
<file path=[Content_Types].xml><?xml version="1.0" encoding="utf-8"?>
<Types xmlns="http://schemas.openxmlformats.org/package/2006/content-types">
  <Default Extension="bmp" ContentType="image/bmp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emf" ContentType="image/x-emf"/>
  <Default Extension="wav" ContentType="audio/wav"/>
  <Default Extension="wma" ContentType="audio/x-ms-wma"/>
  <Default Extension="mp3" ContentType="audio/unknown"/>
  <Default Extension="m4a" ContentType="audio/unknown"/>
  <Default Extension="wmv" ContentType="video/x-ms-wmv"/>
  <Default Extension="avi" ContentType="video/avi"/>
  <Default Extension="m4v" ContentType="video/unknown"/>
  <Default Extension="mp4" ContentType="video/unknown"/>
  <Default Extension="mov" ContentType="video/unknown"/>
  <Default Extension="xls" ContentType="application/vnd.ms-excel"/>
  <Default Extension="xlsx" ContentType="application/vnd.openxmlformats-officedocument.spreadsheetml.sheet"/>
  <Default Extension="bin" ContentType="application/vnd.openxmlformats-officedocument.oleObject"/>
  <Default Extension="jpg" ContentType="image/jpe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                                                    <Relationships xmlns="http://schemas.openxmlformats.org/package/2006/relationships">        <Relationship Id="rId3" Type="http://schemas.openxmlformats.org/package/2006/relationships/metadata/core-properties" Target="docProps/core.xml"/>        <Relationship Id="rId1" Type="http://schemas.openxmlformats.org/officeDocument/2006/relationships/officeDocument" Target="ppt/presentation.xml"/>        <Relationship Id="rId2" Type="http://schemas.openxmlformats.org/officeDocument/2006/relationships/extended-properties" Target="docProps/app.xml"/>        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4"/>
  </p:sldIdLst>
  <p:sldSz cx="9144000" cy="6858000" type="screen4x3"/>
  <p:notesSz cx="6858000" cy="9144000"/>
  <p:defaultTextStyle>
    <a:lvl1pPr marL="0" indent="0" algn="l" defTabSz="914400" rtl="0" fontAlgn="base">
      <a:buNone/>
      <a:lnSpc>
        <a:spcPct val="100000"/>
      </a:lnSpc>
      <a:defRPr lang="en-US" sz="1800">
        <a:solidFill>
          <a:schemeClr val="dk1"/>
        </a:solidFill>
        <a:latin typeface="Arial"/>
      </a:defRPr>
    </a:lvl1pPr>
    <a:lvl2pPr marL="457200" indent="0" algn="l" defTabSz="914400" rtl="0" fontAlgn="base">
      <a:buNone/>
      <a:lnSpc>
        <a:spcPct val="100000"/>
      </a:lnSpc>
      <a:defRPr lang="en-US" sz="1800">
        <a:solidFill>
          <a:schemeClr val="dk1"/>
        </a:solidFill>
        <a:latin typeface="Arial"/>
      </a:defRPr>
    </a:lvl2pPr>
    <a:lvl3pPr marL="914400" indent="0" algn="l" defTabSz="914400" rtl="0" fontAlgn="base">
      <a:buNone/>
      <a:lnSpc>
        <a:spcPct val="100000"/>
      </a:lnSpc>
      <a:defRPr lang="en-US" sz="1800">
        <a:solidFill>
          <a:schemeClr val="dk1"/>
        </a:solidFill>
        <a:latin typeface="Arial"/>
      </a:defRPr>
    </a:lvl3pPr>
    <a:lvl4pPr marL="1371600" indent="0" algn="l" defTabSz="914400" rtl="0" fontAlgn="base">
      <a:buNone/>
      <a:lnSpc>
        <a:spcPct val="100000"/>
      </a:lnSpc>
      <a:defRPr lang="en-US" sz="1800">
        <a:solidFill>
          <a:schemeClr val="dk1"/>
        </a:solidFill>
        <a:latin typeface="Arial"/>
      </a:defRPr>
    </a:lvl4pPr>
    <a:lvl5pPr marL="1828800" indent="0" algn="l" defTabSz="914400" rtl="0" fontAlgn="base">
      <a:buNone/>
      <a:lnSpc>
        <a:spcPct val="100000"/>
      </a:lnSpc>
      <a:defRPr lang="en-US" sz="1800">
        <a:solidFill>
          <a:schemeClr val="dk1"/>
        </a:solidFill>
        <a:latin typeface="Arial"/>
      </a:defRPr>
    </a:lvl5pPr>
    <a:lvl6pPr>
      <a:defRPr lang="en-US" sz="1800"/>
    </a:lvl6pPr>
    <a:lvl7pPr>
      <a:defRPr lang="en-US" sz="1800"/>
    </a:lvl7pPr>
    <a:lvl8pPr>
      <a:defRPr lang="en-US" sz="1800"/>
    </a:lvl8pPr>
    <a:lvl9pPr>
      <a:defRPr lang="en-US" sz="1800"/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 /><Relationship Id="rId5" Type="http://schemas.openxmlformats.org/officeDocument/2006/relationships/presProps" Target="presProps.xml"/><Relationship Id="rId6" Type="http://schemas.openxmlformats.org/officeDocument/2006/relationships/tableStyles" Target="tableStyles.xml"/><Relationship Id="rId7" Type="http://schemas.openxmlformats.org/officeDocument/2006/relationships/viewProps" Target="viewProps.xml"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 marL="0" marR="0" lvl="0" indent="0" algn="l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 marL="0" marR="0" lvl="0" indent="0" algn="r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2B3C8D0-EC99-4FB3-92E6-E4BC3E5CF602}" type="hfDateTime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pPr marL="0" marR="0" lvl="0" indent="0" algn="r" defTabSz="914400" rtl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 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fontAlgn="base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fontAlgn="base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____ __ ____  _____ ____ ______</a:t>
            </a:r>
          </a:p>
          <a:p>
            <a:pPr marL="457200" marR="0" lvl="1" indent="0" algn="l" defTabSz="914400" rtl="0" fontAlgn="base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_____ _____</a:t>
            </a:r>
          </a:p>
          <a:p>
            <a:pPr marL="914400" marR="0" lvl="2" indent="0" algn="l" defTabSz="914400" rtl="0" fontAlgn="base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____ _____</a:t>
            </a:r>
          </a:p>
          <a:p>
            <a:pPr marL="1371600" marR="0" lvl="3" indent="0" algn="l" defTabSz="914400" rtl="0" fontAlgn="base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_____ _____</a:t>
            </a:r>
          </a:p>
          <a:p>
            <a:pPr marL="1828800" marR="0" lvl="4" indent="0" algn="l" defTabSz="914400" rtl="0" fontAlgn="base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____ _____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 marL="0" marR="0" lvl="0" indent="0" algn="l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/>
          </a:bodyPr>
          <a:lstStyle>
            <a:lvl1pPr algn="r">
              <a:defRPr sz="1200" smtClean="0">
                <a:latin typeface="Calibri" pitchFamily="34" charset="0" panose="020F0502020204030204"/>
              </a:defRPr>
            </a:lvl1pPr>
          </a:lstStyle>
          <a:p>
            <a:pPr marL="0" marR="0" lvl="0" indent="0" algn="r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7FB49AF-B386-4360-9518-DD2B4214694C}" type="slidenum">
              <a:rPr kumimoji="0" lang="en-US" altLang="ru-RU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itchFamily="34" charset="0" panose="020F0502020204030204"/>
                <a:ea typeface="+mn-ea"/>
                <a:cs typeface="+mn-cs"/>
              </a:rPr>
              <a:pPr marL="0" marR="0" lvl="0" indent="0" algn="r" defTabSz="914400" rtl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 </a:t>
            </a:fld>
            <a:endParaRPr kumimoji="0" lang="en-US" altLang="ru-RU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FillTx/>
              <a:latin typeface="Calibri" pitchFamily="34" charset="0" panose="020F0502020204030204"/>
              <a:ea typeface="+mn-ea"/>
              <a:cs typeface="+mn-cs"/>
            </a:endParaRPr>
          </a:p>
        </p:txBody>
      </p:sp>
    </p:spTree>
  </p:cSld>
  <p:clrMap xmlns:a="http://schemas.openxmlformats.org/drawingml/2006/main"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							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ChangeShapeType="1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4">
            <a:solidFill>
              <a:srgbClr val="000000"/>
            </a:solidFill>
            <a:miter/>
            <a:headEnd/>
            <a:tailEnd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12291" name="Notes Placeholder 2"/>
          <p:cNvSpPr>
            <a:spLocks noGrp="1" noChangeShapeType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endParaRPr dirty="0"/>
          </a:p>
        </p:txBody>
      </p:sp>
      <p:sp>
        <p:nvSpPr>
          <p:cNvPr id="12292" name="Slide Number Placeholder 3"/>
          <p:cNvSpPr txBox="1">
            <a:spLocks noGrp="1" noChangeShapeType="1"/>
          </p:cNvSpPr>
          <p:nvPr>
            <p:ph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en-US"/>
              <a:t>*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preserve="1">
  <p:cSld name="Title and Obje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Shape 1032"/>
          <p:cNvSpPr>
            <a:spLocks noGrp="1" noChangeShapeType="1"/>
          </p:cNvSpPr>
          <p:nvPr>
            <p:ph type="title" idx="0"/>
          </p:nvPr>
        </p:nvSpPr>
        <p:spPr>
          <a:xfrm>
            <a:off x="457200" y="254000"/>
            <a:ext cx="8229600" cy="11430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marL="53975" lvl="0" indent="-107950">
              <a:buNone/>
            </a:pPr>
            <a:r>
              <a:rPr/>
              <a:t>Click to edit Master title style</a:t>
            </a:r>
          </a:p>
        </p:txBody>
      </p:sp>
      <p:sp>
        <p:nvSpPr>
          <p:cNvPr id="1033" name="Shape 1033"/>
          <p:cNvSpPr>
            <a:spLocks noGrp="1" noChangeShapeType="1"/>
          </p:cNvSpPr>
          <p:nvPr>
            <p:ph idx="1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292100" indent="-292100" algn="l" defTabSz="914400" rtl="0" fontAlgn="base">
              <a:buClr>
                <a:schemeClr val="accent1"/>
              </a:buClr>
              <a:buSzPct val="70000"/>
              <a:buChar char=""/>
              <a:lnSpc>
                <a:spcPct val="100000"/>
              </a:lnSpc>
              <a:defRPr sz="3200">
                <a:solidFill>
                  <a:schemeClr val="dk1"/>
                </a:solidFill>
                <a:latin typeface="Times New Roman"/>
              </a:defRPr>
            </a:lvl1pPr>
            <a:lvl2pPr marL="639762" indent="-228600" algn="l" defTabSz="914400" rtl="0" fontAlgn="base">
              <a:buClr>
                <a:schemeClr val="accent2"/>
              </a:buClr>
              <a:buSzPct val="90000"/>
              <a:buChar char="•"/>
              <a:lnSpc>
                <a:spcPct val="100000"/>
              </a:lnSpc>
              <a:spcBef>
                <a:spcPts val="400"/>
              </a:spcBef>
              <a:defRPr sz="2600">
                <a:solidFill>
                  <a:schemeClr val="dk1"/>
                </a:solidFill>
                <a:latin typeface="Times New Roman"/>
              </a:defRPr>
            </a:lvl2pPr>
            <a:lvl3pPr marL="822325" indent="-190500" algn="l" defTabSz="914400" rtl="0" fontAlgn="base">
              <a:buClr>
                <a:srgbClr val="A8CDD7"/>
              </a:buClr>
              <a:buSzPct val="100000"/>
              <a:buChar char=""/>
              <a:lnSpc>
                <a:spcPct val="100000"/>
              </a:lnSpc>
              <a:spcBef>
                <a:spcPts val="400"/>
              </a:spcBef>
              <a:defRPr sz="2300">
                <a:solidFill>
                  <a:schemeClr val="dk1"/>
                </a:solidFill>
                <a:latin typeface="Times New Roman"/>
              </a:defRPr>
            </a:lvl3pPr>
            <a:lvl4pPr marL="1004887" indent="-182562" algn="l" defTabSz="914400" rtl="0" fontAlgn="base">
              <a:buClr>
                <a:srgbClr val="A8CDD7"/>
              </a:buClr>
              <a:buSzPct val="100000"/>
              <a:buChar char=""/>
              <a:lnSpc>
                <a:spcPct val="100000"/>
              </a:lnSpc>
              <a:spcBef>
                <a:spcPts val="400"/>
              </a:spcBef>
              <a:defRPr sz="2000">
                <a:solidFill>
                  <a:schemeClr val="dk1"/>
                </a:solidFill>
                <a:latin typeface="Times New Roman"/>
              </a:defRPr>
            </a:lvl4pPr>
            <a:lvl5pPr marL="1187450" indent="-182563" algn="l" defTabSz="914400" rtl="0" fontAlgn="base">
              <a:buClr>
                <a:srgbClr val="A8CDD7"/>
              </a:buClr>
              <a:buSzPct val="100000"/>
              <a:buChar char=""/>
              <a:lnSpc>
                <a:spcPct val="100000"/>
              </a:lnSpc>
              <a:spcBef>
                <a:spcPts val="400"/>
              </a:spcBef>
              <a:defRPr sz="1900">
                <a:solidFill>
                  <a:schemeClr val="dk1"/>
                </a:solidFill>
                <a:latin typeface="Times New Roman"/>
              </a:defRPr>
            </a:lvl5pPr>
          </a:lstStyle>
          <a:p>
            <a:pPr marL="292100" lvl="0" indent="-584200">
              <a:buClr>
                <a:schemeClr val="accent1"/>
              </a:buClr>
              <a:buSzPct val="70000"/>
              <a:buFont typeface="Wingdings 2" pitchFamily="18" charset="2"/>
              <a:buChar char=""/>
            </a:pPr>
            <a:r>
              <a:rPr lang="en-US"/>
              <a:t>Click to edit Master text styles</a:t>
            </a:r>
          </a:p>
          <a:p>
            <a:pPr marL="639762" lvl="1" indent="-868362">
              <a:spcBef>
                <a:spcPts val="400"/>
              </a:spcBef>
              <a:buClr>
                <a:schemeClr val="accent2"/>
              </a:buClr>
              <a:buSzPct val="90000"/>
              <a:buChar char="•"/>
            </a:pPr>
            <a:r>
              <a:rPr lang="en-US"/>
              <a:t>Second level</a:t>
            </a:r>
          </a:p>
          <a:p>
            <a:pPr marL="822325" lvl="2" indent="-1012825">
              <a:spcBef>
                <a:spcPts val="400"/>
              </a:spcBef>
              <a:buClr>
                <a:srgbClr val="A8CDD7"/>
              </a:buClr>
              <a:buSzPct val="100000"/>
              <a:buFont typeface="Wingdings 2" pitchFamily="18" charset="2"/>
              <a:buChar char=""/>
            </a:pPr>
            <a:r>
              <a:rPr lang="en-US"/>
              <a:t>Third level</a:t>
            </a:r>
          </a:p>
          <a:p>
            <a:pPr marL="1004887" lvl="3" indent="-1187449">
              <a:spcBef>
                <a:spcPts val="400"/>
              </a:spcBef>
              <a:buClr>
                <a:srgbClr val="A8CDD7"/>
              </a:buClr>
              <a:buSzPct val="100000"/>
              <a:buFont typeface="Wingdings 2" pitchFamily="18" charset="2"/>
              <a:buChar char=""/>
            </a:pPr>
            <a:r>
              <a:rPr lang="en-US"/>
              <a:t>Fourth level</a:t>
            </a:r>
          </a:p>
          <a:p>
            <a:pPr marL="1187450" lvl="4" indent="-1370013">
              <a:spcBef>
                <a:spcPts val="400"/>
              </a:spcBef>
              <a:buClr>
                <a:srgbClr val="A8CDD7"/>
              </a:buClr>
              <a:buSzPct val="100000"/>
              <a:buFont typeface="Wingdings 2" pitchFamily="18" charset="2"/>
              <a:buChar char=""/>
            </a:pPr>
            <a:r>
              <a:rPr lang="en-US"/>
              <a:t>Fifth level</a:t>
            </a:r>
          </a:p>
        </p:txBody>
      </p:sp>
      <p:sp>
        <p:nvSpPr>
          <p:cNvPr id="1030" name="Shape 1030"/>
          <p:cNvSpPr>
            <a:spLocks noGrp="1" noChangeShapeType="1"/>
          </p:cNvSpPr>
          <p:nvPr>
            <p:ph type="dt" idx="2"/>
          </p:nvPr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0" indent="0" algn="l" defTabSz="914400" rtl="0" fontAlgn="base">
              <a:buNone/>
              <a:lnSpc>
                <a:spcPct val="100000"/>
              </a:lnSpc>
              <a:defRPr sz="1800">
                <a:solidFill>
                  <a:schemeClr val="dk1"/>
                </a:solidFill>
                <a:latin typeface="Times New Roman"/>
              </a:defRPr>
            </a:lvl1pPr>
            <a:lvl2pPr marL="457200" indent="0" algn="l" defTabSz="914400" rtl="0" fontAlgn="base">
              <a:buNone/>
              <a:lnSpc>
                <a:spcPct val="100000"/>
              </a:lnSpc>
              <a:defRPr sz="1800">
                <a:solidFill>
                  <a:schemeClr val="dk1"/>
                </a:solidFill>
                <a:latin typeface="Times New Roman"/>
              </a:defRPr>
            </a:lvl2pPr>
            <a:lvl3pPr marL="914400" indent="0" algn="l" defTabSz="914400" rtl="0" fontAlgn="base">
              <a:buNone/>
              <a:lnSpc>
                <a:spcPct val="100000"/>
              </a:lnSpc>
              <a:defRPr sz="1800">
                <a:solidFill>
                  <a:schemeClr val="dk1"/>
                </a:solidFill>
                <a:latin typeface="Times New Roman"/>
              </a:defRPr>
            </a:lvl3pPr>
            <a:lvl4pPr marL="1371600" indent="0" algn="l" defTabSz="914400" rtl="0" fontAlgn="base">
              <a:buNone/>
              <a:lnSpc>
                <a:spcPct val="100000"/>
              </a:lnSpc>
              <a:defRPr sz="1800">
                <a:solidFill>
                  <a:schemeClr val="dk1"/>
                </a:solidFill>
                <a:latin typeface="Times New Roman"/>
              </a:defRPr>
            </a:lvl4pPr>
            <a:lvl5pPr marL="1828800" indent="0" algn="l" defTabSz="914400" rtl="0" fontAlgn="base">
              <a:buNone/>
              <a:lnSpc>
                <a:spcPct val="100000"/>
              </a:lnSpc>
              <a:defRPr sz="1800">
                <a:solidFill>
                  <a:schemeClr val="dk1"/>
                </a:solidFill>
                <a:latin typeface="Times New Roman"/>
              </a:defRPr>
            </a:lvl5pPr>
          </a:lstStyle>
          <a:p>
            <a:pPr marL="0" lvl="0" indent="0">
              <a:buNone/>
            </a:pPr>
            <a:endParaRPr lang="en-US" sz="1300"/>
          </a:p>
        </p:txBody>
      </p:sp>
      <p:sp>
        <p:nvSpPr>
          <p:cNvPr id="1029" name="Shape 1029"/>
          <p:cNvSpPr>
            <a:spLocks noGrp="1" noChangeShapeType="1"/>
          </p:cNvSpPr>
          <p:nvPr>
            <p:ph type="ftr" idx="3" size="quarter"/>
          </p:nvPr>
        </p:nvSpPr>
        <p:spPr>
          <a:xfrm>
            <a:off x="1295400" y="6400800"/>
            <a:ext cx="4211637" cy="274637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endParaRPr dirty="0"/>
          </a:p>
        </p:txBody>
      </p:sp>
      <p:sp>
        <p:nvSpPr>
          <p:cNvPr id="1031" name="Shape 1031"/>
          <p:cNvSpPr>
            <a:spLocks noGrp="1" noChangeShapeType="1"/>
          </p:cNvSpPr>
          <p:nvPr>
            <p:ph type="sldNum" idx="4" size="quarter"/>
          </p:nvPr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>
            <a:lvl1pPr marL="0" indent="0" algn="l" defTabSz="914400" rtl="0" fontAlgn="base">
              <a:buNone/>
              <a:lnSpc>
                <a:spcPct val="100000"/>
              </a:lnSpc>
              <a:defRPr sz="1800">
                <a:solidFill>
                  <a:schemeClr val="dk1"/>
                </a:solidFill>
                <a:latin typeface="Times New Roman"/>
              </a:defRPr>
            </a:lvl1pPr>
            <a:lvl2pPr marL="457200" indent="0" algn="l" defTabSz="914400" rtl="0" fontAlgn="base">
              <a:buNone/>
              <a:lnSpc>
                <a:spcPct val="100000"/>
              </a:lnSpc>
              <a:defRPr sz="1800">
                <a:solidFill>
                  <a:schemeClr val="dk1"/>
                </a:solidFill>
                <a:latin typeface="Times New Roman"/>
              </a:defRPr>
            </a:lvl2pPr>
            <a:lvl3pPr marL="914400" indent="0" algn="l" defTabSz="914400" rtl="0" fontAlgn="base">
              <a:buNone/>
              <a:lnSpc>
                <a:spcPct val="100000"/>
              </a:lnSpc>
              <a:defRPr sz="1800">
                <a:solidFill>
                  <a:schemeClr val="dk1"/>
                </a:solidFill>
                <a:latin typeface="Times New Roman"/>
              </a:defRPr>
            </a:lvl3pPr>
            <a:lvl4pPr marL="1371600" indent="0" algn="l" defTabSz="914400" rtl="0" fontAlgn="base">
              <a:buNone/>
              <a:lnSpc>
                <a:spcPct val="100000"/>
              </a:lnSpc>
              <a:defRPr sz="1800">
                <a:solidFill>
                  <a:schemeClr val="dk1"/>
                </a:solidFill>
                <a:latin typeface="Times New Roman"/>
              </a:defRPr>
            </a:lvl4pPr>
            <a:lvl5pPr marL="1828800" indent="0" algn="l" defTabSz="914400" rtl="0" fontAlgn="base">
              <a:buNone/>
              <a:lnSpc>
                <a:spcPct val="100000"/>
              </a:lnSpc>
              <a:defRPr sz="1800">
                <a:solidFill>
                  <a:schemeClr val="dk1"/>
                </a:solidFill>
                <a:latin typeface="Times New Roman"/>
              </a:defRPr>
            </a:lvl5pPr>
          </a:lstStyle>
          <a:p>
            <a:pPr marL="0" lvl="0" indent="0" algn="r">
              <a:buNone/>
            </a:pPr>
            <a:fld id="{D038279B-FC19-497E-A7D1-5ADD9CAF016F}" type="slidenum">
              <a:rPr lang="en-US" sz="1600">
                <a:solidFill>
                  <a:srgbClr val="626551"/>
                </a:solidFill>
                <a:latin typeface="Times New Roman"/>
              </a:rPr>
              <a:t>&lt;#&gt;</a:t>
            </a:fld>
          </a:p>
        </p:txBody>
      </p:sp>
    </p:spTree>
  </p:cSld>
  <p:clrMapOvr>
    <a:masterClrMapping/>
  </p:clrMapOvr>
</p:sldLayout>
</file>

<file path=ppt/slideLayouts/slideLayout2.xml><?xml version="1.0" encoding="UTF-8" standalone="yes"?><p:sldLayout xmlns:a="http://schemas.openxmlformats.org/drawingml/2006/main" xmlns:r="http://schemas.openxmlformats.org/officeDocument/2006/relationships" xmlns:p="http://schemas.openxmlformats.org/presentationml/2006/main" type="title" showMasterSp="0" preserve="1"><p:cSld name="1_Foundry"><p:bg><p:bgPr><a:blipFill dpi="0" rotWithShape="1"><a:blip r:embed="rId2"/><a:srcRect/><a:stretch><a:fillRect/></a:stretch></a:blipFill></p:bgPr></p:bg><p:spTree><p:nvGrpSpPr><p:cNvPr id="1" name=""/><p:cNvGrpSpPr/><p:nvPr/></p:nvGrpSpPr><p:grpSpPr>                               <a:xfrm><a:off x="0" y="0"/><a:ext cx="0" cy="0"/><a:chOff x="0" y="0"/><a:chExt cx="0" cy="0"/></a:xfrm></p:grpSpPr><p:grpSp><p:nvGrpSpPr><p:cNvPr id="2052" name="Round Diagonal Corner Rectangle 7"></p:cNvPr><p:cNvGrpSpPr><a:grpSpLocks/></p:cNvGrpSpPr><p:nvPr/></p:nvGrpSpPr><p:grpSpPr><a:xfrm><a:off x="158750" y="139700"/><a:ext cx="8826500" cy="2517775"/><a:chOff x="100" y="88"/><a:chExt cx="5560" cy="1586"/></a:xfrm></p:grpSpPr><p:pic><p:nvPicPr><p:cNvPr id="2050" name="Round Diagonal Corner Rectangle 7"></p:cNvPr><p:cNvPicPr><a:picLocks noChangeAspect="1"/></p:cNvPicPr><p:nvPr></p:nvPr></p:nvPicPr><p:blipFill><a:blip r:embed="rId3"/><a:srcRect/><a:stretch><a:fillRect/></a:stretch></p:blipFill><p:spPr><a:xfrm><a:off x="100" y="88"/><a:ext cx="5560" cy="1586"/></a:xfrm><a:prstGeom prst="rect"><a:avLst/></a:prstGeom><a:noFill/></p:spPr></p:pic><p:sp><p:nvSpPr><p:cNvPr id="2051" name="Shape 2051"></p:cNvPr><p:cNvSpPr txBox="1"><a:spLocks noChangeShapeType="1"/></p:cNvSpPr><p:nvPr/></p:nvSpPr><p:spPr><a:xfrm><a:off x="158" y="147"/><a:ext cx="5444" cy="1469"/></a:xfrm><a:prstGeom prst="rect"><a:avLst/></a:prstGeom><a:noFill/></p:spPr><p:txBody><a:bodyPr lIns="91440" tIns="45720" rIns="91440" bIns="45720" anchor="ctr" anchorCtr="0"></a:bodyPr><a:lstStyle/><a:p><a:endParaRPr dirty="0"/></a:p></p:txBody></p:sp></p:grpSp><p:sp><p:nvSpPr><p:cNvPr id="22" name="Title Placeholder 21"></p:cNvPr><p:cNvSpPr><a:spLocks noGrp="1"></a:spLocks></p:cNvSpPr><p:nvPr><p:ph type="title"></p:ph></p:nvPr></p:nvSpPr><p:spPr><a:xfrm><a:off x="457200" y="254000"></a:off><a:ext cx="8229600" cy="1143000"></a:ext></a:xfrm><a:prstGeom prst="rect"><a:avLst/></a:prstGeom></p:spPr><p:txBody><a:bodyPr rIns="91440" anchor="b"><a:normAutofit></a:normAutofit><:scene3d><a:camera prst="orthographicFront"></a:camera><a:lightRig rig="soft" dir="t"><a:rot lat="0" lon="0" rev="2400000"></a:rot></a:lightRig></:scene3d><:sp3d><a:bevelT w="19050" h="12700"></a:bevelT></:sp3d></a:bodyPr><a:lstStyle></a:lstStyle><a:p><a:r><a:rPr lang="en-US"></a:rPr><a:t> ____ __ ____  _____ _____ _____</a:t></a:r></a:p></p:txBody></p:sp><p:sp><p:nvSpPr><p:cNvPr id="2054" name="Text Placeholder 12"></p:cNvPr><p:cNvSpPr><a:spLocks noGrp="1" noChangeShapeType="1"/></p:cNvSpPr><p:nvPr><p:ph type="body" idx="1"/></p:nvPr></p:nvSpPr><p:spPr><a:xfrm><a:off x="457200" y="1646237"/><a:ext cx="8229600" cy="4525962"/></a:xfrm><a:prstGeom prst="rect"><a:avLst/></a:prstGeom><a:noFill/></p:spPr><p:txBody><a:bodyPr lIns="91440" tIns="45720" rIns="91440" bIns="45720"></a:bodyPr><a:lstStyle></a:lstStyle><a:p><a:pPr marL="292100" lvl="0" indent="-584200"><a:buClr><a:schemeClr val="accent1"/></a:buClr><a:buSzPct val="70000"/><a:buFont typeface="Wingdings 2" pitchFamily="18" charset="2"/><a:buChar char=""/></a:pPr><a:r><a:rPr lang="en-US"></a:rPr><a:t>Click to edit Master text styles</a:t></a:r></a:p><a:p><a:pPr marL="639762" lvl="1" indent="-868362"><a:spcBef><a:spcPts val="400"/></a:spcBef><a:buClr><a:schemeClr val="accent2"/></a:buClr><a:buSzPct val="90000"/><a:buChar char="•"/></a:pPr><a:r><a:rPr lang="en-US"></a:rPr><a:t>Second level</a:t></a:r></a:p><a:p><a:pPr marL="822325" lvl="2" indent="-1012825"><a:spcBef><a:spcPts val="400"/></a:spcBef><a:buClr><a:srgbClr val="A8CDD7"/></a:buClr><a:buSzPct val="100000"/><a:buFont typeface="Wingdings 2" pitchFamily="18" charset="2"/><a:buChar char=""/></a:pPr><a:r><a:rPr lang="en-US"></a:rPr><a:t>Third level</a:t></a:r></a:p><a:p><a:pPr marL="1004887" lvl="3" indent="-1187449"><a:spcBef><a:spcPts val="400"/></a:spcBef><a:buClr><a:srgbClr val="A8CDD7"/></a:buClr><a:buSzPct val="100000"/><a:buFont typeface="Wingdings 2" pitchFamily="18" charset="2"/><a:buChar char=""/></a:pPr><a:r><a:rPr lang="en-US"></a:rPr><a:t>Fourth level</a:t></a:r></a:p><a:p><a:pPr marL="1187450" lvl="4" indent="-1370013"><a:spcBef><a:spcPts val="400"/></a:spcBef><a:buClr><a:srgbClr val="A8CDD7"/></a:buClr><a:buSzPct val="100000"/><a:buFont typeface="Wingdings 2" pitchFamily="18" charset="2"/><a:buChar char=""/></a:pPr><a:r><a:rPr lang="en-US"></a:rPr><a:t>Fifth level</a:t></a:r></a:p></p:txBody></p:sp><p:sp><p:nvSpPr><p:cNvPr id="9" name="Date Placeholder 9"></p:cNvPr><p:cNvSpPr><a:spLocks noGrp="1"></a:spLocks></p:cNvSpPr><p:nvPr><p:ph type="dt" sz="half" idx="2"></p:ph></p:nvPr></p:nvSpPr><p:spPr><a:xfrm><a:off x="5562600" y="6508750"></a:off><a:ext cx="3001963" cy="274638"></a:ext></a:xfrm><a:prstGeom prst="rect"><a:avLst/></a:prstGeom></p:spPr><p:txBody><a:bodyPr vert="horz" rtlCol="0"></a:bodyPr><a:lstStyle><a:lvl1pPr><a:defRPr></a:defRPr></a:lvl1pPr></a:lstStyle><a:p><a:pPr marL="0" marR="0" lvl="0" indent="0" algn="l" defTabSz="914400" rtl="0" fontAlgn="auto"><a:lnSpc><a:spcPct val="100000"></a:spcPct></a:lnSpc><a:spcBef><a:spcPts val="0"></a:spcPts></a:spcBef><a:spcAft><a:spcPts val="0"></a:spcPts></a:spcAft><a:buClrTx/><a:buSzTx/><a:buFontTx/><a:buNone/><a:defRPr></a:defRPr></a:pPr><a:fld id="{B2338BAF-AA4A-4BB9-90B8-293E9B010BC6}" type="hfDateTime"><a:rPr kumimoji="0" lang="en-US" sz="1300" b="0" i="0" u="none" strike="noStrike" kern="1200" cap="none" spc="0" normalizeH="0" baseline="0" noProof="0"><a:ln><a:noFill/></a:ln><a:solidFill><a:schemeClr val="bg2"><a:tint val="60000"></a:tint><a:satMod val="155000"></a:satMod></a:schemeClr></a:solidFill><a:effectLst/><a:uFillTx></a:uFillTx><a:latin typeface="+mn-lt"></a:latin><a:ea typeface="+mn-ea"></a:ea><a:cs typeface="+mn-cs"></a:cs></a:rPr><a:pPr marL="0" marR="0" lvl="0" indent="0" algn="l" defTabSz="914400" rtl="0" fontAlgn="auto"><a:lnSpc><a:spcPct val="100000"></a:spcPct></a:lnSpc><a:spcBef><a:spcPts val="0"></a:spcPts></a:spcBef><a:spcAft><a:spcPts val="0"></a:spcPts></a:spcAft><a:buClrTx/><a:buSzTx/><a:buFontTx/><a:buNone/><a:defRPr></a:defRPr></a:pPr><a:t> </a:t></a:fld><a:endParaRPr kumimoji="0" lang="en-US" sz="1300" b="0" i="0" u="none" strike="noStrike" kern="1200" cap="none" spc="0" normalizeH="0" baseline="0" noProof="0"><a:ln><a:noFill/></a:ln><a:solidFill><a:schemeClr val="bg2"><a:tint val="60000"></a:tint><a:satMod val="155000"></a:satMod></a:schemeClr></a:solidFill><a:effectLst/><a:uFillTx></a:uFillTx><a:latin typeface="+mn-lt"></a:latin><a:ea typeface="+mn-ea"></a:ea><a:cs typeface="+mn-cs"></a:cs></a:endParaRPr></a:p></p:txBody></p:sp><p:sp><p:nvSpPr><p:cNvPr id="10" name="Slide Number Placeholder 10"></p:cNvPr><p:cNvSpPr><a:spLocks noGrp="1"></a:spLocks></p:cNvSpPr><p:nvPr><p:ph type="sldNum" sz="quarter" idx="4"></p:ph></p:nvPr></p:nvSpPr><p:spPr><a:xfrm><a:off x="8639175" y="6508750"></a:off><a:ext cx="463550" cy="274638"></a:ext></a:xfrm><a:prstGeom prst="rect"><a:avLst/></a:prstGeom></p:spPr><p:txBody><a:bodyPr vert="horz" wrap="square" lIns="91440" tIns="45720" rIns="91440" bIns="45720" numCol="1" anchor="ctr" anchorCtr="0" compatLnSpc="1"><a:prstTxWarp prst="textNoShape"></a:prstTxWarp></a:bodyPr><a:lstStyle><a:lvl1pPr><a:defRPr smtClean="0"></a:defRPr></a:lvl1pPr></a:lstStyle><a:p><a:pPr marL="0" marR="0" lvl="0" indent="0" algn="r" defTabSz="914400" rtl="0" fontAlgn="base"><a:lnSpc><a:spcPct val="100000"></a:spcPct></a:lnSpc><a:spcBef><a:spcPct val="0"></a:spcPct></a:spcBef><a:spcAft><a:spcPct val="0"></a:spcPct></a:spcAft><a:buClrTx/><a:buSzTx/><a:buFontTx/><a:buNone/><a:defRPr></a:defRPr></a:pPr><a:fld id="{C2C22A35-194F-4D98-90C6-0AF89664BA1B}" type="slidenum"><a:rPr kumimoji="0" lang="en-US" altLang="ru-RU" sz="1600" b="0" i="0" u="none" strike="noStrike" kern="1200" cap="none" spc="0" normalizeH="0" baseline="0" noProof="0"><a:ln><a:noFill/></a:ln><a:solidFill><a:srgbClr val="626551"></a:srgbClr></a:solidFill><a:effectLst/><a:uFillTx></a:uFillTx><a:latin typeface="Times New Roman" pitchFamily="18" charset="0" panose="02020603050405020304"></a:latin><a:ea typeface="+mn-ea"></a:ea><a:cs typeface="+mn-cs"></a:cs></a:rPr><a:pPr marL="0" marR="0" lvl="0" indent="0" algn="r" defTabSz="914400" rtl="0" fontAlgn="base"><a:lnSpc><a:spcPct val="100000"></a:spcPct></a:lnSpc><a:spcBef><a:spcPct val="0"></a:spcPct></a:spcBef><a:spcAft><a:spcPct val="0"></a:spcPct></a:spcAft><a:buClrTx/><a:buSzTx/><a:buFontTx/><a:buNone/><a:defRPr></a:defRPr></a:pPr><a:t> </a:t></a:fld><a:endParaRPr kumimoji="0" lang="en-US" altLang="ru-RU" sz="1600" b="0" i="0" u="none" strike="noStrike" kern="1200" cap="none" spc="0" normalizeH="0" baseline="0" noProof="0"><a:ln><a:noFill/></a:ln><a:solidFill><a:srgbClr val="626551"></a:srgbClr></a:solidFill><a:effectLst/><a:uFillTx></a:uFillTx><a:latin typeface="Times New Roman" pitchFamily="18" charset="0" panose="02020603050405020304"></a:latin><a:ea typeface="+mn-ea"></a:ea><a:cs typeface="+mn-cs"></a:cs></a:endParaRPr></a:p></p:txBody></p:sp><p:sp><p:nvSpPr><p:cNvPr id="11" name="Footer Placeholder 11"></p:cNvPr><p:cNvSpPr><a:spLocks noGrp="1"></a:spLocks></p:cNvSpPr><p:nvPr><p:ph type="ftr" sz="quarter" idx="3"></p:ph></p:nvPr></p:nvSpPr><p:spPr><a:xfrm><a:off x="1600200" y="6508750"></a:off><a:ext cx="3906838" cy="274638"></a:ext></a:xfrm><a:prstGeom prst="rect"><a:avLst/></a:prstGeom></p:spPr><p:txBody><a:bodyPr vert="horz" rtlCol="0"></a:bodyPr><a:lstStyle><a:lvl1pPr><a:defRPr></a:defRPr></a:lvl1pPr></a:lstStyle><a:p><a:pPr marL="0" marR="0" lvl="0" indent="0" algn="r" defTabSz="914400" rtl="0" fontAlgn="auto"><a:lnSpc><a:spcPct val="100000"></a:spcPct></a:lnSpc><a:spcBef><a:spcPts val="0"></a:spcPts></a:spcBef><a:spcAft><a:spcPts val="0"></a:spcPts></a:spcAft><a:buClrTx/><a:buSzTx/><a:buFontTx/><a:buNone/><a:defRPr></a:defRPr></a:pPr><a:endParaRPr kumimoji="0" lang="en-US" sz="1300" b="0" i="0" u="none" strike="noStrike" kern="1200" cap="none" spc="0" normalizeH="0" baseline="0" noProof="0"><a:ln><a:noFill/></a:ln><a:solidFill><a:schemeClr val="bg2"><a:tint val="60000"></a:tint><a:satMod val="155000"></a:satMod></a:schemeClr></a:solidFill><a:effectLst/><a:uFillTx></a:uFillTx><a:latin typeface="+mn-lt"></a:latin><a:ea typeface="+mn-ea"></a:ea><a:cs typeface="+mn-cs"></a:cs></a:endParaRPr></a:p></p:txBody></p:sp></p:spTree></p:cSld><p:clrMapOvr><a:masterClrMapping/></p:clrMapOvr></p:sldLayout>
</file>

<file path=ppt/slideLayouts/slideLayout3.xml><?xml version="1.0" encoding="UTF-8" standalone="yes"?><p:sldLayout xmlns:a="http://schemas.openxmlformats.org/drawingml/2006/main" xmlns:r="http://schemas.openxmlformats.org/officeDocument/2006/relationships" xmlns:p="http://schemas.openxmlformats.org/presentationml/2006/main" type="title" showMasterSp="0" preserve="1"><p:cSld name="2_Foundry"><p:bg><p:bgPr><a:blipFill dpi="0" rotWithShape="1"><a:blip r:embed="rId2"/><a:srcRect/><a:stretch><a:fillRect/></a:stretch></a:blipFill></p:bgPr></p:bg><p:spTree><p:nvGrpSpPr><p:cNvPr id="1" name=""/><p:cNvGrpSpPr/><p:nvPr/></p:nvGrpSpPr><p:grpSpPr>                               <a:xfrm><a:off x="0" y="0"/><a:ext cx="0" cy="0"/><a:chOff x="0" y="0"/><a:chExt cx="0" cy="0"/></a:xfrm></p:grpSpPr><p:grpSp><p:nvGrpSpPr><p:cNvPr id="3076" name="Round Diagonal Corner Rectangle 6"></p:cNvPr><p:cNvGrpSpPr><a:grpSpLocks/></p:cNvGrpSpPr><p:nvPr/></p:nvGrpSpPr><p:grpSpPr><a:xfrm><a:off x="158750" y="139700"/><a:ext cx="8820150" cy="6578600"/><a:chOff x="100" y="88"/><a:chExt cx="5556" cy="4144"/></a:xfrm></p:grpSpPr><p:pic><p:nvPicPr><p:cNvPr id="3074" name="Round Diagonal Corner Rectangle 6"></p:cNvPr><p:cNvPicPr><a:picLocks noChangeAspect="1"/></p:cNvPicPr><p:nvPr></p:nvPr></p:nvPicPr><p:blipFill><a:blip r:embed="rId3"/><a:srcRect/><a:stretch><a:fillRect/></a:stretch></p:blipFill><p:spPr><a:xfrm><a:off x="100" y="88"/><a:ext cx="5556" cy="4144"/></a:xfrm><a:prstGeom prst="rect"><a:avLst/></a:prstGeom><a:noFill/></p:spPr></p:pic><p:sp><p:nvSpPr><p:cNvPr id="3075" name="Shape 3075"></p:cNvPr><p:cNvSpPr txBox="1"><a:spLocks noChangeShapeType="1"/></p:cNvSpPr><p:nvPr/></p:nvSpPr><p:spPr><a:xfrm><a:off x="247" y="236"/><a:ext cx="5264" cy="3849"/></a:xfrm><a:prstGeom prst="rect"><a:avLst/></a:prstGeom><a:noFill/></p:spPr><p:txBody><a:bodyPr lIns="91440" tIns="45720" rIns="91440" bIns="45720" anchor="ctr" anchorCtr="0"></a:bodyPr><a:lstStyle/><a:p><a:endParaRPr dirty="0"/></a:p></p:txBody></p:sp></p:grpSp><p:sp><p:nvSpPr><p:cNvPr id="8" name="Rectangle 7"></p:cNvPr><p:cNvSpPr></p:cNvSpPr><p:nvPr></p:nvPr></p:nvSpPr><p:spPr><a:xfrm><a:off x="588963" y="1423988"></a:off><a:ext cx="8001000" cy="9525"></a:ext></a:xfrm><a:prstGeom prst="rect"><a:avLst/></a:prstGeom><a:solidFill><a:schemeClr val="accent1"></a:schemeClr></a:solidFill><a:ln w="38100" cap="rnd" cmpd="sng" algn="ctr"><a:noFill/><a:prstDash val="solid"></a:prstDash></a:ln><a:effectLst><a:outerShdw blurRad="12700" dist="12900" dir="5400000" rotWithShape="0"><a:srgbClr val="000000"><a:alpha val="75000"></a:alpha></a:srgbClr></a:outerShdw></a:effectLst></p:spPr><p:style><a:lnRef idx="3"><a:schemeClr val="lt1"></a:schemeClr></a:lnRef><a:fillRef idx="1"><a:schemeClr val="accent1"></a:schemeClr></a:fillRef><a:effectRef idx="1"><a:schemeClr val="accent1"></a:schemeClr></a:effectRef><a:fontRef idx="minor"><a:schemeClr val="lt1"></a:schemeClr></a:fontRef></p:style><p:txBody><a:bodyPr anchor="ctr"></a:bodyPr><a:lstStyle></a:lstStyle><a:p><a:pPr marL="0" marR="0" lvl="0" indent="0" algn="ctr" defTabSz="914400" rtl="0" fontAlgn="auto"><a:lnSpc><a:spcPct val="100000"></a:spcPct></a:lnSpc><a:spcBef><a:spcPts val="0"></a:spcPts></a:spcBef><a:spcAft><a:spcPts val="0"></a:spcPts></a:spcAft><a:buClrTx/><a:buSzTx/><a:buFontTx/><a:buNone/><a:defRPr></a:defRPr></a:pPr><a:endParaRPr kumimoji="0" lang="en-US" sz="1800" b="0" i="0" u="none" strike="noStrike" kern="1200" cap="none" spc="0" normalizeH="0" baseline="0" noProof="0"><a:ln><a:noFill/></a:ln><a:solidFill><a:schemeClr val="lt1"></a:schemeClr></a:solidFill><a:effectLst/><a:uFillTx></a:uFillTx><a:latin typeface="+mn-lt"></a:latin><a:ea typeface="+mn-ea"></a:ea><a:cs typeface="+mn-cs"></a:cs></a:endParaRPr></a:p></p:txBody></p:sp><p:sp><p:nvSpPr><p:cNvPr id="22" name="Title Placeholder 21"></p:cNvPr><p:cNvSpPr><a:spLocks noGrp="1"></a:spLocks></p:cNvSpPr><p:nvPr><p:ph type="title"></p:ph></p:nvPr></p:nvSpPr><p:spPr><a:xfrm><a:off x="457200" y="254000"></a:off><a:ext cx="8229600" cy="1143000"></a:ext></a:xfrm><a:prstGeom prst="rect"><a:avLst/></a:prstGeom></p:spPr><p:txBody><a:bodyPr rIns="91440" anchor="b"><a:normAutofit></a:normAutofit><:scene3d><a:camera prst="orthographicFront"></a:camera><a:lightRig rig="soft" dir="t"><a:rot lat="0" lon="0" rev="2400000"></a:rot></a:lightRig></:scene3d><:sp3d><a:bevelT w="19050" h="12700"></a:bevelT></:sp3d></a:bodyPr><a:lstStyle></a:lstStyle><a:p><a:r><a:rPr lang="en-US"></a:rPr><a:t> ____ __ ____  _____ _____ _____</a:t></a:r></a:p></p:txBody></p:sp><p:sp><p:nvSpPr><p:cNvPr id="3079" name="Text Placeholder 12"></p:cNvPr><p:cNvSpPr><a:spLocks noGrp="1" noChangeShapeType="1"/></p:cNvSpPr><p:nvPr><p:ph type="body" idx="1"/></p:nvPr></p:nvSpPr><p:spPr><a:xfrm><a:off x="457200" y="1646237"/><a:ext cx="8229600" cy="4525962"/></a:xfrm><a:prstGeom prst="rect"><a:avLst/></a:prstGeom><a:noFill/></p:spPr><p:txBody><a:bodyPr lIns="91440" tIns="45720" rIns="91440" bIns="45720"></a:bodyPr><a:lstStyle></a:lstStyle><a:p><a:pPr marL="292100" lvl="0" indent="-584200"><a:buClr><a:schemeClr val="accent1"/></a:buClr><a:buSzPct val="70000"/><a:buFont typeface="Wingdings 2" pitchFamily="18" charset="2"/><a:buChar char=""/></a:pPr><a:r><a:rPr lang="en-US"></a:rPr><a:t>Click to edit Master text styles</a:t></a:r></a:p><a:p><a:pPr marL="639762" lvl="1" indent="-868362"><a:spcBef><a:spcPts val="400"/></a:spcBef><a:buClr><a:schemeClr val="accent2"/></a:buClr><a:buSzPct val="90000"/><a:buChar char="•"/></a:pPr><a:r><a:rPr lang="en-US"></a:rPr><a:t>Second level</a:t></a:r></a:p><a:p><a:pPr marL="822325" lvl="2" indent="-1012825"><a:spcBef><a:spcPts val="400"/></a:spcBef><a:buClr><a:srgbClr val="A8CDD7"/></a:buClr><a:buSzPct val="100000"/><a:buFont typeface="Wingdings 2" pitchFamily="18" charset="2"/><a:buChar char=""/></a:pPr><a:r><a:rPr lang="en-US"></a:rPr><a:t>Third level</a:t></a:r></a:p><a:p><a:pPr marL="1004887" lvl="3" indent="-1187449"><a:spcBef><a:spcPts val="400"/></a:spcBef><a:buClr><a:srgbClr val="A8CDD7"/></a:buClr><a:buSzPct val="100000"/><a:buFont typeface="Wingdings 2" pitchFamily="18" charset="2"/><a:buChar char=""/></a:pPr><a:r><a:rPr lang="en-US"></a:rPr><a:t>Fourth level</a:t></a:r></a:p><a:p><a:pPr marL="1187450" lvl="4" indent="-1370013"><a:spcBef><a:spcPts val="400"/></a:spcBef><a:buClr><a:srgbClr val="A8CDD7"/></a:buClr><a:buSzPct val="100000"/><a:buFont typeface="Wingdings 2" pitchFamily="18" charset="2"/><a:buChar char=""/></a:pPr><a:r><a:rPr lang="en-US"></a:rPr><a:t>Fifth level</a:t></a:r></a:p></p:txBody></p:sp><p:sp><p:nvSpPr><p:cNvPr id="9" name="Date Placeholder 3"></p:cNvPr><p:cNvSpPr><a:spLocks noGrp="1"></a:spLocks></p:cNvSpPr><p:nvPr><p:ph type="dt" sz="half" idx="2"></p:ph></p:nvPr></p:nvSpPr><p:spPr><a:xfrm><a:off x="5562600" y="6400800"></a:off><a:ext cx="3001963" cy="274638"></a:ext></a:xfrm><a:prstGeom prst="rect"><a:avLst/></a:prstGeom></p:spPr><p:txBody><a:bodyPr></a:bodyPr><a:lstStyle><a:lvl1pPr><a:defRPr></a:defRPr></a:lvl1pPr></a:lstStyle><a:p><a:pPr marL="0" marR="0" lvl="0" indent="0" algn="l" defTabSz="914400" rtl="0" fontAlgn="auto"><a:lnSpc><a:spcPct val="100000"></a:spcPct></a:lnSpc><a:spcBef><a:spcPts val="0"></a:spcPts></a:spcBef><a:spcAft><a:spcPts val="0"></a:spcPts></a:spcAft><a:buClrTx/><a:buSzTx/><a:buFontTx/><a:buNone/><a:defRPr></a:defRPr></a:pPr><a:fld id="{248F37E1-96C3-4725-AAA3-45074A814E57}" type="hfDateTime"><a:rPr kumimoji="0" lang="en-US" sz="1300" b="0" i="0" u="none" strike="noStrike" kern="1200" cap="none" spc="0" normalizeH="0" baseline="0" noProof="0"><a:ln><a:noFill/></a:ln><a:solidFill><a:schemeClr val="bg2"><a:tint val="60000"></a:tint><a:satMod val="155000"></a:satMod></a:schemeClr></a:solidFill><a:effectLst/><a:uFillTx></a:uFillTx><a:latin typeface="+mn-lt"></a:latin><a:ea typeface="+mn-ea"></a:ea><a:cs typeface="+mn-cs"></a:cs></a:rPr><a:pPr marL="0" marR="0" lvl="0" indent="0" algn="l" defTabSz="914400" rtl="0" fontAlgn="auto"><a:lnSpc><a:spcPct val="100000"></a:spcPct></a:lnSpc><a:spcBef><a:spcPts val="0"></a:spcPts></a:spcBef><a:spcAft><a:spcPts val="0"></a:spcPts></a:spcAft><a:buClrTx/><a:buSzTx/><a:buFontTx/><a:buNone/><a:defRPr></a:defRPr></a:pPr><a:t> </a:t></a:fld><a:endParaRPr kumimoji="0" lang="en-US" sz="1300" b="0" i="0" u="none" strike="noStrike" kern="1200" cap="none" spc="0" normalizeH="0" baseline="0" noProof="0"><a:ln><a:noFill/></a:ln><a:solidFill><a:schemeClr val="bg2"><a:tint val="60000"></a:tint><a:satMod val="155000"></a:satMod></a:schemeClr></a:solidFill><a:effectLst/><a:uFillTx></a:uFillTx><a:latin typeface="+mn-lt"></a:latin><a:ea typeface="+mn-ea"></a:ea><a:cs typeface="+mn-cs"></a:cs></a:endParaRPr></a:p></p:txBody></p:sp><p:sp><p:nvSpPr><p:cNvPr id="10" name="Footer Placeholder 4"></p:cNvPr><p:cNvSpPr><a:spLocks noGrp="1"></a:spLocks></p:cNvSpPr><p:nvPr><p:ph type="ftr" sz="quarter" idx="3"></p:ph></p:nvPr></p:nvSpPr><p:spPr><a:xfrm><a:off x="1295400" y="6400800"></a:off><a:ext cx="4211638" cy="274638"></a:ext></a:xfrm><a:prstGeom prst="rect"><a:avLst/></a:prstGeom></p:spPr><p:txBody><a:bodyPr></a:bodyPr><a:lstStyle><a:lvl1pPr><a:defRPr></a:defRPr></a:lvl1pPr></a:lstStyle><a:p><a:pPr marL="0" marR="0" lvl="0" indent="0" algn="r" defTabSz="914400" rtl="0" fontAlgn="auto"><a:lnSpc><a:spcPct val="100000"></a:spcPct></a:lnSpc><a:spcBef><a:spcPts val="0"></a:spcPts></a:spcBef><a:spcAft><a:spcPts val="0"></a:spcPts></a:spcAft><a:buClrTx/><a:buSzTx/><a:buFontTx/><a:buNone/><a:defRPr></a:defRPr></a:pPr><a:endParaRPr kumimoji="0" lang="en-US" sz="1300" b="0" i="0" u="none" strike="noStrike" kern="1200" cap="none" spc="0" normalizeH="0" baseline="0" noProof="0"><a:ln><a:noFill/></a:ln><a:solidFill><a:schemeClr val="bg2"><a:tint val="60000"></a:tint><a:satMod val="155000"></a:satMod></a:schemeClr></a:solidFill><a:effectLst/><a:uFillTx></a:uFillTx><a:latin typeface="+mn-lt"></a:latin><a:ea typeface="+mn-ea"></a:ea><a:cs typeface="+mn-cs"></a:cs></a:endParaRPr></a:p></p:txBody></p:sp><p:sp><p:nvSpPr><p:cNvPr id="11" name="Slide Number Placeholder 5"></p:cNvPr><p:cNvSpPr><a:spLocks noGrp="1"></a:spLocks></p:cNvSpPr><p:nvPr><p:ph type="sldNum" sz="quarter" idx="4"></p:ph></p:nvPr></p:nvSpPr><p:spPr><a:xfrm><a:off x="8639175" y="6515100"></a:off><a:ext cx="463550" cy="273050"></a:ext></a:xfrm><a:prstGeom prst="rect"><a:avLst/></a:prstGeom></p:spPr><p:txBody><a:bodyPr vert="horz" wrap="square" lIns="91440" tIns="45720" rIns="91440" bIns="45720" numCol="1" anchor="ctr" anchorCtr="0" compatLnSpc="1"><a:prstTxWarp prst="textNoShape"></a:prstTxWarp></a:bodyPr><a:lstStyle><a:lvl1pPr><a:defRPr smtClean="0"></a:defRPr></a:lvl1pPr></a:lstStyle><a:p><a:pPr marL="0" marR="0" lvl="0" indent="0" algn="r" defTabSz="914400" rtl="0" fontAlgn="base"><a:lnSpc><a:spcPct val="100000"></a:spcPct></a:lnSpc><a:spcBef><a:spcPct val="0"></a:spcPct></a:spcBef><a:spcAft><a:spcPct val="0"></a:spcPct></a:spcAft><a:buClrTx/><a:buSzTx/><a:buFontTx/><a:buNone/><a:defRPr></a:defRPr></a:pPr><a:fld id="{32C172C3-67D1-4E10-B70A-26D8C9082B8A}" type="slidenum"><a:rPr kumimoji="0" lang="en-US" altLang="ru-RU" sz="1600" b="0" i="0" u="none" strike="noStrike" kern="1200" cap="none" spc="0" normalizeH="0" baseline="0" noProof="0"><a:ln><a:noFill/></a:ln><a:solidFill><a:srgbClr val="626551"></a:srgbClr></a:solidFill><a:effectLst/><a:uFillTx></a:uFillTx><a:latin typeface="Times New Roman" pitchFamily="18" charset="0" panose="02020603050405020304"></a:latin><a:ea typeface="+mn-ea"></a:ea><a:cs typeface="+mn-cs"></a:cs></a:rPr><a:pPr marL="0" marR="0" lvl="0" indent="0" algn="r" defTabSz="914400" rtl="0" fontAlgn="base"><a:lnSpc><a:spcPct val="100000"></a:spcPct></a:lnSpc><a:spcBef><a:spcPct val="0"></a:spcPct></a:spcBef><a:spcAft><a:spcPct val="0"></a:spcPct></a:spcAft><a:buClrTx/><a:buSzTx/><a:buFontTx/><a:buNone/><a:defRPr></a:defRPr></a:pPr><a:t> </a:t></a:fld><a:endParaRPr kumimoji="0" lang="en-US" altLang="ru-RU" sz="1600" b="0" i="0" u="none" strike="noStrike" kern="1200" cap="none" spc="0" normalizeH="0" baseline="0" noProof="0"><a:ln><a:noFill/></a:ln><a:solidFill><a:srgbClr val="626551"></a:srgbClr></a:solidFill><a:effectLst/><a:uFillTx></a:uFillTx><a:latin typeface="Times New Roman" pitchFamily="18" charset="0" panose="02020603050405020304"></a:latin><a:ea typeface="+mn-ea"></a:ea><a:cs typeface="+mn-cs"></a:cs></a:endParaRPr></a:p></p:txBody></p:sp></p:spTree></p:cSld><p:clrMapOvr><a:masterClrMapping/></p:clrMapOvr></p:sldLayout>
</file>

<file path=ppt/slideLayouts/slideLayout4.xml><?xml version="1.0" encoding="UTF-8" standalone="yes"?><p:sldLayout xmlns:a="http://schemas.openxmlformats.org/drawingml/2006/main" xmlns:r="http://schemas.openxmlformats.org/officeDocument/2006/relationships" xmlns:p="http://schemas.openxmlformats.org/presentationml/2006/main" type="title" showMasterSp="0" preserve="1"><p:cSld name="3_Foundry"><p:bg><p:bgPr><a:blipFill dpi="0" rotWithShape="1"><a:blip r:embed="rId2"/><a:srcRect/><a:stretch><a:fillRect/></a:stretch></a:blipFill></p:bgPr></p:bg><p:spTree><p:nvGrpSpPr><p:cNvPr id="1" name=""/><p:cNvGrpSpPr/><p:nvPr/></p:nvGrpSpPr><p:grpSpPr>                               <a:xfrm><a:off x="0" y="0"/><a:ext cx="0" cy="0"/><a:chOff x="0" y="0"/><a:chExt cx="0" cy="0"/></a:xfrm></p:grpSpPr><p:sp><p:nvSpPr><p:cNvPr id="8" name="Rectangle 7"></p:cNvPr><p:cNvSpPr></p:cNvSpPr><p:nvPr></p:nvPr></p:nvSpPr><p:spPr><a:xfrm><a:off x="1000125" y="3267075"></a:off><a:ext cx="7407275" cy="9525"></a:ext></a:xfrm><a:prstGeom prst="rect"><a:avLst/></a:prstGeom><a:solidFill><a:schemeClr val="accent1"></a:schemeClr></a:solidFill><a:ln w="38100" cap="rnd" cmpd="sng" algn="ctr"><a:noFill/><a:prstDash val="solid"></a:prstDash></a:ln><a:effectLst><a:outerShdw blurRad="12700" dist="12900" dir="5400000" rotWithShape="0"><a:srgbClr val="000000"><a:alpha val="75000"></a:alpha></a:srgbClr></a:outerShdw></a:effectLst></p:spPr><p:style><a:lnRef idx="3"><a:schemeClr val="lt1"></a:schemeClr></a:lnRef><a:fillRef idx="1"><a:schemeClr val="accent1"></a:schemeClr></a:fillRef><a:effectRef idx="1"><a:schemeClr val="accent1"></a:schemeClr></a:effectRef><a:fontRef idx="minor"><a:schemeClr val="lt1"></a:schemeClr></a:fontRef></p:style><p:txBody><a:bodyPr anchor="ctr"></a:bodyPr><a:lstStyle></a:lstStyle><a:p><a:pPr marL="0" marR="0" lvl="0" indent="0" algn="ctr" defTabSz="914400" rtl="0" fontAlgn="auto"><a:lnSpc><a:spcPct val="100000"></a:spcPct></a:lnSpc><a:spcBef><a:spcPts val="0"></a:spcPts></a:spcBef><a:spcAft><a:spcPts val="0"></a:spcPts></a:spcAft><a:buClrTx/><a:buSzTx/><a:buFontTx/><a:buNone/><a:defRPr></a:defRPr></a:pPr><a:endParaRPr kumimoji="0" lang="en-US" sz="1800" b="0" i="0" u="none" strike="noStrike" kern="1200" cap="none" spc="0" normalizeH="0" baseline="0" noProof="0"><a:ln><a:noFill/></a:ln><a:solidFill><a:schemeClr val="lt1"></a:schemeClr></a:solidFill><a:effectLst/><a:uFillTx></a:uFillTx><a:latin typeface="+mn-lt"></a:latin><a:ea typeface="+mn-ea"></a:ea><a:cs typeface="+mn-cs"></a:cs></a:endParaRPr></a:p></p:txBody></p:sp><p:sp><p:nvSpPr><p:cNvPr id="22" name="Title Placeholder 21"></p:cNvPr><p:cNvSpPr><a:spLocks noGrp="1"></a:spLocks></p:cNvSpPr><p:nvPr><p:ph type="title"></p:ph></p:nvPr></p:nvSpPr><p:spPr><a:xfrm><a:off x="457200" y="254000"></a:off><a:ext cx="8229600" cy="1143000"></a:ext></a:xfrm><a:prstGeom prst="rect"><a:avLst/></a:prstGeom></p:spPr><p:txBody><a:bodyPr rIns="91440" anchor="b"><a:normAutofit></a:normAutofit><:scene3d><a:camera prst="orthographicFront"></a:camera><a:lightRig rig="soft" dir="t"><a:rot lat="0" lon="0" rev="2400000"></a:rot></a:lightRig></:scene3d><:sp3d><a:bevelT w="19050" h="12700"></a:bevelT></:sp3d></a:bodyPr><a:lstStyle></a:lstStyle><a:p><a:r><a:rPr lang="en-US"></a:rPr><a:t> ____ __ ____  _____ _____ _____</a:t></a:r></a:p></p:txBody></p:sp><p:sp><p:nvSpPr><p:cNvPr id="4100" name="Text Placeholder 12"></p:cNvPr><p:cNvSpPr><a:spLocks noGrp="1" noChangeShapeType="1"/></p:cNvSpPr><p:nvPr><p:ph type="body" idx="1"/></p:nvPr></p:nvSpPr><p:spPr><a:xfrm><a:off x="457200" y="1646237"/><a:ext cx="8229600" cy="4525962"/></a:xfrm><a:prstGeom prst="rect"><a:avLst/></a:prstGeom><a:noFill/></p:spPr><p:txBody><a:bodyPr lIns="91440" tIns="45720" rIns="91440" bIns="45720"></a:bodyPr><a:lstStyle></a:lstStyle><a:p><a:pPr marL="292100" lvl="0" indent="-584200"><a:buClr><a:schemeClr val="accent1"/></a:buClr><a:buSzPct val="70000"/><a:buFont typeface="Wingdings 2" pitchFamily="18" charset="2"/><a:buChar char=""/></a:pPr><a:r><a:rPr lang="en-US"></a:rPr><a:t>Click to edit Master text styles</a:t></a:r></a:p><a:p><a:pPr marL="639762" lvl="1" indent="-868362"><a:spcBef><a:spcPts val="400"/></a:spcBef><a:buClr><a:schemeClr val="accent2"/></a:buClr><a:buSzPct val="90000"/><a:buChar char="•"/></a:pPr><a:r><a:rPr lang="en-US"></a:rPr><a:t>Second level</a:t></a:r></a:p><a:p><a:pPr marL="822325" lvl="2" indent="-1012825"><a:spcBef><a:spcPts val="400"/></a:spcBef><a:buClr><a:srgbClr val="A8CDD7"/></a:buClr><a:buSzPct val="100000"/><a:buFont typeface="Wingdings 2" pitchFamily="18" charset="2"/><a:buChar char=""/></a:pPr><a:r><a:rPr lang="en-US"></a:rPr><a:t>Third level</a:t></a:r></a:p><a:p><a:pPr marL="1004887" lvl="3" indent="-1187449"><a:spcBef><a:spcPts val="400"/></a:spcBef><a:buClr><a:srgbClr val="A8CDD7"/></a:buClr><a:buSzPct val="100000"/><a:buFont typeface="Wingdings 2" pitchFamily="18" charset="2"/><a:buChar char=""/></a:pPr><a:r><a:rPr lang="en-US"></a:rPr><a:t>Fourth level</a:t></a:r></a:p><a:p><a:pPr marL="1187450" lvl="4" indent="-1370013"><a:spcBef><a:spcPts val="400"/></a:spcBef><a:buClr><a:srgbClr val="A8CDD7"/></a:buClr><a:buSzPct val="100000"/><a:buFont typeface="Wingdings 2" pitchFamily="18" charset="2"/><a:buChar char=""/></a:pPr><a:r><a:rPr lang="en-US"></a:rPr><a:t>Fifth level</a:t></a:r></a:p></p:txBody></p:sp><p:sp><p:nvSpPr><p:cNvPr id="9" name="Date Placeholder 7"></p:cNvPr><p:cNvSpPr><a:spLocks noGrp="1"></a:spLocks></p:cNvSpPr><p:nvPr><p:ph type="dt" sz="half" idx="2"></p:ph></p:nvPr></p:nvSpPr><p:spPr><a:xfrm><a:off x="5562600" y="6513513"></a:off><a:ext cx="3001963" cy="274637"></a:ext></a:xfrm><a:prstGeom prst="rect"><a:avLst/></a:prstGeom></p:spPr><p:txBody><a:bodyPr vert="horz" rtlCol="0"></a:bodyPr><a:lstStyle><a:lvl1pPr><a:defRPr></a:defRPr></a:lvl1pPr></a:lstStyle><a:p><a:pPr marL="0" marR="0" lvl="0" indent="0" algn="l" defTabSz="914400" rtl="0" fontAlgn="auto"><a:lnSpc><a:spcPct val="100000"></a:spcPct></a:lnSpc><a:spcBef><a:spcPts val="0"></a:spcPts></a:spcBef><a:spcAft><a:spcPts val="0"></a:spcPts></a:spcAft><a:buClrTx/><a:buSzTx/><a:buFontTx/><a:buNone/><a:defRPr></a:defRPr></a:pPr><a:fld id="{FBA49D2D-C9F2-47C4-9C4B-7EB5BA47DF36}" type="hfDateTime"><a:rPr kumimoji="0" lang="en-US" sz="1300" b="0" i="0" u="none" strike="noStrike" kern="1200" cap="none" spc="0" normalizeH="0" baseline="0" noProof="0"><a:ln><a:noFill/></a:ln><a:solidFill><a:schemeClr val="bg2"><a:tint val="60000"></a:tint><a:satMod val="155000"></a:satMod></a:schemeClr></a:solidFill><a:effectLst/><a:uFillTx></a:uFillTx><a:latin typeface="+mn-lt"></a:latin><a:ea typeface="+mn-ea"></a:ea><a:cs typeface="+mn-cs"></a:cs></a:rPr><a:pPr marL="0" marR="0" lvl="0" indent="0" algn="l" defTabSz="914400" rtl="0" fontAlgn="auto"><a:lnSpc><a:spcPct val="100000"></a:spcPct></a:lnSpc><a:spcBef><a:spcPts val="0"></a:spcPts></a:spcBef><a:spcAft><a:spcPts val="0"></a:spcPts></a:spcAft><a:buClrTx/><a:buSzTx/><a:buFontTx/><a:buNone/><a:defRPr></a:defRPr></a:pPr><a:t> </a:t></a:fld><a:endParaRPr kumimoji="0" lang="en-US" sz="1300" b="0" i="0" u="none" strike="noStrike" kern="1200" cap="none" spc="0" normalizeH="0" baseline="0" noProof="0"><a:ln><a:noFill/></a:ln><a:solidFill><a:schemeClr val="bg2"><a:tint val="60000"></a:tint><a:satMod val="155000"></a:satMod></a:schemeClr></a:solidFill><a:effectLst/><a:uFillTx></a:uFillTx><a:latin typeface="+mn-lt"></a:latin><a:ea typeface="+mn-ea"></a:ea><a:cs typeface="+mn-cs"></a:cs></a:endParaRPr></a:p></p:txBody></p:sp><p:sp><p:nvSpPr><p:cNvPr id="10" name="Slide Number Placeholder 8"></p:cNvPr><p:cNvSpPr><a:spLocks noGrp="1"></a:spLocks></p:cNvSpPr><p:nvPr><p:ph type="sldNum" sz="quarter" idx="4"></p:ph></p:nvPr></p:nvSpPr><p:spPr><a:xfrm><a:off x="8639175" y="6513513"></a:off><a:ext cx="463550" cy="274637"></a:ext></a:xfrm><a:prstGeom prst="rect"><a:avLst/></a:prstGeom></p:spPr><p:txBody><a:bodyPr vert="horz" wrap="square" lIns="91440" tIns="45720" rIns="91440" bIns="45720" numCol="1" anchor="ctr" anchorCtr="0" compatLnSpc="1"><a:prstTxWarp prst="textNoShape"></a:prstTxWarp></a:bodyPr><a:lstStyle><a:lvl1pPr><a:defRPr smtClean="0"></a:defRPr></a:lvl1pPr></a:lstStyle><a:p><a:pPr marL="0" marR="0" lvl="0" indent="0" algn="r" defTabSz="914400" rtl="0" fontAlgn="base"><a:lnSpc><a:spcPct val="100000"></a:spcPct></a:lnSpc><a:spcBef><a:spcPct val="0"></a:spcPct></a:spcBef><a:spcAft><a:spcPct val="0"></a:spcPct></a:spcAft><a:buClrTx/><a:buSzTx/><a:buFontTx/><a:buNone/><a:defRPr></a:defRPr></a:pPr><a:fld id="{D4B4A011-EA48-4903-B410-DDB0614B1CBE}" type="slidenum"><a:rPr kumimoji="0" lang="en-US" altLang="ru-RU" sz="1600" b="0" i="0" u="none" strike="noStrike" kern="1200" cap="none" spc="0" normalizeH="0" baseline="0" noProof="0"><a:ln><a:noFill/></a:ln><a:solidFill><a:srgbClr val="626551"></a:srgbClr></a:solidFill><a:effectLst/><a:uFillTx></a:uFillTx><a:latin typeface="Times New Roman" pitchFamily="18" charset="0" panose="02020603050405020304"></a:latin><a:ea typeface="+mn-ea"></a:ea><a:cs typeface="+mn-cs"></a:cs></a:rPr><a:pPr marL="0" marR="0" lvl="0" indent="0" algn="r" defTabSz="914400" rtl="0" fontAlgn="base"><a:lnSpc><a:spcPct val="100000"></a:spcPct></a:lnSpc><a:spcBef><a:spcPct val="0"></a:spcPct></a:spcBef><a:spcAft><a:spcPct val="0"></a:spcPct></a:spcAft><a:buClrTx/><a:buSzTx/><a:buFontTx/><a:buNone/><a:defRPr></a:defRPr></a:pPr><a:t> </a:t></a:fld><a:endParaRPr kumimoji="0" lang="en-US" altLang="ru-RU" sz="1600" b="0" i="0" u="none" strike="noStrike" kern="1200" cap="none" spc="0" normalizeH="0" baseline="0" noProof="0"><a:ln><a:noFill/></a:ln><a:solidFill><a:srgbClr val="626551"></a:srgbClr></a:solidFill><a:effectLst/><a:uFillTx></a:uFillTx><a:latin typeface="Times New Roman" pitchFamily="18" charset="0" panose="02020603050405020304"></a:latin><a:ea typeface="+mn-ea"></a:ea><a:cs typeface="+mn-cs"></a:cs></a:endParaRPr></a:p></p:txBody></p:sp><p:sp><p:nvSpPr><p:cNvPr id="11" name="Footer Placeholder 9"></p:cNvPr><p:cNvSpPr><a:spLocks noGrp="1"></a:spLocks></p:cNvSpPr><p:nvPr><p:ph type="ftr" sz="quarter" idx="3"></p:ph></p:nvPr></p:nvSpPr><p:spPr><a:xfrm><a:off x="1600200" y="6513513"></a:off><a:ext cx="3906838" cy="274637"></a:ext></a:xfrm><a:prstGeom prst="rect"><a:avLst/></a:prstGeom></p:spPr><p:txBody><a:bodyPr vert="horz" rtlCol="0"></a:bodyPr><a:lstStyle><a:lvl1pPr><a:defRPr></a:defRPr></a:lvl1pPr></a:lstStyle><a:p><a:pPr marL="0" marR="0" lvl="0" indent="0" algn="r" defTabSz="914400" rtl="0" fontAlgn="auto"><a:lnSpc><a:spcPct val="100000"></a:spcPct></a:lnSpc><a:spcBef><a:spcPts val="0"></a:spcPts></a:spcBef><a:spcAft><a:spcPts val="0"></a:spcPts></a:spcAft><a:buClrTx/><a:buSzTx/><a:buFontTx/><a:buNone/><a:defRPr></a:defRPr></a:pPr><a:endParaRPr kumimoji="0" lang="en-US" sz="1300" b="0" i="0" u="none" strike="noStrike" kern="1200" cap="none" spc="0" normalizeH="0" baseline="0" noProof="0"><a:ln><a:noFill/></a:ln><a:solidFill><a:schemeClr val="bg2"><a:tint val="60000"></a:tint><a:satMod val="155000"></a:satMod></a:schemeClr></a:solidFill><a:effectLst/><a:uFillTx></a:uFillTx><a:latin typeface="+mn-lt"></a:latin><a:ea typeface="+mn-ea"></a:ea><a:cs typeface="+mn-cs"></a:cs></a:endParaRPr></a:p></p:txBody></p:sp></p:spTree></p:cSld><p:clrMapOvr><a:masterClrMapping/></p:clrMapOvr></p:sldLayout>
</file>

<file path=ppt/slideLayouts/slideLayout5.xml><?xml version="1.0" encoding="UTF-8" standalone="yes"?><p:sldLayout xmlns:a="http://schemas.openxmlformats.org/drawingml/2006/main" xmlns:r="http://schemas.openxmlformats.org/officeDocument/2006/relationships" xmlns:p="http://schemas.openxmlformats.org/presentationml/2006/main" type="title" showMasterSp="0" preserve="1"><p:cSld name="4_Foundry"><p:bg><p:bgPr><a:blipFill dpi="0" rotWithShape="1"><a:blip r:embed="rId2"/><a:srcRect/><a:stretch><a:fillRect/></a:stretch></a:blipFill></p:bgPr></p:bg><p:spTree><p:nvGrpSpPr><p:cNvPr id="1" name=""/><p:cNvGrpSpPr/><p:nvPr/></p:nvGrpSpPr><p:grpSpPr>                               <a:xfrm><a:off x="0" y="0"/><a:ext cx="0" cy="0"/><a:chOff x="0" y="0"/><a:chExt cx="0" cy="0"/></a:xfrm></p:grpSpPr><p:grpSp><p:nvGrpSpPr><p:cNvPr id="5124" name="Round Diagonal Corner Rectangle 6"></p:cNvPr><p:cNvGrpSpPr><a:grpSpLocks/></p:cNvGrpSpPr><p:nvPr/></p:nvGrpSpPr><p:grpSpPr><a:xfrm><a:off x="158750" y="139700"/><a:ext cx="8820150" cy="6578600"/><a:chOff x="100" y="88"/><a:chExt cx="5556" cy="4144"/></a:xfrm></p:grpSpPr><p:pic><p:nvPicPr><p:cNvPr id="5122" name="Round Diagonal Corner Rectangle 6"></p:cNvPr><p:cNvPicPr><a:picLocks noChangeAspect="1"/></p:cNvPicPr><p:nvPr></p:nvPr></p:nvPicPr><p:blipFill><a:blip r:embed="rId3"/><a:srcRect/><a:stretch><a:fillRect/></a:stretch></p:blipFill><p:spPr><a:xfrm><a:off x="100" y="88"/><a:ext cx="5556" cy="4144"/></a:xfrm><a:prstGeom prst="rect"><a:avLst/></a:prstGeom><a:noFill/></p:spPr></p:pic><p:sp><p:nvSpPr><p:cNvPr id="5123" name="Shape 5123"></p:cNvPr><p:cNvSpPr txBox="1"><a:spLocks noChangeShapeType="1"/></p:cNvSpPr><p:nvPr/></p:nvSpPr><p:spPr><a:xfrm><a:off x="247" y="236"/><a:ext cx="5264" cy="3849"/></a:xfrm><a:prstGeom prst="rect"><a:avLst/></a:prstGeom><a:noFill/></p:spPr><p:txBody><a:bodyPr lIns="91440" tIns="45720" rIns="91440" bIns="45720" anchor="ctr" anchorCtr="0"></a:bodyPr><a:lstStyle/><a:p><a:endParaRPr dirty="0"/></a:p></p:txBody></p:sp></p:grpSp><p:sp><p:nvSpPr><p:cNvPr id="8" name="Rectangle 7"></p:cNvPr><p:cNvSpPr></p:cNvSpPr><p:nvPr></p:nvPr></p:nvSpPr><p:spPr><a:xfrm><a:off x="588963" y="1423988"></a:off><a:ext cx="8001000" cy="9525"></a:ext></a:xfrm><a:prstGeom prst="rect"><a:avLst/></a:prstGeom><a:solidFill><a:schemeClr val="accent1"></a:schemeClr></a:solidFill><a:ln w="38100" cap="rnd" cmpd="sng" algn="ctr"><a:noFill/><a:prstDash val="solid"></a:prstDash></a:ln><a:effectLst><a:outerShdw blurRad="12700" dist="12900" dir="5400000" rotWithShape="0"><a:srgbClr val="000000"><a:alpha val="75000"></a:alpha></a:srgbClr></a:outerShdw></a:effectLst></p:spPr><p:style><a:lnRef idx="3"><a:schemeClr val="lt1"></a:schemeClr></a:lnRef><a:fillRef idx="1"><a:schemeClr val="accent1"></a:schemeClr></a:fillRef><a:effectRef idx="1"><a:schemeClr val="accent1"></a:schemeClr></a:effectRef><a:fontRef idx="minor"><a:schemeClr val="lt1"></a:schemeClr></a:fontRef></p:style><p:txBody><a:bodyPr anchor="ctr"></a:bodyPr><a:lstStyle></a:lstStyle><a:p><a:pPr marL="0" marR="0" lvl="0" indent="0" algn="ctr" defTabSz="914400" rtl="0" fontAlgn="auto"><a:lnSpc><a:spcPct val="100000"></a:spcPct></a:lnSpc><a:spcBef><a:spcPts val="0"></a:spcPts></a:spcBef><a:spcAft><a:spcPts val="0"></a:spcPts></a:spcAft><a:buClrTx/><a:buSzTx/><a:buFontTx/><a:buNone/><a:defRPr></a:defRPr></a:pPr><a:endParaRPr kumimoji="0" lang="en-US" sz="1800" b="0" i="0" u="none" strike="noStrike" kern="1200" cap="none" spc="0" normalizeH="0" baseline="0" noProof="0"><a:ln><a:noFill/></a:ln><a:solidFill><a:schemeClr val="lt1"></a:schemeClr></a:solidFill><a:effectLst/><a:uFillTx></a:uFillTx><a:latin typeface="+mn-lt"></a:latin><a:ea typeface="+mn-ea"></a:ea><a:cs typeface="+mn-cs"></a:cs></a:endParaRPr></a:p></p:txBody></p:sp><p:sp><p:nvSpPr><p:cNvPr id="22" name="Title Placeholder 21"></p:cNvPr><p:cNvSpPr><a:spLocks noGrp="1"></a:spLocks></p:cNvSpPr><p:nvPr><p:ph type="title"></p:ph></p:nvPr></p:nvSpPr><p:spPr><a:xfrm><a:off x="457200" y="254000"></a:off><a:ext cx="8229600" cy="1143000"></a:ext></a:xfrm><a:prstGeom prst="rect"><a:avLst/></a:prstGeom></p:spPr><p:txBody><a:bodyPr rIns="91440" anchor="b"><a:normAutofit></a:normAutofit><:scene3d><a:camera prst="orthographicFront"></a:camera><a:lightRig rig="soft" dir="t"><a:rot lat="0" lon="0" rev="2400000"></a:rot></a:lightRig></:scene3d><:sp3d><a:bevelT w="19050" h="12700"></a:bevelT></:sp3d></a:bodyPr><a:lstStyle></a:lstStyle><a:p><a:r><a:rPr lang="en-US"></a:rPr><a:t> ____ __ ____  _____ _____ _____</a:t></a:r></a:p></p:txBody></p:sp><p:sp><p:nvSpPr><p:cNvPr id="5127" name="Text Placeholder 12"></p:cNvPr><p:cNvSpPr><a:spLocks noGrp="1" noChangeShapeType="1"/></p:cNvSpPr><p:nvPr><p:ph type="body" idx="1"/></p:nvPr></p:nvSpPr><p:spPr><a:xfrm><a:off x="457200" y="1646237"/><a:ext cx="8229600" cy="4525962"/></a:xfrm><a:prstGeom prst="rect"><a:avLst/></a:prstGeom><a:noFill/></p:spPr><p:txBody><a:bodyPr lIns="91440" tIns="45720" rIns="91440" bIns="45720"></a:bodyPr><a:lstStyle></a:lstStyle><a:p><a:pPr marL="292100" lvl="0" indent="-584200"><a:buClr><a:schemeClr val="accent1"/></a:buClr><a:buSzPct val="70000"/><a:buFont typeface="Wingdings 2" pitchFamily="18" charset="2"/><a:buChar char=""/></a:pPr><a:r><a:rPr lang="en-US"></a:rPr><a:t>Click to edit Master text styles</a:t></a:r></a:p><a:p><a:pPr marL="639762" lvl="1" indent="-868362"><a:spcBef><a:spcPts val="400"/></a:spcBef><a:buClr><a:schemeClr val="accent2"/></a:buClr><a:buSzPct val="90000"/><a:buChar char="•"/></a:pPr><a:r><a:rPr lang="en-US"></a:rPr><a:t>Second level</a:t></a:r></a:p><a:p><a:pPr marL="822325" lvl="2" indent="-1012825"><a:spcBef><a:spcPts val="400"/></a:spcBef><a:buClr><a:srgbClr val="A8CDD7"/></a:buClr><a:buSzPct val="100000"/><a:buFont typeface="Wingdings 2" pitchFamily="18" charset="2"/><a:buChar char=""/></a:pPr><a:r><a:rPr lang="en-US"></a:rPr><a:t>Third level</a:t></a:r></a:p><a:p><a:pPr marL="1004887" lvl="3" indent="-1187449"><a:spcBef><a:spcPts val="400"/></a:spcBef><a:buClr><a:srgbClr val="A8CDD7"/></a:buClr><a:buSzPct val="100000"/><a:buFont typeface="Wingdings 2" pitchFamily="18" charset="2"/><a:buChar char=""/></a:pPr><a:r><a:rPr lang="en-US"></a:rPr><a:t>Fourth level</a:t></a:r></a:p><a:p><a:pPr marL="1187450" lvl="4" indent="-1370013"><a:spcBef><a:spcPts val="400"/></a:spcBef><a:buClr><a:srgbClr val="A8CDD7"/></a:buClr><a:buSzPct val="100000"/><a:buFont typeface="Wingdings 2" pitchFamily="18" charset="2"/><a:buChar char=""/></a:pPr><a:r><a:rPr lang="en-US"></a:rPr><a:t>Fifth level</a:t></a:r></a:p></p:txBody></p:sp><p:sp><p:nvSpPr><p:cNvPr id="9" name="Date Placeholder 4"></p:cNvPr><p:cNvSpPr><a:spLocks noGrp="1"></a:spLocks></p:cNvSpPr><p:nvPr><p:ph type="dt" sz="half" idx="2"></p:ph></p:nvPr></p:nvSpPr><p:spPr><a:xfrm><a:off x="5562600" y="6400800"></a:off><a:ext cx="3001963" cy="274638"></a:ext></a:xfrm><a:prstGeom prst="rect"><a:avLst/></a:prstGeom></p:spPr><p:txBody><a:bodyPr></a:bodyPr><a:lstStyle><a:lvl1pPr><a:defRPr></a:defRPr></a:lvl1pPr></a:lstStyle><a:p><a:pPr marL="0" marR="0" lvl="0" indent="0" algn="l" defTabSz="914400" rtl="0" fontAlgn="auto"><a:lnSpc><a:spcPct val="100000"></a:spcPct></a:lnSpc><a:spcBef><a:spcPts val="0"></a:spcPts></a:spcBef><a:spcAft><a:spcPts val="0"></a:spcPts></a:spcAft><a:buClrTx/><a:buSzTx/><a:buFontTx/><a:buNone/><a:defRPr></a:defRPr></a:pPr><a:fld id="{73A26202-3BF3-4DF2-85C7-46848C6BE4B6}" type="hfDateTime"><a:rPr kumimoji="0" lang="en-US" sz="1300" b="0" i="0" u="none" strike="noStrike" kern="1200" cap="none" spc="0" normalizeH="0" baseline="0" noProof="0"><a:ln><a:noFill/></a:ln><a:solidFill><a:schemeClr val="bg2"><a:tint val="60000"></a:tint><a:satMod val="155000"></a:satMod></a:schemeClr></a:solidFill><a:effectLst/><a:uFillTx></a:uFillTx><a:latin typeface="+mn-lt"></a:latin><a:ea typeface="+mn-ea"></a:ea><a:cs typeface="+mn-cs"></a:cs></a:rPr><a:pPr marL="0" marR="0" lvl="0" indent="0" algn="l" defTabSz="914400" rtl="0" fontAlgn="auto"><a:lnSpc><a:spcPct val="100000"></a:spcPct></a:lnSpc><a:spcBef><a:spcPts val="0"></a:spcPts></a:spcBef><a:spcAft><a:spcPts val="0"></a:spcPts></a:spcAft><a:buClrTx/><a:buSzTx/><a:buFontTx/><a:buNone/><a:defRPr></a:defRPr></a:pPr><a:t> </a:t></a:fld><a:endParaRPr kumimoji="0" lang="en-US" sz="1300" b="0" i="0" u="none" strike="noStrike" kern="1200" cap="none" spc="0" normalizeH="0" baseline="0" noProof="0"><a:ln><a:noFill/></a:ln><a:solidFill><a:schemeClr val="bg2"><a:tint val="60000"></a:tint><a:satMod val="155000"></a:satMod></a:schemeClr></a:solidFill><a:effectLst/><a:uFillTx></a:uFillTx><a:latin typeface="+mn-lt"></a:latin><a:ea typeface="+mn-ea"></a:ea><a:cs typeface="+mn-cs"></a:cs></a:endParaRPr></a:p></p:txBody></p:sp><p:sp><p:nvSpPr><p:cNvPr id="10" name="Footer Placeholder 5"></p:cNvPr><p:cNvSpPr><a:spLocks noGrp="1"></a:spLocks></p:cNvSpPr><p:nvPr><p:ph type="ftr" sz="quarter" idx="3"></p:ph></p:nvPr></p:nvSpPr><p:spPr><a:xfrm><a:off x="1295400" y="6400800"></a:off><a:ext cx="4211638" cy="274638"></a:ext></a:xfrm><a:prstGeom prst="rect"><a:avLst/></a:prstGeom></p:spPr><p:txBody><a:bodyPr></a:bodyPr><a:lstStyle><a:lvl1pPr><a:defRPr></a:defRPr></a:lvl1pPr></a:lstStyle><a:p><a:pPr marL="0" marR="0" lvl="0" indent="0" algn="r" defTabSz="914400" rtl="0" fontAlgn="auto"><a:lnSpc><a:spcPct val="100000"></a:spcPct></a:lnSpc><a:spcBef><a:spcPts val="0"></a:spcPts></a:spcBef><a:spcAft><a:spcPts val="0"></a:spcPts></a:spcAft><a:buClrTx/><a:buSzTx/><a:buFontTx/><a:buNone/><a:defRPr></a:defRPr></a:pPr><a:endParaRPr kumimoji="0" lang="en-US" sz="1300" b="0" i="0" u="none" strike="noStrike" kern="1200" cap="none" spc="0" normalizeH="0" baseline="0" noProof="0"><a:ln><a:noFill/></a:ln><a:solidFill><a:schemeClr val="bg2"><a:tint val="60000"></a:tint><a:satMod val="155000"></a:satMod></a:schemeClr></a:solidFill><a:effectLst/><a:uFillTx></a:uFillTx><a:latin typeface="+mn-lt"></a:latin><a:ea typeface="+mn-ea"></a:ea><a:cs typeface="+mn-cs"></a:cs></a:endParaRPr></a:p></p:txBody></p:sp><p:sp><p:nvSpPr><p:cNvPr id="11" name="Slide Number Placeholder 6"></p:cNvPr><p:cNvSpPr><a:spLocks noGrp="1"></a:spLocks></p:cNvSpPr><p:nvPr><p:ph type="sldNum" sz="quarter" idx="4"></p:ph></p:nvPr></p:nvSpPr><p:spPr><a:xfrm><a:off x="8640763" y="6515100"></a:off><a:ext cx="465137" cy="273050"></a:ext></a:xfrm><a:prstGeom prst="rect"><a:avLst/></a:prstGeom></p:spPr><p:txBody><a:bodyPr vert="horz" wrap="square" lIns="91440" tIns="45720" rIns="91440" bIns="45720" numCol="1" anchor="ctr" anchorCtr="0" compatLnSpc="1"><a:prstTxWarp prst="textNoShape"></a:prstTxWarp></a:bodyPr><a:lstStyle><a:lvl1pPr><a:defRPr smtClean="0"></a:defRPr></a:lvl1pPr></a:lstStyle><a:p><a:pPr marL="0" marR="0" lvl="0" indent="0" algn="r" defTabSz="914400" rtl="0" fontAlgn="base"><a:lnSpc><a:spcPct val="100000"></a:spcPct></a:lnSpc><a:spcBef><a:spcPct val="0"></a:spcPct></a:spcBef><a:spcAft><a:spcPct val="0"></a:spcPct></a:spcAft><a:buClrTx/><a:buSzTx/><a:buFontTx/><a:buNone/><a:defRPr></a:defRPr></a:pPr><a:fld id="{99C81977-1BF0-473B-BF2D-75649E68D1F2}" type="slidenum"><a:rPr kumimoji="0" lang="en-US" altLang="ru-RU" sz="1600" b="0" i="0" u="none" strike="noStrike" kern="1200" cap="none" spc="0" normalizeH="0" baseline="0" noProof="0"><a:ln><a:noFill/></a:ln><a:solidFill><a:srgbClr val="626551"></a:srgbClr></a:solidFill><a:effectLst/><a:uFillTx></a:uFillTx><a:latin typeface="Times New Roman" pitchFamily="18" charset="0" panose="02020603050405020304"></a:latin><a:ea typeface="+mn-ea"></a:ea><a:cs typeface="+mn-cs"></a:cs></a:rPr><a:pPr marL="0" marR="0" lvl="0" indent="0" algn="r" defTabSz="914400" rtl="0" fontAlgn="base"><a:lnSpc><a:spcPct val="100000"></a:spcPct></a:lnSpc><a:spcBef><a:spcPct val="0"></a:spcPct></a:spcBef><a:spcAft><a:spcPct val="0"></a:spcPct></a:spcAft><a:buClrTx/><a:buSzTx/><a:buFontTx/><a:buNone/><a:defRPr></a:defRPr></a:pPr><a:t> </a:t></a:fld><a:endParaRPr kumimoji="0" lang="en-US" altLang="ru-RU" sz="1600" b="0" i="0" u="none" strike="noStrike" kern="1200" cap="none" spc="0" normalizeH="0" baseline="0" noProof="0"><a:ln><a:noFill/></a:ln><a:solidFill><a:srgbClr val="626551"></a:srgbClr></a:solidFill><a:effectLst/><a:uFillTx></a:uFillTx><a:latin typeface="Times New Roman" pitchFamily="18" charset="0" panose="02020603050405020304"></a:latin><a:ea typeface="+mn-ea"></a:ea><a:cs typeface="+mn-cs"></a:cs></a:endParaRPr></a:p></p:txBody></p:sp></p:spTree></p:cSld><p:clrMapOvr><a:masterClrMapping/></p:clrMapOvr></p:sldLayout>
</file>

<file path=ppt/slideLayouts/slideLayout6.xml><?xml version="1.0" encoding="UTF-8" standalone="yes"?><p:sldLayout xmlns:a="http://schemas.openxmlformats.org/drawingml/2006/main" xmlns:r="http://schemas.openxmlformats.org/officeDocument/2006/relationships" xmlns:p="http://schemas.openxmlformats.org/presentationml/2006/main" type="title" showMasterSp="0" preserve="1"><p:cSld name="5_Foundry"><p:bg><p:bgPr><a:blipFill dpi="0" rotWithShape="1"><a:blip r:embed="rId2"/><a:srcRect/><a:stretch><a:fillRect/></a:stretch></a:blipFill></p:bgPr></p:bg><p:spTree><p:nvGrpSpPr><p:cNvPr id="1" name=""/><p:cNvGrpSpPr/><p:nvPr/></p:nvGrpSpPr><p:grpSpPr>                               <a:xfrm><a:off x="0" y="0"/><a:ext cx="0" cy="0"/><a:chOff x="0" y="0"/><a:chExt cx="0" cy="0"/></a:xfrm></p:grpSpPr><p:grpSp><p:nvGrpSpPr><p:cNvPr id="6148" name="Round Diagonal Corner Rectangle 6"></p:cNvPr><p:cNvGrpSpPr><a:grpSpLocks/></p:cNvGrpSpPr><p:nvPr/></p:nvGrpSpPr><p:grpSpPr><a:xfrm><a:off x="158750" y="139700"/><a:ext cx="8820150" cy="6578600"/><a:chOff x="100" y="88"/><a:chExt cx="5556" cy="4144"/></a:xfrm></p:grpSpPr><p:pic><p:nvPicPr><p:cNvPr id="6146" name="Round Diagonal Corner Rectangle 6"></p:cNvPr><p:cNvPicPr><a:picLocks noChangeAspect="1"/></p:cNvPicPr><p:nvPr></p:nvPr></p:nvPicPr><p:blipFill><a:blip r:embed="rId3"/><a:srcRect/><a:stretch><a:fillRect/></a:stretch></p:blipFill><p:spPr><a:xfrm><a:off x="100" y="88"/><a:ext cx="5556" cy="4144"/></a:xfrm><a:prstGeom prst="rect"><a:avLst/></a:prstGeom><a:noFill/></p:spPr></p:pic><p:sp><p:nvSpPr><p:cNvPr id="6147" name="Shape 6147"></p:cNvPr><p:cNvSpPr txBox="1"><a:spLocks noChangeShapeType="1"/></p:cNvSpPr><p:nvPr/></p:nvSpPr><p:spPr><a:xfrm><a:off x="247" y="236"/><a:ext cx="5264" cy="3849"/></a:xfrm><a:prstGeom prst="rect"><a:avLst/></a:prstGeom><a:noFill/></p:spPr><p:txBody><a:bodyPr lIns="91440" tIns="45720" rIns="91440" bIns="45720" anchor="ctr" anchorCtr="0"></a:bodyPr><a:lstStyle/><a:p><a:endParaRPr dirty="0"/></a:p></p:txBody></p:sp></p:grpSp><p:sp><p:nvSpPr><p:cNvPr id="8" name="Rectangle 7"></p:cNvPr><p:cNvSpPr></p:cNvSpPr><p:nvPr></p:nvPr></p:nvSpPr><p:spPr><a:xfrm><a:off x="617538" y="2165350"></a:off><a:ext cx="3748087" cy="9525"></a:ext></a:xfrm><a:prstGeom prst="rect"><a:avLst/></a:prstGeom><a:solidFill><a:schemeClr val="accent1"></a:schemeClr></a:solidFill><a:ln w="38100" cap="rnd" cmpd="sng" algn="ctr"><a:noFill/><a:prstDash val="solid"></a:prstDash></a:ln><a:effectLst><a:outerShdw blurRad="12700" dist="12900" dir="5400000" rotWithShape="0"><a:srgbClr val="000000"><a:alpha val="75000"></a:alpha></a:srgbClr></a:outerShdw></a:effectLst></p:spPr><p:style><a:lnRef idx="3"><a:schemeClr val="lt1"></a:schemeClr></a:lnRef><a:fillRef idx="1"><a:schemeClr val="accent1"></a:schemeClr></a:fillRef><a:effectRef idx="1"><a:schemeClr val="accent1"></a:schemeClr></a:effectRef><a:fontRef idx="minor"><a:schemeClr val="lt1"></a:schemeClr></a:fontRef></p:style><p:txBody><a:bodyPr anchor="b"></a:bodyPr><a:lstStyle></a:lstStyle><a:p><a:pPr marL="0" marR="0" lvl="0" indent="0" algn="ctr" defTabSz="914400" rtl="0" fontAlgn="auto"><a:lnSpc><a:spcPct val="100000"></a:spcPct></a:lnSpc><a:spcBef><a:spcPts val="0"></a:spcPts></a:spcBef><a:spcAft><a:spcPts val="0"></a:spcPts></a:spcAft><a:buClrTx/><a:buSzTx/><a:buFontTx/><a:buNone/><a:defRPr></a:defRPr></a:pPr><a:endParaRPr kumimoji="0" lang="en-US" sz="1800" b="0" i="0" u="none" strike="noStrike" kern="1200" cap="none" spc="0" normalizeH="0" baseline="0" noProof="0"><a:ln><a:noFill/></a:ln><a:solidFill><a:schemeClr val="lt1"></a:schemeClr></a:solidFill><a:effectLst/><a:uFillTx></a:uFillTx><a:latin typeface="+mn-lt"></a:latin><a:ea typeface="+mn-ea"></a:ea><a:cs typeface="+mn-cs"></a:cs></a:endParaRPr></a:p></p:txBody></p:sp><p:sp><p:nvSpPr><p:cNvPr id="9" name="Rectangle 8"></p:cNvPr><p:cNvSpPr></p:cNvSpPr><p:nvPr></p:nvPr></p:nvSpPr><p:spPr><a:xfrm><a:off x="4800600" y="2165350"></a:off><a:ext cx="3749675" cy="9525"></a:ext></a:xfrm><a:prstGeom prst="rect"><a:avLst/></a:prstGeom><a:solidFill><a:schemeClr val="accent1"></a:schemeClr></a:solidFill><a:ln w="38100" cap="rnd" cmpd="sng" algn="ctr"><a:noFill/><a:prstDash val="solid"></a:prstDash></a:ln><a:effectLst><a:outerShdw blurRad="12700" dist="12900" dir="5400000" rotWithShape="0"><a:srgbClr val="000000"><a:alpha val="75000"></a:alpha></a:srgbClr></a:outerShdw></a:effectLst></p:spPr><p:style><a:lnRef idx="3"><a:schemeClr val="lt1"></a:schemeClr></a:lnRef><a:fillRef idx="1"><a:schemeClr val="accent1"></a:schemeClr></a:fillRef><a:effectRef idx="1"><a:schemeClr val="accent1"></a:schemeClr></a:effectRef><a:fontRef idx="minor"><a:schemeClr val="lt1"></a:schemeClr></a:fontRef></p:style><p:txBody><a:bodyPr anchor="b"></a:bodyPr><a:lstStyle></a:lstStyle><a:p><a:pPr marL="0" marR="0" lvl="0" indent="0" algn="ctr" defTabSz="914400" rtl="0" fontAlgn="auto"><a:lnSpc><a:spcPct val="100000"></a:spcPct></a:lnSpc><a:spcBef><a:spcPts val="0"></a:spcPts></a:spcBef><a:spcAft><a:spcPts val="0"></a:spcPts></a:spcAft><a:buClrTx/><a:buSzTx/><a:buFontTx/><a:buNone/><a:defRPr></a:defRPr></a:pPr><a:endParaRPr kumimoji="0" lang="en-US" sz="1800" b="0" i="0" u="none" strike="noStrike" kern="1200" cap="none" spc="0" normalizeH="0" baseline="0" noProof="0"><a:ln><a:noFill/></a:ln><a:solidFill><a:schemeClr val="lt1"></a:schemeClr></a:solidFill><a:effectLst/><a:uFillTx></a:uFillTx><a:latin typeface="+mn-lt"></a:latin><a:ea typeface="+mn-ea"></a:ea><a:cs typeface="+mn-cs"></a:cs></a:endParaRPr></a:p></p:txBody></p:sp><p:sp><p:nvSpPr><p:cNvPr id="22" name="Title Placeholder 21"></p:cNvPr><p:cNvSpPr><a:spLocks noGrp="1"></a:spLocks></p:cNvSpPr><p:nvPr><p:ph type="title"></p:ph></p:nvPr></p:nvSpPr><p:spPr><a:xfrm><a:off x="457200" y="254000"></a:off><a:ext cx="8229600" cy="1143000"></a:ext></a:xfrm><a:prstGeom prst="rect"><a:avLst/></a:prstGeom></p:spPr><p:txBody><a:bodyPr rIns="91440" anchor="b"><a:normAutofit></a:normAutofit><:scene3d><a:camera prst="orthographicFront"></a:camera><a:lightRig rig="soft" dir="t"><a:rot lat="0" lon="0" rev="2400000"></a:rot></a:lightRig></:scene3d><:sp3d><a:bevelT w="19050" h="12700"></a:bevelT></:sp3d></a:bodyPr><a:lstStyle></a:lstStyle><a:p><a:r><a:rPr lang="en-US"></a:rPr><a:t> ____ __ ____  _____ _____ _____</a:t></a:r></a:p></p:txBody></p:sp><p:sp><p:nvSpPr><p:cNvPr id="6152" name="Text Placeholder 12"></p:cNvPr><p:cNvSpPr><a:spLocks noGrp="1" noChangeShapeType="1"/></p:cNvSpPr><p:nvPr><p:ph type="body" idx="1"/></p:nvPr></p:nvSpPr><p:spPr><a:xfrm><a:off x="457200" y="1646237"/><a:ext cx="8229600" cy="4525962"/></a:xfrm><a:prstGeom prst="rect"><a:avLst/></a:prstGeom><a:noFill/></p:spPr><p:txBody><a:bodyPr lIns="91440" tIns="45720" rIns="91440" bIns="45720"></a:bodyPr><a:lstStyle></a:lstStyle><a:p><a:pPr marL="292100" lvl="0" indent="-584200"><a:buClr><a:schemeClr val="accent1"/></a:buClr><a:buSzPct val="70000"/><a:buFont typeface="Wingdings 2" pitchFamily="18" charset="2"/><a:buChar char=""/></a:pPr><a:r><a:rPr lang="en-US"></a:rPr><a:t>Click to edit Master text styles</a:t></a:r></a:p><a:p><a:pPr marL="639762" lvl="1" indent="-868362"><a:spcBef><a:spcPts val="400"/></a:spcBef><a:buClr><a:schemeClr val="accent2"/></a:buClr><a:buSzPct val="90000"/><a:buChar char="•"/></a:pPr><a:r><a:rPr lang="en-US"></a:rPr><a:t>Second level</a:t></a:r></a:p><a:p><a:pPr marL="822325" lvl="2" indent="-1012825"><a:spcBef><a:spcPts val="400"/></a:spcBef><a:buClr><a:srgbClr val="A8CDD7"/></a:buClr><a:buSzPct val="100000"/><a:buFont typeface="Wingdings 2" pitchFamily="18" charset="2"/><a:buChar char=""/></a:pPr><a:r><a:rPr lang="en-US"></a:rPr><a:t>Third level</a:t></a:r></a:p><a:p><a:pPr marL="1004887" lvl="3" indent="-1187449"><a:spcBef><a:spcPts val="400"/></a:spcBef><a:buClr><a:srgbClr val="A8CDD7"/></a:buClr><a:buSzPct val="100000"/><a:buFont typeface="Wingdings 2" pitchFamily="18" charset="2"/><a:buChar char=""/></a:pPr><a:r><a:rPr lang="en-US"></a:rPr><a:t>Fourth level</a:t></a:r></a:p><a:p><a:pPr marL="1187450" lvl="4" indent="-1370013"><a:spcBef><a:spcPts val="400"/></a:spcBef><a:buClr><a:srgbClr val="A8CDD7"/></a:buClr><a:buSzPct val="100000"/><a:buFont typeface="Wingdings 2" pitchFamily="18" charset="2"/><a:buChar char=""/></a:pPr><a:r><a:rPr lang="en-US"></a:rPr><a:t>Fifth level</a:t></a:r></a:p></p:txBody></p:sp><p:sp><p:nvSpPr><p:cNvPr id="10" name="Date Placeholder 6"></p:cNvPr><p:cNvSpPr><a:spLocks noGrp="1"></a:spLocks></p:cNvSpPr><p:nvPr><p:ph type="dt" sz="half" idx="2"></p:ph></p:nvPr></p:nvSpPr><p:spPr><a:xfrm><a:off x="5562600" y="6400800"></a:off><a:ext cx="3001963" cy="274638"></a:ext></a:xfrm><a:prstGeom prst="rect"><a:avLst/></a:prstGeom></p:spPr><p:txBody><a:bodyPr></a:bodyPr><a:lstStyle><a:lvl1pPr><a:defRPr></a:defRPr></a:lvl1pPr></a:lstStyle><a:p><a:pPr marL="0" marR="0" lvl="0" indent="0" algn="l" defTabSz="914400" rtl="0" fontAlgn="auto"><a:lnSpc><a:spcPct val="100000"></a:spcPct></a:lnSpc><a:spcBef><a:spcPts val="0"></a:spcPts></a:spcBef><a:spcAft><a:spcPts val="0"></a:spcPts></a:spcAft><a:buClrTx/><a:buSzTx/><a:buFontTx/><a:buNone/><a:defRPr></a:defRPr></a:pPr><a:fld id="{7DC2EA77-A32B-4FF5-9B21-7CEC870472D8}" type="hfDateTime"><a:rPr kumimoji="0" lang="en-US" sz="1300" b="0" i="0" u="none" strike="noStrike" kern="1200" cap="none" spc="0" normalizeH="0" baseline="0" noProof="0"><a:ln><a:noFill/></a:ln><a:solidFill><a:schemeClr val="bg2"><a:tint val="60000"></a:tint><a:satMod val="155000"></a:satMod></a:schemeClr></a:solidFill><a:effectLst/><a:uFillTx></a:uFillTx><a:latin typeface="+mn-lt"></a:latin><a:ea typeface="+mn-ea"></a:ea><a:cs typeface="+mn-cs"></a:cs></a:rPr><a:pPr marL="0" marR="0" lvl="0" indent="0" algn="l" defTabSz="914400" rtl="0" fontAlgn="auto"><a:lnSpc><a:spcPct val="100000"></a:spcPct></a:lnSpc><a:spcBef><a:spcPts val="0"></a:spcPts></a:spcBef><a:spcAft><a:spcPts val="0"></a:spcPts></a:spcAft><a:buClrTx/><a:buSzTx/><a:buFontTx/><a:buNone/><a:defRPr></a:defRPr></a:pPr><a:t> </a:t></a:fld><a:endParaRPr kumimoji="0" lang="en-US" sz="1300" b="0" i="0" u="none" strike="noStrike" kern="1200" cap="none" spc="0" normalizeH="0" baseline="0" noProof="0"><a:ln><a:noFill/></a:ln><a:solidFill><a:schemeClr val="bg2"><a:tint val="60000"></a:tint><a:satMod val="155000"></a:satMod></a:schemeClr></a:solidFill><a:effectLst/><a:uFillTx></a:uFillTx><a:latin typeface="+mn-lt"></a:latin><a:ea typeface="+mn-ea"></a:ea><a:cs typeface="+mn-cs"></a:cs></a:endParaRPr></a:p></p:txBody></p:sp><p:sp><p:nvSpPr><p:cNvPr id="11" name="Footer Placeholder 7"></p:cNvPr><p:cNvSpPr><a:spLocks noGrp="1"></a:spLocks></p:cNvSpPr><p:nvPr><p:ph type="ftr" sz="quarter" idx="3"></p:ph></p:nvPr></p:nvSpPr><p:spPr><a:xfrm><a:off x="1295400" y="6400800"></a:off><a:ext cx="4211638" cy="274638"></a:ext></a:xfrm><a:prstGeom prst="rect"><a:avLst/></a:prstGeom></p:spPr><p:txBody><a:bodyPr></a:bodyPr><a:lstStyle><a:lvl1pPr><a:defRPr></a:defRPr></a:lvl1pPr></a:lstStyle><a:p><a:pPr marL="0" marR="0" lvl="0" indent="0" algn="r" defTabSz="914400" rtl="0" fontAlgn="auto"><a:lnSpc><a:spcPct val="100000"></a:spcPct></a:lnSpc><a:spcBef><a:spcPts val="0"></a:spcPts></a:spcBef><a:spcAft><a:spcPts val="0"></a:spcPts></a:spcAft><a:buClrTx/><a:buSzTx/><a:buFontTx/><a:buNone/><a:defRPr></a:defRPr></a:pPr><a:endParaRPr kumimoji="0" lang="en-US" sz="1300" b="0" i="0" u="none" strike="noStrike" kern="1200" cap="none" spc="0" normalizeH="0" baseline="0" noProof="0"><a:ln><a:noFill/></a:ln><a:solidFill><a:schemeClr val="bg2"><a:tint val="60000"></a:tint><a:satMod val="155000"></a:satMod></a:schemeClr></a:solidFill><a:effectLst/><a:uFillTx></a:uFillTx><a:latin typeface="+mn-lt"></a:latin><a:ea typeface="+mn-ea"></a:ea><a:cs typeface="+mn-cs"></a:cs></a:endParaRPr></a:p></p:txBody></p:sp><p:sp><p:nvSpPr><p:cNvPr id="12" name="Slide Number Placeholder 8"></p:cNvPr><p:cNvSpPr><a:spLocks noGrp="1"></a:spLocks></p:cNvSpPr><p:nvPr><p:ph type="sldNum" sz="quarter" idx="4"></p:ph></p:nvPr></p:nvSpPr><p:spPr><a:xfrm><a:off x="8640763" y="6515100"></a:off><a:ext cx="465137" cy="273050"></a:ext></a:xfrm><a:prstGeom prst="rect"><a:avLst/></a:prstGeom></p:spPr><p:txBody><a:bodyPr vert="horz" wrap="square" lIns="91440" tIns="45720" rIns="91440" bIns="45720" numCol="1" anchor="ctr" anchorCtr="0" compatLnSpc="1"><a:prstTxWarp prst="textNoShape"></a:prstTxWarp></a:bodyPr><a:lstStyle><a:lvl1pPr><a:defRPr smtClean="0"></a:defRPr></a:lvl1pPr></a:lstStyle><a:p><a:pPr marL="0" marR="0" lvl="0" indent="0" algn="r" defTabSz="914400" rtl="0" fontAlgn="base"><a:lnSpc><a:spcPct val="100000"></a:spcPct></a:lnSpc><a:spcBef><a:spcPct val="0"></a:spcPct></a:spcBef><a:spcAft><a:spcPct val="0"></a:spcPct></a:spcAft><a:buClrTx/><a:buSzTx/><a:buFontTx/><a:buNone/><a:defRPr></a:defRPr></a:pPr><a:fld id="{8122E659-4DD1-4BDC-9681-969B04D3CE76}" type="slidenum"><a:rPr kumimoji="0" lang="en-US" altLang="ru-RU" sz="1600" b="0" i="0" u="none" strike="noStrike" kern="1200" cap="none" spc="0" normalizeH="0" baseline="0" noProof="0"><a:ln><a:noFill/></a:ln><a:solidFill><a:srgbClr val="626551"></a:srgbClr></a:solidFill><a:effectLst/><a:uFillTx></a:uFillTx><a:latin typeface="Times New Roman" pitchFamily="18" charset="0" panose="02020603050405020304"></a:latin><a:ea typeface="+mn-ea"></a:ea><a:cs typeface="+mn-cs"></a:cs></a:rPr><a:pPr marL="0" marR="0" lvl="0" indent="0" algn="r" defTabSz="914400" rtl="0" fontAlgn="base"><a:lnSpc><a:spcPct val="100000"></a:spcPct></a:lnSpc><a:spcBef><a:spcPct val="0"></a:spcPct></a:spcBef><a:spcAft><a:spcPct val="0"></a:spcPct></a:spcAft><a:buClrTx/><a:buSzTx/><a:buFontTx/><a:buNone/><a:defRPr></a:defRPr></a:pPr><a:t> </a:t></a:fld><a:endParaRPr kumimoji="0" lang="en-US" altLang="ru-RU" sz="1600" b="0" i="0" u="none" strike="noStrike" kern="1200" cap="none" spc="0" normalizeH="0" baseline="0" noProof="0"><a:ln><a:noFill/></a:ln><a:solidFill><a:srgbClr val="626551"></a:srgbClr></a:solidFill><a:effectLst/><a:uFillTx></a:uFillTx><a:latin typeface="Times New Roman" pitchFamily="18" charset="0" panose="02020603050405020304"></a:latin><a:ea typeface="+mn-ea"></a:ea><a:cs typeface="+mn-cs"></a:cs></a:endParaRPr></a:p></p:txBody></p:sp></p:spTree></p:cSld><p:clrMapOvr><a:masterClrMapping/></p:clrMapOvr></p:sldLayout>
</file>

<file path=ppt/slideLayouts/slideLayout7.xml><?xml version="1.0" encoding="UTF-8" standalone="yes"?><p:sldLayout xmlns:a="http://schemas.openxmlformats.org/drawingml/2006/main" xmlns:r="http://schemas.openxmlformats.org/officeDocument/2006/relationships" xmlns:p="http://schemas.openxmlformats.org/presentationml/2006/main" type="title" showMasterSp="0" preserve="1"><p:cSld name="6_Foundry"><p:bg><p:bgPr><a:blipFill dpi="0" rotWithShape="1"><a:blip r:embed="rId2"/><a:srcRect/><a:stretch><a:fillRect/></a:stretch></a:blipFill></p:bgPr></p:bg><p:spTree><p:nvGrpSpPr><p:cNvPr id="1" name=""/><p:cNvGrpSpPr/><p:nvPr/></p:nvGrpSpPr><p:grpSpPr>                               <a:xfrm><a:off x="0" y="0"/><a:ext cx="0" cy="0"/><a:chOff x="0" y="0"/><a:chExt cx="0" cy="0"/></a:xfrm></p:grpSpPr><p:grpSp><p:nvGrpSpPr><p:cNvPr id="7172" name="Round Diagonal Corner Rectangle 6"></p:cNvPr><p:cNvGrpSpPr><a:grpSpLocks/></p:cNvGrpSpPr><p:nvPr/></p:nvGrpSpPr><p:grpSpPr><a:xfrm><a:off x="158750" y="139700"/><a:ext cx="8820150" cy="6578600"/><a:chOff x="100" y="88"/><a:chExt cx="5556" cy="4144"/></a:xfrm></p:grpSpPr><p:pic><p:nvPicPr><p:cNvPr id="7170" name="Round Diagonal Corner Rectangle 6"></p:cNvPr><p:cNvPicPr><a:picLocks noChangeAspect="1"/></p:cNvPicPr><p:nvPr></p:nvPr></p:nvPicPr><p:blipFill><a:blip r:embed="rId3"/><a:srcRect/><a:stretch><a:fillRect/></a:stretch></p:blipFill><p:spPr><a:xfrm><a:off x="100" y="88"/><a:ext cx="5556" cy="4144"/></a:xfrm><a:prstGeom prst="rect"><a:avLst/></a:prstGeom><a:noFill/></p:spPr></p:pic><p:sp><p:nvSpPr><p:cNvPr id="7171" name="Shape 7171"></p:cNvPr><p:cNvSpPr txBox="1"><a:spLocks noChangeShapeType="1"/></p:cNvSpPr><p:nvPr/></p:nvSpPr><p:spPr><a:xfrm><a:off x="247" y="236"/><a:ext cx="5264" cy="3849"/></a:xfrm><a:prstGeom prst="rect"><a:avLst/></a:prstGeom><a:noFill/></p:spPr><p:txBody><a:bodyPr lIns="91440" tIns="45720" rIns="91440" bIns="45720" anchor="ctr" anchorCtr="0"></a:bodyPr><a:lstStyle/><a:p><a:endParaRPr dirty="0"/></a:p></p:txBody></p:sp></p:grpSp><p:sp><p:nvSpPr><p:cNvPr id="8" name="Rectangle 7"></p:cNvPr><p:cNvSpPr></p:cNvSpPr><p:nvPr></p:nvPr></p:nvSpPr><p:spPr><a:xfrm><a:off x="588963" y="1423988"></a:off><a:ext cx="8001000" cy="9525"></a:ext></a:xfrm><a:prstGeom prst="rect"><a:avLst/></a:prstGeom><a:solidFill><a:schemeClr val="accent1"></a:schemeClr></a:solidFill><a:ln w="38100" cap="rnd" cmpd="sng" algn="ctr"><a:noFill/><a:prstDash val="solid"></a:prstDash></a:ln><a:effectLst><a:outerShdw blurRad="12700" dist="12900" dir="5400000" rotWithShape="0"><a:srgbClr val="000000"><a:alpha val="75000"></a:alpha></a:srgbClr></a:outerShdw></a:effectLst></p:spPr><p:style><a:lnRef idx="3"><a:schemeClr val="lt1"></a:schemeClr></a:lnRef><a:fillRef idx="1"><a:schemeClr val="accent1"></a:schemeClr></a:fillRef><a:effectRef idx="1"><a:schemeClr val="accent1"></a:schemeClr></a:effectRef><a:fontRef idx="minor"><a:schemeClr val="lt1"></a:schemeClr></a:fontRef></p:style><p:txBody><a:bodyPr anchor="ctr"></a:bodyPr><a:lstStyle></a:lstStyle><a:p><a:pPr marL="0" marR="0" lvl="0" indent="0" algn="ctr" defTabSz="914400" rtl="0" fontAlgn="auto"><a:lnSpc><a:spcPct val="100000"></a:spcPct></a:lnSpc><a:spcBef><a:spcPts val="0"></a:spcPts></a:spcBef><a:spcAft><a:spcPts val="0"></a:spcPts></a:spcAft><a:buClrTx/><a:buSzTx/><a:buFontTx/><a:buNone/><a:defRPr></a:defRPr></a:pPr><a:endParaRPr kumimoji="0" lang="en-US" sz="1800" b="0" i="0" u="none" strike="noStrike" kern="1200" cap="none" spc="0" normalizeH="0" baseline="0" noProof="0"><a:ln><a:noFill/></a:ln><a:solidFill><a:schemeClr val="lt1"></a:schemeClr></a:solidFill><a:effectLst/><a:uFillTx></a:uFillTx><a:latin typeface="+mn-lt"></a:latin><a:ea typeface="+mn-ea"></a:ea><a:cs typeface="+mn-cs"></a:cs></a:endParaRPr></a:p></p:txBody></p:sp><p:sp><p:nvSpPr><p:cNvPr id="22" name="Title Placeholder 21"></p:cNvPr><p:cNvSpPr><a:spLocks noGrp="1"></a:spLocks></p:cNvSpPr><p:nvPr><p:ph type="title"></p:ph></p:nvPr></p:nvSpPr><p:spPr><a:xfrm><a:off x="457200" y="254000"></a:off><a:ext cx="8229600" cy="1143000"></a:ext></a:xfrm><a:prstGeom prst="rect"><a:avLst/></a:prstGeom></p:spPr><p:txBody><a:bodyPr rIns="91440" anchor="b"><a:normAutofit></a:normAutofit><:scene3d><a:camera prst="orthographicFront"></a:camera><a:lightRig rig="soft" dir="t"><a:rot lat="0" lon="0" rev="2400000"></a:rot></a:lightRig></:scene3d><:sp3d><a:bevelT w="19050" h="12700"></a:bevelT></:sp3d></a:bodyPr><a:lstStyle></a:lstStyle><a:p><a:r><a:rPr lang="en-US"></a:rPr><a:t> ____ __ ____  _____ _____ _____</a:t></a:r></a:p></p:txBody></p:sp><p:sp><p:nvSpPr><p:cNvPr id="7175" name="Text Placeholder 12"></p:cNvPr><p:cNvSpPr><a:spLocks noGrp="1" noChangeShapeType="1"/></p:cNvSpPr><p:nvPr><p:ph type="body" idx="1"/></p:nvPr></p:nvSpPr><p:spPr><a:xfrm><a:off x="457200" y="1646237"/><a:ext cx="8229600" cy="4525962"/></a:xfrm><a:prstGeom prst="rect"><a:avLst/></a:prstGeom><a:noFill/></p:spPr><p:txBody><a:bodyPr lIns="91440" tIns="45720" rIns="91440" bIns="45720"></a:bodyPr><a:lstStyle></a:lstStyle><a:p><a:pPr marL="292100" lvl="0" indent="-584200"><a:buClr><a:schemeClr val="accent1"/></a:buClr><a:buSzPct val="70000"/><a:buFont typeface="Wingdings 2" pitchFamily="18" charset="2"/><a:buChar char=""/></a:pPr><a:r><a:rPr lang="en-US"></a:rPr><a:t>Click to edit Master text styles</a:t></a:r></a:p><a:p><a:pPr marL="639762" lvl="1" indent="-868362"><a:spcBef><a:spcPts val="400"/></a:spcBef><a:buClr><a:schemeClr val="accent2"/></a:buClr><a:buSzPct val="90000"/><a:buChar char="•"/></a:pPr><a:r><a:rPr lang="en-US"></a:rPr><a:t>Second level</a:t></a:r></a:p><a:p><a:pPr marL="822325" lvl="2" indent="-1012825"><a:spcBef><a:spcPts val="400"/></a:spcBef><a:buClr><a:srgbClr val="A8CDD7"/></a:buClr><a:buSzPct val="100000"/><a:buFont typeface="Wingdings 2" pitchFamily="18" charset="2"/><a:buChar char=""/></a:pPr><a:r><a:rPr lang="en-US"></a:rPr><a:t>Third level</a:t></a:r></a:p><a:p><a:pPr marL="1004887" lvl="3" indent="-1187449"><a:spcBef><a:spcPts val="400"/></a:spcBef><a:buClr><a:srgbClr val="A8CDD7"/></a:buClr><a:buSzPct val="100000"/><a:buFont typeface="Wingdings 2" pitchFamily="18" charset="2"/><a:buChar char=""/></a:pPr><a:r><a:rPr lang="en-US"></a:rPr><a:t>Fourth level</a:t></a:r></a:p><a:p><a:pPr marL="1187450" lvl="4" indent="-1370013"><a:spcBef><a:spcPts val="400"/></a:spcBef><a:buClr><a:srgbClr val="A8CDD7"/></a:buClr><a:buSzPct val="100000"/><a:buFont typeface="Wingdings 2" pitchFamily="18" charset="2"/><a:buChar char=""/></a:pPr><a:r><a:rPr lang="en-US"></a:rPr><a:t>Fifth level</a:t></a:r></a:p></p:txBody></p:sp><p:sp><p:nvSpPr><p:cNvPr id="9" name="Date Placeholder 2"></p:cNvPr><p:cNvSpPr><a:spLocks noGrp="1"></a:spLocks></p:cNvSpPr><p:nvPr><p:ph type="dt" sz="half" idx="2"></p:ph></p:nvPr></p:nvSpPr><p:spPr><a:xfrm><a:off x="5562600" y="6400800"></a:off><a:ext cx="3001963" cy="274638"></a:ext></a:xfrm><a:prstGeom prst="rect"><a:avLst/></a:prstGeom></p:spPr><p:txBody><a:bodyPr></a:bodyPr><a:lstStyle><a:lvl1pPr><a:defRPr></a:defRPr></a:lvl1pPr></a:lstStyle><a:p><a:pPr marL="0" marR="0" lvl="0" indent="0" algn="l" defTabSz="914400" rtl="0" fontAlgn="auto"><a:lnSpc><a:spcPct val="100000"></a:spcPct></a:lnSpc><a:spcBef><a:spcPts val="0"></a:spcPts></a:spcBef><a:spcAft><a:spcPts val="0"></a:spcPts></a:spcAft><a:buClrTx/><a:buSzTx/><a:buFontTx/><a:buNone/><a:defRPr></a:defRPr></a:pPr><a:fld id="{16263D5B-0735-4388-8407-8F7747CA2F35}" type="hfDateTime"><a:rPr kumimoji="0" lang="en-US" sz="1300" b="0" i="0" u="none" strike="noStrike" kern="1200" cap="none" spc="0" normalizeH="0" baseline="0" noProof="0"><a:ln><a:noFill/></a:ln><a:solidFill><a:schemeClr val="bg2"><a:tint val="60000"></a:tint><a:satMod val="155000"></a:satMod></a:schemeClr></a:solidFill><a:effectLst/><a:uFillTx></a:uFillTx><a:latin typeface="+mn-lt"></a:latin><a:ea typeface="+mn-ea"></a:ea><a:cs typeface="+mn-cs"></a:cs></a:rPr><a:pPr marL="0" marR="0" lvl="0" indent="0" algn="l" defTabSz="914400" rtl="0" fontAlgn="auto"><a:lnSpc><a:spcPct val="100000"></a:spcPct></a:lnSpc><a:spcBef><a:spcPts val="0"></a:spcPts></a:spcBef><a:spcAft><a:spcPts val="0"></a:spcPts></a:spcAft><a:buClrTx/><a:buSzTx/><a:buFontTx/><a:buNone/><a:defRPr></a:defRPr></a:pPr><a:t> </a:t></a:fld><a:endParaRPr kumimoji="0" lang="en-US" sz="1300" b="0" i="0" u="none" strike="noStrike" kern="1200" cap="none" spc="0" normalizeH="0" baseline="0" noProof="0"><a:ln><a:noFill/></a:ln><a:solidFill><a:schemeClr val="bg2"><a:tint val="60000"></a:tint><a:satMod val="155000"></a:satMod></a:schemeClr></a:solidFill><a:effectLst/><a:uFillTx></a:uFillTx><a:latin typeface="+mn-lt"></a:latin><a:ea typeface="+mn-ea"></a:ea><a:cs typeface="+mn-cs"></a:cs></a:endParaRPr></a:p></p:txBody></p:sp><p:sp><p:nvSpPr><p:cNvPr id="10" name="Footer Placeholder 3"></p:cNvPr><p:cNvSpPr><a:spLocks noGrp="1"></a:spLocks></p:cNvSpPr><p:nvPr><p:ph type="ftr" sz="quarter" idx="3"></p:ph></p:nvPr></p:nvSpPr><p:spPr><a:xfrm><a:off x="1295400" y="6400800"></a:off><a:ext cx="4211638" cy="274638"></a:ext></a:xfrm><a:prstGeom prst="rect"><a:avLst/></a:prstGeom></p:spPr><p:txBody><a:bodyPr></a:bodyPr><a:lstStyle><a:lvl1pPr><a:defRPr></a:defRPr></a:lvl1pPr></a:lstStyle><a:p><a:pPr marL="0" marR="0" lvl="0" indent="0" algn="r" defTabSz="914400" rtl="0" fontAlgn="auto"><a:lnSpc><a:spcPct val="100000"></a:spcPct></a:lnSpc><a:spcBef><a:spcPts val="0"></a:spcPts></a:spcBef><a:spcAft><a:spcPts val="0"></a:spcPts></a:spcAft><a:buClrTx/><a:buSzTx/><a:buFontTx/><a:buNone/><a:defRPr></a:defRPr></a:pPr><a:endParaRPr kumimoji="0" lang="en-US" sz="1300" b="0" i="0" u="none" strike="noStrike" kern="1200" cap="none" spc="0" normalizeH="0" baseline="0" noProof="0"><a:ln><a:noFill/></a:ln><a:solidFill><a:schemeClr val="bg2"><a:tint val="60000"></a:tint><a:satMod val="155000"></a:satMod></a:schemeClr></a:solidFill><a:effectLst/><a:uFillTx></a:uFillTx><a:latin typeface="+mn-lt"></a:latin><a:ea typeface="+mn-ea"></a:ea><a:cs typeface="+mn-cs"></a:cs></a:endParaRPr></a:p></p:txBody></p:sp><p:sp><p:nvSpPr><p:cNvPr id="11" name="Slide Number Placeholder 4"></p:cNvPr><p:cNvSpPr><a:spLocks noGrp="1"></a:spLocks></p:cNvSpPr><p:nvPr><p:ph type="sldNum" sz="quarter" idx="4"></p:ph></p:nvPr></p:nvSpPr><p:spPr><a:xfrm><a:off x="8639175" y="6515100"></a:off><a:ext cx="463550" cy="273050"></a:ext></a:xfrm><a:prstGeom prst="rect"><a:avLst/></a:prstGeom></p:spPr><p:txBody><a:bodyPr vert="horz" wrap="square" lIns="91440" tIns="45720" rIns="91440" bIns="45720" numCol="1" anchor="ctr" anchorCtr="0" compatLnSpc="1"><a:prstTxWarp prst="textNoShape"></a:prstTxWarp></a:bodyPr><a:lstStyle><a:lvl1pPr><a:defRPr smtClean="0"></a:defRPr></a:lvl1pPr></a:lstStyle><a:p><a:pPr marL="0" marR="0" lvl="0" indent="0" algn="r" defTabSz="914400" rtl="0" fontAlgn="base"><a:lnSpc><a:spcPct val="100000"></a:spcPct></a:lnSpc><a:spcBef><a:spcPct val="0"></a:spcPct></a:spcBef><a:spcAft><a:spcPct val="0"></a:spcPct></a:spcAft><a:buClrTx/><a:buSzTx/><a:buFontTx/><a:buNone/><a:defRPr></a:defRPr></a:pPr><a:fld id="{5A3F461E-FBFA-4FFC-A9A7-25C9FF8AEAD6}" type="slidenum"><a:rPr kumimoji="0" lang="en-US" altLang="ru-RU" sz="1600" b="0" i="0" u="none" strike="noStrike" kern="1200" cap="none" spc="0" normalizeH="0" baseline="0" noProof="0"><a:ln><a:noFill/></a:ln><a:solidFill><a:srgbClr val="626551"></a:srgbClr></a:solidFill><a:effectLst/><a:uFillTx></a:uFillTx><a:latin typeface="Times New Roman" pitchFamily="18" charset="0" panose="02020603050405020304"></a:latin><a:ea typeface="+mn-ea"></a:ea><a:cs typeface="+mn-cs"></a:cs></a:rPr><a:pPr marL="0" marR="0" lvl="0" indent="0" algn="r" defTabSz="914400" rtl="0" fontAlgn="base"><a:lnSpc><a:spcPct val="100000"></a:spcPct></a:lnSpc><a:spcBef><a:spcPct val="0"></a:spcPct></a:spcBef><a:spcAft><a:spcPct val="0"></a:spcPct></a:spcAft><a:buClrTx/><a:buSzTx/><a:buFontTx/><a:buNone/><a:defRPr></a:defRPr></a:pPr><a:t> </a:t></a:fld><a:endParaRPr kumimoji="0" lang="en-US" altLang="ru-RU" sz="1600" b="0" i="0" u="none" strike="noStrike" kern="1200" cap="none" spc="0" normalizeH="0" baseline="0" noProof="0"><a:ln><a:noFill/></a:ln><a:solidFill><a:srgbClr val="626551"></a:srgbClr></a:solidFill><a:effectLst/><a:uFillTx></a:uFillTx><a:latin typeface="Times New Roman" pitchFamily="18" charset="0" panose="02020603050405020304"></a:latin><a:ea typeface="+mn-ea"></a:ea><a:cs typeface="+mn-cs"></a:cs></a:endParaRPr></a:p></p:txBody></p:sp></p:spTree></p:cSld><p:clrMapOvr><a:masterClrMapping/></p:clrMapOvr></p:sldLayout>
</file>

<file path=ppt/slideLayouts/slideLayout8.xml><?xml version="1.0" encoding="UTF-8" standalone="yes"?><p:sldLayout xmlns:a="http://schemas.openxmlformats.org/drawingml/2006/main" xmlns:r="http://schemas.openxmlformats.org/officeDocument/2006/relationships" xmlns:p="http://schemas.openxmlformats.org/presentationml/2006/main" type="title" showMasterSp="0" preserve="1"><p:cSld name="7_Foundry"><p:bg><p:bgPr><a:blipFill dpi="0" rotWithShape="1"><a:blip r:embed="rId2"/><a:srcRect/><a:stretch><a:fillRect/></a:stretch></a:blipFill></p:bgPr></p:bg><p:spTree><p:nvGrpSpPr><p:cNvPr id="1" name=""/><p:cNvGrpSpPr/><p:nvPr/></p:nvGrpSpPr><p:grpSpPr>                               <a:xfrm><a:off x="0" y="0"/><a:ext cx="0" cy="0"/><a:chOff x="0" y="0"/><a:chExt cx="0" cy="0"/></a:xfrm></p:grpSpPr><p:sp><p:nvSpPr><p:cNvPr id="8" name="Rectangle 7"></p:cNvPr><p:cNvSpPr></p:cNvSpPr><p:nvPr></p:nvPr></p:nvSpPr><p:spPr><a:xfrm><a:off x="5057775" y="1057275"></a:off><a:ext cx="3748088" cy="9525"></a:ext></a:xfrm><a:prstGeom prst="rect"><a:avLst/></a:prstGeom><a:solidFill><a:schemeClr val="accent1"></a:schemeClr></a:solidFill><a:ln w="38100" cap="rnd" cmpd="sng" algn="ctr"><a:noFill/><a:prstDash val="solid"></a:prstDash></a:ln><a:effectLst><a:outerShdw blurRad="12700" dist="12900" dir="5400000" rotWithShape="0"><a:srgbClr val="000000"><a:alpha val="75000"></a:alpha></a:srgbClr></a:outerShdw></a:effectLst></p:spPr><p:style><a:lnRef idx="3"><a:schemeClr val="lt1"></a:schemeClr></a:lnRef><a:fillRef idx="1"><a:schemeClr val="accent1"></a:schemeClr></a:fillRef><a:effectRef idx="1"><a:schemeClr val="accent1"></a:schemeClr></a:effectRef><a:fontRef idx="minor"><a:schemeClr val="lt1"></a:schemeClr></a:fontRef></p:style><p:txBody><a:bodyPr anchor="ctr"></a:bodyPr><a:lstStyle></a:lstStyle><a:p><a:pPr marL="0" marR="0" lvl="0" indent="0" algn="ctr" defTabSz="914400" rtl="0" fontAlgn="auto"><a:lnSpc><a:spcPct val="100000"></a:spcPct></a:lnSpc><a:spcBef><a:spcPts val="0"></a:spcPts></a:spcBef><a:spcAft><a:spcPts val="0"></a:spcPts></a:spcAft><a:buClrTx/><a:buSzTx/><a:buFontTx/><a:buNone/><a:defRPr></a:defRPr></a:pPr><a:endParaRPr kumimoji="0" lang="en-US" sz="1800" b="0" i="0" u="none" strike="noStrike" kern="1200" cap="none" spc="0" normalizeH="0" baseline="0" noProof="0"><a:ln><a:noFill/></a:ln><a:solidFill><a:schemeClr val="lt1"></a:schemeClr></a:solidFill><a:effectLst/><a:uFillTx></a:uFillTx><a:latin typeface="+mn-lt"></a:latin><a:ea typeface="+mn-ea"></a:ea><a:cs typeface="+mn-cs"></a:cs></a:endParaRPr></a:p></p:txBody></p:sp><p:sp><p:nvSpPr><p:cNvPr id="22" name="Title Placeholder 21"></p:cNvPr><p:cNvSpPr><a:spLocks noGrp="1"></a:spLocks></p:cNvSpPr><p:nvPr><p:ph type="title"></p:ph></p:nvPr></p:nvSpPr><p:spPr><a:xfrm><a:off x="457200" y="254000"></a:off><a:ext cx="8229600" cy="1143000"></a:ext></a:xfrm><a:prstGeom prst="rect"><a:avLst/></a:prstGeom></p:spPr><p:txBody><a:bodyPr rIns="91440" anchor="b"><a:normAutofit></a:normAutofit><:scene3d><a:camera prst="orthographicFront"></a:camera><a:lightRig rig="soft" dir="t"><a:rot lat="0" lon="0" rev="2400000"></a:rot></a:lightRig></:scene3d><:sp3d><a:bevelT w="19050" h="12700"></a:bevelT></:sp3d></a:bodyPr><a:lstStyle></a:lstStyle><a:p><a:r><a:rPr lang="en-US"></a:rPr><a:t> ____ __ ____  _____ _____ _____</a:t></a:r></a:p></p:txBody></p:sp><p:sp><p:nvSpPr><p:cNvPr id="8196" name="Text Placeholder 12"></p:cNvPr><p:cNvSpPr><a:spLocks noGrp="1" noChangeShapeType="1"/></p:cNvSpPr><p:nvPr><p:ph type="body" idx="1"/></p:nvPr></p:nvSpPr><p:spPr><a:xfrm><a:off x="457200" y="1646237"/><a:ext cx="8229600" cy="4525962"/></a:xfrm><a:prstGeom prst="rect"><a:avLst/></a:prstGeom><a:noFill/></p:spPr><p:txBody><a:bodyPr lIns="91440" tIns="45720" rIns="91440" bIns="45720"></a:bodyPr><a:lstStyle></a:lstStyle><a:p><a:pPr marL="292100" lvl="0" indent="-584200"><a:buClr><a:schemeClr val="accent1"/></a:buClr><a:buSzPct val="70000"/><a:buFont typeface="Wingdings 2" pitchFamily="18" charset="2"/><a:buChar char=""/></a:pPr><a:r><a:rPr lang="en-US"></a:rPr><a:t>Click to edit Master text styles</a:t></a:r></a:p><a:p><a:pPr marL="639762" lvl="1" indent="-868362"><a:spcBef><a:spcPts val="400"/></a:spcBef><a:buClr><a:schemeClr val="accent2"/></a:buClr><a:buSzPct val="90000"/><a:buChar char="•"/></a:pPr><a:r><a:rPr lang="en-US"></a:rPr><a:t>Second level</a:t></a:r></a:p><a:p><a:pPr marL="822325" lvl="2" indent="-1012825"><a:spcBef><a:spcPts val="400"/></a:spcBef><a:buClr><a:srgbClr val="A8CDD7"/></a:buClr><a:buSzPct val="100000"/><a:buFont typeface="Wingdings 2" pitchFamily="18" charset="2"/><a:buChar char=""/></a:pPr><a:r><a:rPr lang="en-US"></a:rPr><a:t>Third level</a:t></a:r></a:p><a:p><a:pPr marL="1004887" lvl="3" indent="-1187449"><a:spcBef><a:spcPts val="400"/></a:spcBef><a:buClr><a:srgbClr val="A8CDD7"/></a:buClr><a:buSzPct val="100000"/><a:buFont typeface="Wingdings 2" pitchFamily="18" charset="2"/><a:buChar char=""/></a:pPr><a:r><a:rPr lang="en-US"></a:rPr><a:t>Fourth level</a:t></a:r></a:p><a:p><a:pPr marL="1187450" lvl="4" indent="-1370013"><a:spcBef><a:spcPts val="400"/></a:spcBef><a:buClr><a:srgbClr val="A8CDD7"/></a:buClr><a:buSzPct val="100000"/><a:buFont typeface="Wingdings 2" pitchFamily="18" charset="2"/><a:buChar char=""/></a:pPr><a:r><a:rPr lang="en-US"></a:rPr><a:t>Fifth level</a:t></a:r></a:p></p:txBody></p:sp><p:sp><p:nvSpPr><p:cNvPr id="9" name="Date Placeholder 8"></p:cNvPr><p:cNvSpPr><a:spLocks noGrp="1"></a:spLocks></p:cNvSpPr><p:nvPr><p:ph type="dt" sz="half" idx="2"></p:ph></p:nvPr></p:nvSpPr><p:spPr><a:xfrm><a:off x="5562600" y="6513513"></a:off><a:ext cx="3001963" cy="274637"></a:ext></a:xfrm><a:prstGeom prst="rect"><a:avLst/></a:prstGeom></p:spPr><p:txBody><a:bodyPr vert="horz" rtlCol="0"></a:bodyPr><a:lstStyle><a:lvl1pPr><a:defRPr></a:defRPr></a:lvl1pPr></a:lstStyle><a:p><a:pPr marL="0" marR="0" lvl="0" indent="0" algn="l" defTabSz="914400" rtl="0" fontAlgn="auto"><a:lnSpc><a:spcPct val="100000"></a:spcPct></a:lnSpc><a:spcBef><a:spcPts val="0"></a:spcPts></a:spcBef><a:spcAft><a:spcPts val="0"></a:spcPts></a:spcAft><a:buClrTx/><a:buSzTx/><a:buFontTx/><a:buNone/><a:defRPr></a:defRPr></a:pPr><a:fld id="{98C31135-89F8-4C7F-ABA2-43D142A92628}" type="hfDateTime"><a:rPr kumimoji="0" lang="en-US" sz="1300" b="0" i="0" u="none" strike="noStrike" kern="1200" cap="none" spc="0" normalizeH="0" baseline="0" noProof="0"><a:ln><a:noFill/></a:ln><a:solidFill><a:schemeClr val="bg2"><a:tint val="60000"></a:tint><a:satMod val="155000"></a:satMod></a:schemeClr></a:solidFill><a:effectLst/><a:uFillTx></a:uFillTx><a:latin typeface="+mn-lt"></a:latin><a:ea typeface="+mn-ea"></a:ea><a:cs typeface="+mn-cs"></a:cs></a:rPr><a:pPr marL="0" marR="0" lvl="0" indent="0" algn="l" defTabSz="914400" rtl="0" fontAlgn="auto"><a:lnSpc><a:spcPct val="100000"></a:spcPct></a:lnSpc><a:spcBef><a:spcPts val="0"></a:spcPts></a:spcBef><a:spcAft><a:spcPts val="0"></a:spcPts></a:spcAft><a:buClrTx/><a:buSzTx/><a:buFontTx/><a:buNone/><a:defRPr></a:defRPr></a:pPr><a:t> </a:t></a:fld><a:endParaRPr kumimoji="0" lang="en-US" sz="1300" b="0" i="0" u="none" strike="noStrike" kern="1200" cap="none" spc="0" normalizeH="0" baseline="0" noProof="0"><a:ln><a:noFill/></a:ln><a:solidFill><a:schemeClr val="bg2"><a:tint val="60000"></a:tint><a:satMod val="155000"></a:satMod></a:schemeClr></a:solidFill><a:effectLst/><a:uFillTx></a:uFillTx><a:latin typeface="+mn-lt"></a:latin><a:ea typeface="+mn-ea"></a:ea><a:cs typeface="+mn-cs"></a:cs></a:endParaRPr></a:p></p:txBody></p:sp><p:sp><p:nvSpPr><p:cNvPr id="10" name="Slide Number Placeholder 9"></p:cNvPr><p:cNvSpPr><a:spLocks noGrp="1"></a:spLocks></p:cNvSpPr><p:nvPr><p:ph type="sldNum" sz="quarter" idx="4"></p:ph></p:nvPr></p:nvSpPr><p:spPr><a:xfrm><a:off x="8639175" y="6513513"></a:off><a:ext cx="463550" cy="274637"></a:ext></a:xfrm><a:prstGeom prst="rect"><a:avLst/></a:prstGeom></p:spPr><p:txBody><a:bodyPr vert="horz" wrap="square" lIns="91440" tIns="45720" rIns="91440" bIns="45720" numCol="1" anchor="ctr" anchorCtr="0" compatLnSpc="1"><a:prstTxWarp prst="textNoShape"></a:prstTxWarp></a:bodyPr><a:lstStyle><a:lvl1pPr><a:defRPr smtClean="0"></a:defRPr></a:lvl1pPr></a:lstStyle><a:p><a:pPr marL="0" marR="0" lvl="0" indent="0" algn="r" defTabSz="914400" rtl="0" fontAlgn="base"><a:lnSpc><a:spcPct val="100000"></a:spcPct></a:lnSpc><a:spcBef><a:spcPct val="0"></a:spcPct></a:spcBef><a:spcAft><a:spcPct val="0"></a:spcPct></a:spcAft><a:buClrTx/><a:buSzTx/><a:buFontTx/><a:buNone/><a:defRPr></a:defRPr></a:pPr><a:fld id="{C3DFE33A-C38A-4DB6-AFAD-FC6111C9886E}" type="slidenum"><a:rPr kumimoji="0" lang="en-US" altLang="ru-RU" sz="1600" b="0" i="0" u="none" strike="noStrike" kern="1200" cap="none" spc="0" normalizeH="0" baseline="0" noProof="0"><a:ln><a:noFill/></a:ln><a:solidFill><a:srgbClr val="626551"></a:srgbClr></a:solidFill><a:effectLst/><a:uFillTx></a:uFillTx><a:latin typeface="Times New Roman" pitchFamily="18" charset="0" panose="02020603050405020304"></a:latin><a:ea typeface="+mn-ea"></a:ea><a:cs typeface="+mn-cs"></a:cs></a:rPr><a:pPr marL="0" marR="0" lvl="0" indent="0" algn="r" defTabSz="914400" rtl="0" fontAlgn="base"><a:lnSpc><a:spcPct val="100000"></a:spcPct></a:lnSpc><a:spcBef><a:spcPct val="0"></a:spcPct></a:spcBef><a:spcAft><a:spcPct val="0"></a:spcPct></a:spcAft><a:buClrTx/><a:buSzTx/><a:buFontTx/><a:buNone/><a:defRPr></a:defRPr></a:pPr><a:t> </a:t></a:fld><a:endParaRPr kumimoji="0" lang="en-US" altLang="ru-RU" sz="1600" b="0" i="0" u="none" strike="noStrike" kern="1200" cap="none" spc="0" normalizeH="0" baseline="0" noProof="0"><a:ln><a:noFill/></a:ln><a:solidFill><a:srgbClr val="626551"></a:srgbClr></a:solidFill><a:effectLst/><a:uFillTx></a:uFillTx><a:latin typeface="Times New Roman" pitchFamily="18" charset="0" panose="02020603050405020304"></a:latin><a:ea typeface="+mn-ea"></a:ea><a:cs typeface="+mn-cs"></a:cs></a:endParaRPr></a:p></p:txBody></p:sp><p:sp><p:nvSpPr><p:cNvPr id="11" name="Footer Placeholder 10"></p:cNvPr><p:cNvSpPr><a:spLocks noGrp="1"></a:spLocks></p:cNvSpPr><p:nvPr><p:ph type="ftr" sz="quarter" idx="3"></p:ph></p:nvPr></p:nvSpPr><p:spPr><a:xfrm><a:off x="1600200" y="6513513"></a:off><a:ext cx="3906838" cy="274637"></a:ext></a:xfrm><a:prstGeom prst="rect"><a:avLst/></a:prstGeom></p:spPr><p:txBody><a:bodyPr vert="horz" rtlCol="0"></a:bodyPr><a:lstStyle><a:lvl1pPr><a:defRPr></a:defRPr></a:lvl1pPr></a:lstStyle><a:p><a:pPr marL="0" marR="0" lvl="0" indent="0" algn="r" defTabSz="914400" rtl="0" fontAlgn="auto"><a:lnSpc><a:spcPct val="100000"></a:spcPct></a:lnSpc><a:spcBef><a:spcPts val="0"></a:spcPts></a:spcBef><a:spcAft><a:spcPts val="0"></a:spcPts></a:spcAft><a:buClrTx/><a:buSzTx/><a:buFontTx/><a:buNone/><a:defRPr></a:defRPr></a:pPr><a:endParaRPr kumimoji="0" lang="en-US" sz="1300" b="0" i="0" u="none" strike="noStrike" kern="1200" cap="none" spc="0" normalizeH="0" baseline="0" noProof="0"><a:ln><a:noFill/></a:ln><a:solidFill><a:schemeClr val="bg2"><a:tint val="60000"></a:tint><a:satMod val="155000"></a:satMod></a:schemeClr></a:solidFill><a:effectLst/><a:uFillTx></a:uFillTx><a:latin typeface="+mn-lt"></a:latin><a:ea typeface="+mn-ea"></a:ea><a:cs typeface="+mn-cs"></a:cs></a:endParaRPr></a:p></p:txBody></p:sp></p:spTree></p:cSld><p:clrMapOvr><a:masterClrMapping/></p:clrMapOvr></p:sldLayout>
</file>

<file path=ppt/slideLayouts/slideLayout9.xml><?xml version="1.0" encoding="UTF-8" standalone="yes"?><p:sldLayout xmlns:a="http://schemas.openxmlformats.org/drawingml/2006/main" xmlns:r="http://schemas.openxmlformats.org/officeDocument/2006/relationships" xmlns:p="http://schemas.openxmlformats.org/presentationml/2006/main" type="title" showMasterSp="0" preserve="1"><p:cSld name="8_Foundry"><p:bg><p:bgPr><a:blipFill dpi="0" rotWithShape="1"><a:blip r:embed="rId2"/><a:srcRect/><a:stretch><a:fillRect/></a:stretch></a:blipFill></p:bgPr></p:bg><p:spTree><p:nvGrpSpPr><p:cNvPr id="1" name=""/><p:cNvGrpSpPr/><p:nvPr/></p:nvGrpSpPr><p:grpSpPr>                               <a:xfrm><a:off x="0" y="0"/><a:ext cx="0" cy="0"/><a:chOff x="0" y="0"/><a:chExt cx="0" cy="0"/></a:xfrm></p:grpSpPr><p:sp><p:nvSpPr><p:cNvPr id="22" name="Title Placeholder 21"></p:cNvPr><p:cNvSpPr><a:spLocks noGrp="1"></a:spLocks></p:cNvSpPr><p:nvPr><p:ph type="title"></p:ph></p:nvPr></p:nvSpPr><p:spPr><a:xfrm><a:off x="457200" y="254000"></a:off><a:ext cx="8229600" cy="1143000"></a:ext></a:xfrm><a:prstGeom prst="rect"><a:avLst/></a:prstGeom></p:spPr><p:txBody><a:bodyPr rIns="91440" anchor="b"><a:normAutofit></a:normAutofit><:scene3d><a:camera prst="orthographicFront"></a:camera><a:lightRig rig="soft" dir="t"><a:rot lat="0" lon="0" rev="2400000"></a:rot></a:lightRig></:scene3d><:sp3d><a:bevelT w="19050" h="12700"></a:bevelT></:sp3d></a:bodyPr><a:lstStyle></a:lstStyle><a:p><a:r><a:rPr lang="en-US"></a:rPr><a:t> ____ __ ____  _____ _____ _____</a:t></a:r></a:p></p:txBody></p:sp><p:sp><p:nvSpPr><p:cNvPr id="9219" name="Text Placeholder 12"></p:cNvPr><p:cNvSpPr><a:spLocks noGrp="1" noChangeShapeType="1"/></p:cNvSpPr><p:nvPr><p:ph type="body" idx="1"/></p:nvPr></p:nvSpPr><p:spPr><a:xfrm><a:off x="457200" y="1646237"/><a:ext cx="8229600" cy="4525962"/></a:xfrm><a:prstGeom prst="rect"><a:avLst/></a:prstGeom><a:noFill/></p:spPr><p:txBody><a:bodyPr lIns="91440" tIns="45720" rIns="91440" bIns="45720"></a:bodyPr><a:lstStyle></a:lstStyle><a:p><a:pPr marL="292100" lvl="0" indent="-584200"><a:buClr><a:schemeClr val="accent1"/></a:buClr><a:buSzPct val="70000"/><a:buFont typeface="Wingdings 2" pitchFamily="18" charset="2"/><a:buChar char=""/></a:pPr><a:r><a:rPr lang="en-US"></a:rPr><a:t>Click to edit Master text styles</a:t></a:r></a:p><a:p><a:pPr marL="639762" lvl="1" indent="-868362"><a:spcBef><a:spcPts val="400"/></a:spcBef><a:buClr><a:schemeClr val="accent2"/></a:buClr><a:buSzPct val="90000"/><a:buChar char="•"/></a:pPr><a:r><a:rPr lang="en-US"></a:rPr><a:t>Second level</a:t></a:r></a:p><a:p><a:pPr marL="822325" lvl="2" indent="-1012825"><a:spcBef><a:spcPts val="400"/></a:spcBef><a:buClr><a:srgbClr val="A8CDD7"/></a:buClr><a:buSzPct val="100000"/><a:buFont typeface="Wingdings 2" pitchFamily="18" charset="2"/><a:buChar char=""/></a:pPr><a:r><a:rPr lang="en-US"></a:rPr><a:t>Third level</a:t></a:r></a:p><a:p><a:pPr marL="1004887" lvl="3" indent="-1187449"><a:spcBef><a:spcPts val="400"/></a:spcBef><a:buClr><a:srgbClr val="A8CDD7"/></a:buClr><a:buSzPct val="100000"/><a:buFont typeface="Wingdings 2" pitchFamily="18" charset="2"/><a:buChar char=""/></a:pPr><a:r><a:rPr lang="en-US"></a:rPr><a:t>Fourth level</a:t></a:r></a:p><a:p><a:pPr marL="1187450" lvl="4" indent="-1370013"><a:spcBef><a:spcPts val="400"/></a:spcBef><a:buClr><a:srgbClr val="A8CDD7"/></a:buClr><a:buSzPct val="100000"/><a:buFont typeface="Wingdings 2" pitchFamily="18" charset="2"/><a:buChar char=""/></a:pPr><a:r><a:rPr lang="en-US"></a:rPr><a:t>Fifth level</a:t></a:r></a:p></p:txBody></p:sp><p:sp><p:nvSpPr><p:cNvPr id="8" name="Date Placeholder 7"></p:cNvPr><p:cNvSpPr><a:spLocks noGrp="1"></a:spLocks></p:cNvSpPr><p:nvPr><p:ph type="dt" sz="half" idx="2"></p:ph></p:nvPr></p:nvSpPr><p:spPr><a:xfrm><a:off x="5562600" y="6508750"></a:off><a:ext cx="3001963" cy="274638"></a:ext></a:xfrm><a:prstGeom prst="rect"><a:avLst/></a:prstGeom></p:spPr><p:txBody><a:bodyPr vert="horz" rtlCol="0"></a:bodyPr><a:lstStyle><a:lvl1pPr><a:defRPr></a:defRPr></a:lvl1pPr></a:lstStyle><a:p><a:pPr marL="0" marR="0" lvl="0" indent="0" algn="l" defTabSz="914400" rtl="0" fontAlgn="auto"><a:lnSpc><a:spcPct val="100000"></a:spcPct></a:lnSpc><a:spcBef><a:spcPts val="0"></a:spcPts></a:spcBef><a:spcAft><a:spcPts val="0"></a:spcPts></a:spcAft><a:buClrTx/><a:buSzTx/><a:buFontTx/><a:buNone/><a:defRPr></a:defRPr></a:pPr><a:fld id="{2D9E7C09-E084-4A71-A927-6ACE5ADC3ABB}" type="hfDateTime"><a:rPr kumimoji="0" lang="en-US" sz="1300" b="0" i="0" u="none" strike="noStrike" kern="1200" cap="none" spc="0" normalizeH="0" baseline="0" noProof="0"><a:ln><a:noFill/></a:ln><a:solidFill><a:schemeClr val="bg2"><a:tint val="60000"></a:tint><a:satMod val="155000"></a:satMod></a:schemeClr></a:solidFill><a:effectLst/><a:uFillTx></a:uFillTx><a:latin typeface="+mn-lt"></a:latin><a:ea typeface="+mn-ea"></a:ea><a:cs typeface="+mn-cs"></a:cs></a:rPr><a:pPr marL="0" marR="0" lvl="0" indent="0" algn="l" defTabSz="914400" rtl="0" fontAlgn="auto"><a:lnSpc><a:spcPct val="100000"></a:spcPct></a:lnSpc><a:spcBef><a:spcPts val="0"></a:spcPts></a:spcBef><a:spcAft><a:spcPts val="0"></a:spcPts></a:spcAft><a:buClrTx/><a:buSzTx/><a:buFontTx/><a:buNone/><a:defRPr></a:defRPr></a:pPr><a:t> </a:t></a:fld><a:endParaRPr kumimoji="0" lang="en-US" sz="1300" b="0" i="0" u="none" strike="noStrike" kern="1200" cap="none" spc="0" normalizeH="0" baseline="0" noProof="0"><a:ln><a:noFill/></a:ln><a:solidFill><a:schemeClr val="bg2"><a:tint val="60000"></a:tint><a:satMod val="155000"></a:satMod></a:schemeClr></a:solidFill><a:effectLst/><a:uFillTx></a:uFillTx><a:latin typeface="+mn-lt"></a:latin><a:ea typeface="+mn-ea"></a:ea><a:cs typeface="+mn-cs"></a:cs></a:endParaRPr></a:p></p:txBody></p:sp><p:sp><p:nvSpPr><p:cNvPr id="9" name="Slide Number Placeholder 8"></p:cNvPr><p:cNvSpPr><a:spLocks noGrp="1"></a:spLocks></p:cNvSpPr><p:nvPr><p:ph type="sldNum" sz="quarter" idx="4"></p:ph></p:nvPr></p:nvSpPr><p:spPr><a:xfrm><a:off x="8639175" y="6508750"></a:off><a:ext cx="463550" cy="274638"></a:ext></a:xfrm><a:prstGeom prst="rect"><a:avLst/></a:prstGeom></p:spPr><p:txBody><a:bodyPr vert="horz" wrap="square" lIns="91440" tIns="45720" rIns="91440" bIns="45720" numCol="1" anchor="ctr" anchorCtr="0" compatLnSpc="1"><a:prstTxWarp prst="textNoShape"></a:prstTxWarp></a:bodyPr><a:lstStyle><a:lvl1pPr><a:defRPr smtClean="0"></a:defRPr></a:lvl1pPr></a:lstStyle><a:p><a:pPr marL="0" marR="0" lvl="0" indent="0" algn="r" defTabSz="914400" rtl="0" fontAlgn="base"><a:lnSpc><a:spcPct val="100000"></a:spcPct></a:lnSpc><a:spcBef><a:spcPct val="0"></a:spcPct></a:spcBef><a:spcAft><a:spcPct val="0"></a:spcPct></a:spcAft><a:buClrTx/><a:buSzTx/><a:buFontTx/><a:buNone/><a:defRPr></a:defRPr></a:pPr><a:fld id="{887B48B7-5A70-4EB4-9562-1C7BFEC64AF3}" type="slidenum"><a:rPr kumimoji="0" lang="en-US" altLang="ru-RU" sz="1600" b="0" i="0" u="none" strike="noStrike" kern="1200" cap="none" spc="0" normalizeH="0" baseline="0" noProof="0"><a:ln><a:noFill/></a:ln><a:solidFill><a:srgbClr val="626551"></a:srgbClr></a:solidFill><a:effectLst/><a:uFillTx></a:uFillTx><a:latin typeface="Times New Roman" pitchFamily="18" charset="0" panose="02020603050405020304"></a:latin><a:ea typeface="+mn-ea"></a:ea><a:cs typeface="+mn-cs"></a:cs></a:rPr><a:pPr marL="0" marR="0" lvl="0" indent="0" algn="r" defTabSz="914400" rtl="0" fontAlgn="base"><a:lnSpc><a:spcPct val="100000"></a:spcPct></a:lnSpc><a:spcBef><a:spcPct val="0"></a:spcPct></a:spcBef><a:spcAft><a:spcPct val="0"></a:spcPct></a:spcAft><a:buClrTx/><a:buSzTx/><a:buFontTx/><a:buNone/><a:defRPr></a:defRPr></a:pPr><a:t> </a:t></a:fld><a:endParaRPr kumimoji="0" lang="en-US" altLang="ru-RU" sz="1600" b="0" i="0" u="none" strike="noStrike" kern="1200" cap="none" spc="0" normalizeH="0" baseline="0" noProof="0"><a:ln><a:noFill/></a:ln><a:solidFill><a:srgbClr val="626551"></a:srgbClr></a:solidFill><a:effectLst/><a:uFillTx></a:uFillTx><a:latin typeface="Times New Roman" pitchFamily="18" charset="0" panose="02020603050405020304"></a:latin><a:ea typeface="+mn-ea"></a:ea><a:cs typeface="+mn-cs"></a:cs></a:endParaRPr></a:p></p:txBody></p:sp><p:sp><p:nvSpPr><p:cNvPr id="10" name="Footer Placeholder 9"></p:cNvPr><p:cNvSpPr><a:spLocks noGrp="1"></a:spLocks></p:cNvSpPr><p:nvPr><p:ph type="ftr" sz="quarter" idx="3"></p:ph></p:nvPr></p:nvSpPr><p:spPr><a:xfrm><a:off x="1600200" y="6508750"></a:off><a:ext cx="3906838" cy="274638"></a:ext></a:xfrm><a:prstGeom prst="rect"><a:avLst/></a:prstGeom></p:spPr><p:txBody><a:bodyPr vert="horz" rtlCol="0"></a:bodyPr><a:lstStyle><a:lvl1pPr><a:defRPr></a:defRPr></a:lvl1pPr></a:lstStyle><a:p><a:pPr marL="0" marR="0" lvl="0" indent="0" algn="r" defTabSz="914400" rtl="0" fontAlgn="auto"><a:lnSpc><a:spcPct val="100000"></a:spcPct></a:lnSpc><a:spcBef><a:spcPts val="0"></a:spcPts></a:spcBef><a:spcAft><a:spcPts val="0"></a:spcPts></a:spcAft><a:buClrTx/><a:buSzTx/><a:buFontTx/><a:buNone/><a:defRPr></a:defRPr></a:pPr><a:endParaRPr kumimoji="0" lang="en-US" sz="1300" b="0" i="0" u="none" strike="noStrike" kern="1200" cap="none" spc="0" normalizeH="0" baseline="0" noProof="0"><a:ln><a:noFill/></a:ln><a:solidFill><a:schemeClr val="bg2"><a:tint val="60000"></a:tint><a:satMod val="155000"></a:satMod></a:schemeClr></a:solidFill><a:effectLst/><a:uFillTx></a:uFillTx><a:latin typeface="+mn-lt"></a:latin><a:ea typeface="+mn-ea"></a:ea><a:cs typeface="+mn-cs"></a:cs></a:endParaRPr></a:p></p:txBody></p:sp></p:spTree></p:cSld><p:clrMapOvr><a:masterClrMapping/></p:clrMapOvr>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2.jpg"/><Relationship Id="rId12" Type="http://schemas.openxmlformats.org/officeDocument/2006/relationships/image" Target="../media/image3.png"/></Relationships>
</file>

<file path=ppt/slideMasters/slideMaster1.xml><?xml version="1.0" encoding="UTF-8" standalone="yes" ?><p:sldMaster xmlns:a="http://schemas.openxmlformats.org/drawingml/2006/main" xmlns:r="http://schemas.openxmlformats.org/officeDocument/2006/relationships" xmlns:p="http://schemas.openxmlformats.org/presentationml/2006/main"><p:cSld><p:bg><p:bgPr><a:blipFill dpi="0" rotWithShape="1"><a:blip r:embed="rId11"/><a:srcRect/><a:stretch><a:fillRect/></a:stretch></a:blipFill></p:bgPr></p:bg><p:spTree><p:nvGrpSpPr><p:cNvPr id="1" name=""/><p:cNvGrpSpPr/><p:nvPr/></p:nvGrpSpPr><p:grpSpPr>                            <a:xfrm><a:off x="0" y="0"/><a:ext cx="0" cy="0"/><a:chOff x="0" y="0"/><a:chExt cx="0" cy="0"/></a:xfrm></p:grpSpPr><p:grpSp><p:nvGrpSpPr><p:cNvPr id="1028" name="Round Diagonal Corner Rectangle 6"></p:cNvPr><p:cNvGrpSpPr><a:grpSpLocks/></p:cNvGrpSpPr><p:nvPr/></p:nvGrpSpPr><p:grpSpPr><a:xfrm><a:off x="158750" y="139700"/><a:ext cx="8820150" cy="6578600"/><a:chOff x="100" y="88"/><a:chExt cx="5556" cy="4144"/></a:xfrm></p:grpSpPr><p:pic><p:nvPicPr><p:cNvPr id="1026" name="Round Diagonal Corner Rectangle 6"></p:cNvPr><p:cNvPicPr><a:picLocks noChangeAspect="1"/></p:cNvPicPr><p:nvPr></p:nvPr></p:nvPicPr><p:blipFill><a:blip r:embed="rId12"/><a:srcRect/><a:stretch><a:fillRect/></a:stretch></p:blipFill><p:spPr><a:xfrm><a:off x="100" y="88"/><a:ext cx="5556" cy="4144"/></a:xfrm><a:prstGeom prst="rect"><a:avLst/></a:prstGeom><a:noFill/></p:spPr></p:pic><p:sp><p:nvSpPr><p:cNvPr id="1027" name="Shape 1027"></p:cNvPr><p:cNvSpPr txBox="1"><a:spLocks noChangeShapeType="1"/></p:cNvSpPr><p:nvPr/></p:nvSpPr><p:spPr><a:xfrm><a:off x="247" y="236"/><a:ext cx="5264" cy="3849"/></a:xfrm><a:prstGeom prst="rect"><a:avLst/></a:prstGeom><a:noFill/></p:spPr><p:txBody><a:bodyPr lIns="91440" tIns="45720" rIns="91440" bIns="45720" anchor="ctr" anchorCtr="0"></a:bodyPr><a:lstStyle/><a:p><a:endParaRPr dirty="0"/></a:p></p:txBody></p:sp></p:grpSp><p:sp><p:nvSpPr><p:cNvPr id="3" name="Footer Placeholder 2"></p:cNvPr><p:cNvSpPr><a:spLocks noGrp="1"></a:spLocks></p:cNvSpPr><p:nvPr><p:ph type="ftr" sz="quarter" idx="3"></p:ph></p:nvPr></p:nvSpPr><p:spPr><a:xfrm><a:off x="1295400" y="6400800"></a:off><a:ext cx="4211638" cy="274638"></a:ext></a:xfrm><a:prstGeom prst="rect"><a:avLst/></a:prstGeom></p:spPr><p:txBody><a:bodyPr></a:bodyPr><a:lstStyle><a:lvl1pPr algn="r" fontAlgn="auto"><a:spcBef><a:spcPts val="0"></a:spcPts></a:spcBef><a:spcAft><a:spcPts val="0"></a:spcPts></a:spcAft><a:defRPr kumimoji="0" sz="1300"><a:solidFill><a:schemeClr val="bg2"><a:tint val="60000"></a:tint><a:satMod val="155000"></a:satMod></a:schemeClr></a:solidFill><a:latin typeface="+mn-lt"></a:latin></a:defRPr></a:lvl1pPr></a:lstStyle><a:p><a:pPr marL="0" marR="0" lvl="0" indent="0" algn="r" defTabSz="914400" rtl="0" fontAlgn="auto"><a:lnSpc><a:spcPct val="100000"></a:spcPct></a:lnSpc><a:spcBef><a:spcPts val="0"></a:spcPts></a:spcBef><a:spcAft><a:spcPts val="0"></a:spcPts></a:spcAft><a:buClrTx/><a:buSzTx/><a:buFontTx/><a:buNone/><a:defRPr></a:defRPr></a:pPr><a:endParaRPr kumimoji="0" lang="en-US" sz="1300" b="0" i="0" u="none" strike="noStrike" kern="1200" cap="none" spc="0" normalizeH="0" baseline="0" noProof="0"><a:ln><a:noFill/></a:ln><a:solidFill><a:schemeClr val="bg2"><a:tint val="60000"></a:tint><a:satMod val="155000"></a:satMod></a:schemeClr></a:solidFill><a:effectLst/><a:uFillTx></a:uFillTx><a:latin typeface="+mn-lt"></a:latin><a:ea typeface="+mn-ea"></a:ea><a:cs typeface="+mn-cs"></a:cs></a:endParaRPr></a:p></p:txBody></p:sp><p:sp><p:nvSpPr><p:cNvPr id="14" name="Date Placeholder 13"></p:cNvPr><p:cNvSpPr><a:spLocks noGrp="1"></a:spLocks></p:cNvSpPr><p:nvPr><p:ph type="dt" sz="half" idx="2"></p:ph></p:nvPr></p:nvSpPr><p:spPr><a:xfrm><a:off x="5562600" y="6400800"></a:off><a:ext cx="3001963" cy="274638"></a:ext></a:xfrm><a:prstGeom prst="rect"><a:avLst/></a:prstGeom></p:spPr><p:txBody><a:bodyPr></a:bodyPr><a:lstStyle><a:lvl1pPr algn="l" fontAlgn="auto"><a:spcBef><a:spcPts val="0"></a:spcPts></a:spcBef><a:spcAft><a:spcPts val="0"></a:spcPts></a:spcAft><a:defRPr kumimoji="0" sz="1300"><a:solidFill><a:schemeClr val="bg2"><a:tint val="60000"></a:tint><a:satMod val="155000"></a:satMod></a:schemeClr></a:solidFill><a:latin typeface="+mn-lt"></a:latin></a:defRPr></a:lvl1pPr></a:lstStyle><a:p><a:pPr marL="0" marR="0" lvl="0" indent="0" algn="l" defTabSz="914400" rtl="0" fontAlgn="auto"><a:lnSpc><a:spcPct val="100000"></a:spcPct></a:lnSpc><a:spcBef><a:spcPts val="0"></a:spcPts></a:spcBef><a:spcAft><a:spcPts val="0"></a:spcPts></a:spcAft><a:buClrTx/><a:buSzTx/><a:buFontTx/><a:buNone/><a:defRPr></a:defRPr></a:pPr><a:fld id="{46B620D0-B3F5-4743-8822-49B38CA214F7}" type="hfDateTime"><a:rPr kumimoji="0" lang="en-US" sz="1300" b="0" i="0" u="none" strike="noStrike" kern="1200" cap="none" spc="0" normalizeH="0" baseline="0" noProof="0"><a:ln><a:noFill/></a:ln><a:solidFill><a:schemeClr val="bg2"><a:tint val="60000"></a:tint><a:satMod val="155000"></a:satMod></a:schemeClr></a:solidFill><a:effectLst/><a:uFillTx></a:uFillTx><a:latin typeface="+mn-lt"></a:latin><a:ea typeface="+mn-ea"></a:ea><a:cs typeface="+mn-cs"></a:cs></a:rPr><a:pPr marL="0" marR="0" lvl="0" indent="0" algn="l" defTabSz="914400" rtl="0" fontAlgn="auto"><a:lnSpc><a:spcPct val="100000"></a:spcPct></a:lnSpc><a:spcBef><a:spcPts val="0"></a:spcPts></a:spcBef><a:spcAft><a:spcPts val="0"></a:spcPts></a:spcAft><a:buClrTx/><a:buSzTx/><a:buFontTx/><a:buNone/><a:defRPr></a:defRPr></a:pPr><a:t> </a:t></a:fld><a:endParaRPr kumimoji="0" lang="en-US" sz="1300" b="0" i="0" u="none" strike="noStrike" kern="1200" cap="none" spc="0" normalizeH="0" baseline="0" noProof="0"><a:ln><a:noFill/></a:ln><a:solidFill><a:schemeClr val="bg2"><a:tint val="60000"></a:tint><a:satMod val="155000"></a:satMod></a:schemeClr></a:solidFill><a:effectLst/><a:uFillTx></a:uFillTx><a:latin typeface="+mn-lt"></a:latin><a:ea typeface="+mn-ea"></a:ea><a:cs typeface="+mn-cs"></a:cs></a:endParaRPr></a:p></p:txBody></p:sp><p:sp><p:nvSpPr><p:cNvPr id="23" name="Slide Number Placeholder 22"></p:cNvPr><p:cNvSpPr><a:spLocks noGrp="1"></a:spLocks></p:cNvSpPr><p:nvPr><p:ph type="sldNum" sz="quarter" idx="4"></p:ph></p:nvPr></p:nvSpPr><p:spPr><a:xfrm><a:off x="8639175" y="6515100"></a:off><a:ext cx="463550" cy="273050"></a:ext></a:xfrm><a:prstGeom prst="rect"><a:avLst/></a:prstGeom></p:spPr><p:txBody><a:bodyPr vert="horz" wrap="square" lIns="91440" tIns="45720" rIns="91440" bIns="45720" numCol="1" anchor="ctr" anchorCtr="0" compatLnSpc="1"><a:prstTxWarp prst="textNoShape"></a:prstTxWarp></a:bodyPr><a:lstStyle><a:lvl1pPr algn="r"><a:defRPr sz="1600" smtClean="0"><a:solidFill><a:srgbClr val="626551"></a:srgbClr></a:solidFill><a:latin typeface="Times New Roman" pitchFamily="18" charset="0" panose="02020603050405020304"></a:latin></a:defRPr></a:lvl1pPr></a:lstStyle><a:p><a:pPr marL="0" marR="0" lvl="0" indent="0" algn="r" defTabSz="914400" rtl="0" fontAlgn="base"><a:lnSpc><a:spcPct val="100000"></a:spcPct></a:lnSpc><a:spcBef><a:spcPct val="0"></a:spcPct></a:spcBef><a:spcAft><a:spcPct val="0"></a:spcPct></a:spcAft><a:buClrTx/><a:buSzTx/><a:buFontTx/><a:buNone/><a:defRPr></a:defRPr></a:pPr><a:fld id="{DD01B356-8EFC-4E0F-AE7C-5EDCFE100B76}" type="slidenum"><a:rPr kumimoji="0" lang="en-US" altLang="ru-RU" sz="1600" b="0" i="0" u="none" strike="noStrike" kern="1200" cap="none" spc="0" normalizeH="0" baseline="0" noProof="0"><a:ln><a:noFill/></a:ln><a:solidFill><a:srgbClr val="626551"></a:srgbClr></a:solidFill><a:effectLst/><a:uFillTx></a:uFillTx><a:latin typeface="Times New Roman" pitchFamily="18" charset="0" panose="02020603050405020304"></a:latin><a:ea typeface="+mn-ea"></a:ea><a:cs typeface="+mn-cs"></a:cs></a:rPr><a:pPr marL="0" marR="0" lvl="0" indent="0" algn="r" defTabSz="914400" rtl="0" fontAlgn="base"><a:lnSpc><a:spcPct val="100000"></a:spcPct></a:lnSpc><a:spcBef><a:spcPct val="0"></a:spcPct></a:spcBef><a:spcAft><a:spcPct val="0"></a:spcPct></a:spcAft><a:buClrTx/><a:buSzTx/><a:buFontTx/><a:buNone/><a:defRPr></a:defRPr></a:pPr><a:t> </a:t></a:fld><a:endParaRPr kumimoji="0" lang="en-US" altLang="ru-RU" sz="1600" b="0" i="0" u="none" strike="noStrike" kern="1200" cap="none" spc="0" normalizeH="0" baseline="0" noProof="0"><a:ln><a:noFill/></a:ln><a:solidFill><a:srgbClr val="626551"></a:srgbClr></a:solidFill><a:effectLst/><a:uFillTx></a:uFillTx><a:latin typeface="Times New Roman" pitchFamily="18" charset="0" panose="02020603050405020304"></a:latin><a:ea typeface="+mn-ea"></a:ea><a:cs typeface="+mn-cs"></a:cs></a:endParaRPr></a:p></p:txBody></p:sp><p:sp><p:nvSpPr><p:cNvPr id="22" name="Title Placeholder 21"></p:cNvPr><p:cNvSpPr><a:spLocks noGrp="1"></a:spLocks></p:cNvSpPr><p:nvPr><p:ph type="title"></p:ph></p:nvPr></p:nvSpPr><p:spPr><a:xfrm><a:off x="457200" y="254000"></a:off><a:ext cx="8229600" cy="1143000"></a:ext></a:xfrm><a:prstGeom prst="rect"><a:avLst/></a:prstGeom></p:spPr><p:txBody><a:bodyPr rIns="91440" anchor="b"><a:normAutofit></a:normAutofit><:scene3d><a:camera prst="orthographicFront"></a:camera><a:lightRig rig="soft" dir="t"><a:rot lat="0" lon="0" rev="2400000"></a:rot></a:lightRig></:scene3d><:sp3d><a:bevelT w="19050" h="12700"></a:bevelT></:sp3d></a:bodyPr><a:lstStyle></a:lstStyle><a:p><a:r><a:rPr lang="en-US"></a:rPr><a:t> ____ __ ____  _____ _____ _____</a:t></a:r></a:p></p:txBody></p:sp><p:sp><p:nvSpPr><p:cNvPr id="1033" name="Text Placeholder 12"></p:cNvPr><p:cNvSpPr><a:spLocks noGrp="1" noChangeShapeType="1"/></p:cNvSpPr><p:nvPr><p:ph type="body" idx="1"/></p:nvPr></p:nvSpPr><p:spPr><a:xfrm><a:off x="457200" y="1646237"/><a:ext cx="8229600" cy="4525962"/></a:xfrm><a:prstGeom prst="rect"><a:avLst/></a:prstGeom><a:noFill/></p:spPr><p:txBody><a:bodyPr lIns="91440" tIns="45720" rIns="91440" bIns="45720"></a:bodyPr><a:lstStyle><a:lvl1pPr marL="292100" indent="-292100" algn="l" defTabSz="914400" rtl="0" fontAlgn="base"><a:buClr><a:schemeClr val="accent1"/></a:buClr><a:buSzPct val="70000"/><a:buChar char=""/><a:lnSpc><a:spcPct val="100000"/></a:lnSpc><a:defRPr sz="3200"><a:solidFill><a:schemeClr val="dk1"/></a:solidFill><a:latin typeface="Times New Roman"/></a:defRPr></a:lvl1pPr><a:lvl2pPr marL="639762" indent="-228600" algn="l" defTabSz="914400" rtl="0" fontAlgn="base"><a:buClr><a:schemeClr val="accent2"/></a:buClr><a:buSzPct val="90000"/><a:buChar char="•"/><a:lnSpc><a:spcPct val="100000"/></a:lnSpc><a:spcBef><a:spcPts val="400"/></a:spcBef><a:defRPr sz="2600"><a:solidFill><a:schemeClr val="dk1"/></a:solidFill><a:latin typeface="Times New Roman"/></a:defRPr></a:lvl2pPr><a:lvl3pPr marL="822325" indent="-190500" algn="l" defTabSz="914400" rtl="0" fontAlgn="base"><a:buClr><a:srgbClr val="A8CDD7"/></a:buClr><a:buSzPct val="100000"/><a:buChar char=""/><a:lnSpc><a:spcPct val="100000"/></a:lnSpc><a:spcBef><a:spcPts val="400"/></a:spcBef><a:defRPr sz="2300"><a:solidFill><a:schemeClr val="dk1"/></a:solidFill><a:latin typeface="Times New Roman"/></a:defRPr></a:lvl3pPr><a:lvl4pPr marL="1004887" indent="-182562" algn="l" defTabSz="914400" rtl="0" fontAlgn="base"><a:buClr><a:srgbClr val="A8CDD7"/></a:buClr><a:buSzPct val="100000"/><a:buChar char=""/><a:lnSpc><a:spcPct val="100000"/></a:lnSpc><a:spcBef><a:spcPts val="400"/></a:spcBef><a:defRPr sz="2000"><a:solidFill><a:schemeClr val="dk1"/></a:solidFill><a:latin typeface="Times New Roman"/></a:defRPr></a:lvl4pPr><a:lvl5pPr marL="1187450" indent="-182563" algn="l" defTabSz="914400" rtl="0" fontAlgn="base"><a:buClr><a:srgbClr val="A8CDD7"/></a:buClr><a:buSzPct val="100000"/><a:buChar char=""/><a:lnSpc><a:spcPct val="100000"/></a:lnSpc><a:spcBef><a:spcPts val="400"/></a:spcBef><a:defRPr sz="1900"><a:solidFill><a:schemeClr val="dk1"/></a:solidFill><a:latin typeface="Times New Roman"/></a:defRPr></a:lvl5pPr></a:lstStyle><a:p><a:pPr marL="292100" lvl="0" indent="-584200"><a:buClr><a:schemeClr val="accent1"/></a:buClr><a:buSzPct val="70000"/><a:buFont typeface="Wingdings 2" pitchFamily="18" charset="2"/><a:buChar char=""/></a:pPr><a:r><a:rPr lang="en-US"></a:rPr><a:t>Click to edit Master text styles</a:t></a:r></a:p><a:p><a:pPr marL="639762" lvl="1" indent="-868362"><a:spcBef><a:spcPts val="400"/></a:spcBef><a:buClr><a:schemeClr val="accent2"/></a:buClr><a:buSzPct val="90000"/><a:buChar char="•"/></a:pPr><a:r><a:rPr lang="en-US"></a:rPr><a:t>Second level</a:t></a:r></a:p><a:p><a:pPr marL="822325" lvl="2" indent="-1012825"><a:spcBef><a:spcPts val="400"/></a:spcBef><a:buClr><a:srgbClr val="A8CDD7"/></a:buClr><a:buSzPct val="100000"/><a:buFont typeface="Wingdings 2" pitchFamily="18" charset="2"/><a:buChar char=""/></a:pPr><a:r><a:rPr lang="en-US"></a:rPr><a:t>Third level</a:t></a:r></a:p><a:p><a:pPr marL="1004887" lvl="3" indent="-1187449"><a:spcBef><a:spcPts val="400"/></a:spcBef><a:buClr><a:srgbClr val="A8CDD7"/></a:buClr><a:buSzPct val="100000"/><a:buFont typeface="Wingdings 2" pitchFamily="18" charset="2"/><a:buChar char=""/></a:pPr><a:r><a:rPr lang="en-US"></a:rPr><a:t>Fourth level</a:t></a:r></a:p><a:p><a:pPr marL="1187450" lvl="4" indent="-1370013"><a:spcBef><a:spcPts val="400"/></a:spcBef><a:buClr><a:srgbClr val="A8CDD7"/></a:buClr><a:buSzPct val="100000"/><a:buFont typeface="Wingdings 2" pitchFamily="18" charset="2"/><a:buChar char=""/></a:pPr><a:r><a:rPr lang="en-US"></a:rPr><a:t>Fifth level</a:t></a:r></a:p></p:txBody></p:sp></p:spTree></p:cSld><p:clrMap xmlns:a="http://schemas.openxmlformats.org/drawingml/2006/main" bg1="lt1" tx1="dk1" bg2="lt2" tx2="dk2" accent1="accent1" accent2="accent2" accent3="accent3" accent4="accent4" accent5="accent5" accent6="accent6" hlink="hlink" folHlink="folHlink"/><p:sldLayoutIdLst><p:sldLayoutId id="2147483649" r:id="rId1"/><p:sldLayoutId id="2147483650" r:id="rId2"/><p:sldLayoutId id="2147483651" r:id="rId3"/><p:sldLayoutId id="2147483652" r:id="rId4"/><p:sldLayoutId id="2147483653" r:id="rId5"/><p:sldLayoutId id="2147483654" r:id="rId6"/><p:sldLayoutId id="2147483655" r:id="rId7"/><p:sldLayoutId id="2147483656" r:id="rId8"/><p:sldLayoutId id="2147483657" r:id="rId9"/></p:sldLayoutIdLst><p:txStyles xmlns:a="http://schemas.openxmlformats.org/drawingml/2006/main" xmlns:r="http://schemas.openxmlformats.org/officeDocument/2006/relationships" xmlns:p="http://schemas.openxmlformats.org/presentationml/2006/main"><p:titleStyle><a:lvl1pPr marL="53975" indent="-53975" algn="r" rtl="0" eaLnBrk="0" fontAlgn="base" hangingPunct="0"><a:spcBef><a:spcPct val="0"/></a:spcBef><a:spcAft><a:spcPct val="0"/></a:spcAft><a:defRPr sz="4600" kern="1200"><a:solidFill><a:srgbClr val="6D7442"/></a:solidFill><a:effectLst><a:outerShdw blurRad="38100" dist="25500" dir="5400000" algn="tl" rotWithShape="0"><a:srgbClr val="000000"><a:satMod val="180000"/><a:alpha val="75000"/></a:srgbClr></a:outerShdw></a:effectLst><a:latin typeface="+mj-lt"/><a:ea typeface="+mj-ea"/><a:cs typeface="+mj-cs"/></a:defRPr></a:lvl1pPr><a:lvl2pPr marL="53975" indent="-53975" algn="r" rtl="0" eaLnBrk="0" fontAlgn="base" hangingPunct="0"><a:spcBef><a:spcPct val="0"/></a:spcBef><a:spcAft><a:spcPct val="0"/></a:spcAft><a:defRPr sz="4600"><a:solidFill><a:srgbClr val="6D7442"/></a:solidFill><a:latin typeface="Arial" charset="0"/></a:defRPr></a:lvl2pPr><a:lvl3pPr marL="53975" indent="-53975" algn="r" rtl="0" eaLnBrk="0" fontAlgn="base" hangingPunct="0"><a:spcBef><a:spcPct val="0"/></a:spcBef><a:spcAft><a:spcPct val="0"/></a:spcAft><a:defRPr sz="4600"><a:solidFill><a:srgbClr val="6D7442"/></a:solidFill><a:latin typeface="Arial" charset="0"/></a:defRPr></a:lvl3pPr><a:lvl4pPr marL="53975" indent="-53975" algn="r" rtl="0" eaLnBrk="0" fontAlgn="base" hangingPunct="0"><a:spcBef><a:spcPct val="0"/></a:spcBef><a:spcAft><a:spcPct val="0"/></a:spcAft><a:defRPr sz="4600"><a:solidFill><a:srgbClr val="6D7442"/></a:solidFill><a:latin typeface="Arial" charset="0"/></a:defRPr></a:lvl4pPr><a:lvl5pPr marL="53975" indent="-53975" algn="r" rtl="0" eaLnBrk="0" fontAlgn="base" hangingPunct="0"><a:spcBef><a:spcPct val="0"/></a:spcBef><a:spcAft><a:spcPct val="0"/></a:spcAft><a:defRPr sz="4600"><a:solidFill><a:srgbClr val="6D7442"/></a:solidFill><a:latin typeface="Arial" charset="0"/></a:defRPr></a:lvl5pPr><a:lvl6pPr marL="511175" indent="-53975" algn="r" rtl="0" fontAlgn="base"><a:spcBef><a:spcPct val="0"/></a:spcBef><a:spcAft><a:spcPct val="0"/></a:spcAft><a:defRPr sz="4600"><a:solidFill><a:srgbClr val="6D7442"/></a:solidFill><a:latin typeface="Arial" charset="0"/></a:defRPr></a:lvl6pPr><a:lvl7pPr marL="968375" indent="-53975" algn="r" rtl="0" fontAlgn="base"><a:spcBef><a:spcPct val="0"/></a:spcBef><a:spcAft><a:spcPct val="0"/></a:spcAft><a:defRPr sz="4600"><a:solidFill><a:srgbClr val="6D7442"/></a:solidFill><a:latin typeface="Arial" charset="0"/></a:defRPr></a:lvl7pPr><a:lvl8pPr marL="1425575" indent="-53975" algn="r" rtl="0" fontAlgn="base"><a:spcBef><a:spcPct val="0"/></a:spcBef><a:spcAft><a:spcPct val="0"/></a:spcAft><a:defRPr sz="4600"><a:solidFill><a:srgbClr val="6D7442"/></a:solidFill><a:latin typeface="Arial" charset="0"/></a:defRPr></a:lvl8pPr><a:lvl9pPr marL="1882775" indent="-53975" algn="r" rtl="0" fontAlgn="base"><a:spcBef><a:spcPct val="0"/></a:spcBef><a:spcAft><a:spcPct val="0"/></a:spcAft><a:defRPr sz="4600"><a:solidFill><a:srgbClr val="6D7442"/></a:solidFill><a:latin typeface="Arial" charset="0"/></a:defRPr></a:lvl9pPr><a:extLst/></p:titleStyle><p:bodyStyle><a:lvl1pPr marL="292100" indent="-292100" algn="l" rtl="0" eaLnBrk="0" fontAlgn="base" hangingPunct="0"><a:spcBef><a:spcPct val="0"/></a:spcBef><a:spcAft><a:spcPct val="0"/></a:spcAft><a:buClr><a:schemeClr val="accent1"/></a:buClr><a:buSzPct val="70000"/><a:buFont typeface="Wingdings 2" panose="05020102010507070707" pitchFamily="18" charset="2"/><a:buChar char=""/><a:defRPr sz="3200" kern="1200"><a:solidFill><a:schemeClr val="tx1"/></a:solidFill><a:latin typeface="+mn-lt"/><a:ea typeface="+mn-ea"/><a:cs typeface="+mn-cs"/></a:defRPr></a:lvl1pPr><a:lvl2pPr marL="639763" indent="-228600" algn="l" rtl="0" eaLnBrk="0" fontAlgn="base" hangingPunct="0"><a:spcBef><a:spcPts val="400"/></a:spcBef><a:spcAft><a:spcPct val="0"/></a:spcAft><a:buClr><a:schemeClr val="accent2"/></a:buClr><a:buSzPct val="90000"/><a:buChar char="•"/><a:defRPr sz="2600" kern="1200"><a:solidFill><a:schemeClr val="tx1"/></a:solidFill><a:latin typeface="+mn-lt"/><a:ea typeface="+mn-ea"/><a:cs typeface="+mn-cs"/></a:defRPr></a:lvl2pPr><a:lvl3pPr marL="822325" indent="-190500" algn="l" rtl="0" eaLnBrk="0" fontAlgn="base" hangingPunct="0"><a:spcBef><a:spcPts val="400"/></a:spcBef><a:spcAft><a:spcPct val="0"/></a:spcAft><a:buClr><a:srgbClr val="A8CDD7"/></a:buClr><a:buSzPct val="100000"/><a:buFont typeface="Wingdings 2" panose="05020102010507070707" pitchFamily="18" charset="2"/><a:buChar char=""/><a:defRPr sz="2300" kern="1200"><a:solidFill><a:schemeClr val="tx1"/></a:solidFill><a:latin typeface="+mn-lt"/><a:ea typeface="+mn-ea"/><a:cs typeface="+mn-cs"/></a:defRPr></a:lvl3pPr><a:lvl4pPr marL="1004888" indent="-182563" algn="l" rtl="0" eaLnBrk="0" fontAlgn="base" hangingPunct="0"><a:spcBef><a:spcPts val="400"/></a:spcBef><a:spcAft><a:spcPct val="0"/></a:spcAft><a:buClr><a:srgbClr val="A8CDD7"/></a:buClr><a:buSzPct val="100000"/><a:buFont typeface="Wingdings 2" panose="05020102010507070707" pitchFamily="18" charset="2"/><a:buChar char=""/><a:defRPr sz="2000" kern="1200"><a:solidFill><a:schemeClr val="tx1"/></a:solidFill><a:latin typeface="+mn-lt"/><a:ea typeface="+mn-ea"/><a:cs typeface="+mn-cs"/></a:defRPr></a:lvl4pPr><a:lvl5pPr marL="1187450" indent="-182563" algn="l" rtl="0" eaLnBrk="0" fontAlgn="base" hangingPunct="0"><a:spcBef><a:spcPts val="400"/></a:spcBef><a:spcAft><a:spcPct val="0"/></a:spcAft><a:buClr><a:srgbClr val="A8CDD7"/></a:buClr><a:buSzPct val="100000"/><a:buFont typeface="Wingdings 2" panose="05020102010507070707" pitchFamily="18" charset="2"/><a:buChar char=""/><a:defRPr sz="1900" kern="1200"><a:solidFill><a:schemeClr val="tx1"/></a:solidFill><a:latin typeface="+mn-lt"/><a:ea typeface="+mn-ea"/><a:cs typeface="+mn-cs"/></a:defRPr></a:lvl5pPr><a:lvl6pPr marL="1371600" indent="-173736" algn="l" rtl="0" eaLnBrk="1" latinLnBrk="0" hangingPunct="1"><a:spcBef><a:spcPts val="400"/></a:spcBef><a:buClr><a:schemeClr val="accent4"/></a:buClr><a:buFont typeface="Wingdings 2"/><a:buChar char=""/><a:defRPr kumimoji="0" sz="1800" kern="1200" baseline="0"><a:solidFill><a:schemeClr val="tx1"/></a:solidFill><a:latin typeface="+mn-lt"/><a:ea typeface="+mn-ea"/><a:cs typeface="+mn-cs"/></a:defRPr></a:lvl6pPr><a:lvl7pPr marL="1554480" indent="-173736" algn="l" rtl="0" eaLnBrk="1" latinLnBrk="0" hangingPunct="1"><a:spcBef><a:spcPts val="400"/></a:spcBef><a:buClr><a:schemeClr val="accent4"/></a:buClr><a:buFont typeface="Wingdings 2"/><a:buChar char=""/><a:defRPr kumimoji="0" sz="1600" kern="1200" baseline="0"><a:solidFill><a:schemeClr val="tx1"/></a:solidFill><a:latin typeface="+mn-lt"/><a:ea typeface="+mn-ea"/><a:cs typeface="+mn-cs"/></a:defRPr></a:lvl7pPr><a:lvl8pPr marL="1737360" indent="-173736" algn="l" rtl="0" eaLnBrk="1" latinLnBrk="0" hangingPunct="1"><a:spcBef><a:spcPts val="400"/></a:spcBef><a:buClr><a:schemeClr val="accent4"/></a:buClr><a:buFont typeface="Wingdings 2"/><a:buChar char=""/><a:defRPr kumimoji="0" sz="1600" kern="1200" baseline="0"><a:solidFill><a:schemeClr val="tx1"/></a:solidFill><a:latin typeface="+mn-lt"/><a:ea typeface="+mn-ea"/><a:cs typeface="+mn-cs"/></a:defRPr></a:lvl8pPr><a:lvl9pPr marL="1920240" indent="-173736" algn="l" rtl="0" eaLnBrk="1" latinLnBrk="0" hangingPunct="1"><a:spcBef><a:spcPts val="400"/></a:spcBef><a:buClr><a:schemeClr val="accent4"/></a:buClr><a:buFont typeface="Wingdings 2"/><a:buChar char=""/><a:defRPr kumimoji="0" sz="1600" kern="1200" baseline="0"><a:solidFill><a:schemeClr val="tx1"/></a:solidFill><a:latin typeface="+mn-lt"/><a:ea typeface="+mn-ea"/><a:cs typeface="+mn-cs"/></a:defRPr></a:lvl9pPr><a:extLst/></p:bodyStyle><p:otherStyle><a:lvl1pPr marL="0" algn="l" rtl="0" eaLnBrk="1" latinLnBrk="0" hangingPunct="1"><a:defRPr kumimoji="0" kern="1200"><a:solidFill><a:schemeClr val="tx1"/></a:solidFill><a:latin typeface="+mn-lt"/><a:ea typeface="+mn-ea"/><a:cs typeface="+mn-cs"/></a:defRPr></a:lvl1pPr><a:lvl2pPr marL="457200" algn="l" rtl="0" eaLnBrk="1" latinLnBrk="0" hangingPunct="1"><a:defRPr kumimoji="0" kern="1200"><a:solidFill><a:schemeClr val="tx1"/></a:solidFill><a:latin typeface="+mn-lt"/><a:ea typeface="+mn-ea"/><a:cs typeface="+mn-cs"/></a:defRPr></a:lvl2pPr><a:lvl3pPr marL="914400" algn="l" rtl="0" eaLnBrk="1" latinLnBrk="0" hangingPunct="1"><a:defRPr kumimoji="0" kern="1200"><a:solidFill><a:schemeClr val="tx1"/></a:solidFill><a:latin typeface="+mn-lt"/><a:ea typeface="+mn-ea"/><a:cs typeface="+mn-cs"/></a:defRPr></a:lvl3pPr><a:lvl4pPr marL="1371600" algn="l" rtl="0" eaLnBrk="1" latinLnBrk="0" hangingPunct="1"><a:defRPr kumimoji="0" kern="1200"><a:solidFill><a:schemeClr val="tx1"/></a:solidFill><a:latin typeface="+mn-lt"/><a:ea typeface="+mn-ea"/><a:cs typeface="+mn-cs"/></a:defRPr></a:lvl4pPr><a:lvl5pPr marL="1828800" algn="l" rtl="0" eaLnBrk="1" latinLnBrk="0" hangingPunct="1"><a:defRPr kumimoji="0" kern="1200"><a:solidFill><a:schemeClr val="tx1"/></a:solidFill><a:latin typeface="+mn-lt"/><a:ea typeface="+mn-ea"/><a:cs typeface="+mn-cs"/></a:defRPr></a:lvl5pPr><a:lvl6pPr marL="2286000" algn="l" rtl="0" eaLnBrk="1" latinLnBrk="0" hangingPunct="1"><a:defRPr kumimoji="0" kern="1200"><a:solidFill><a:schemeClr val="tx1"/></a:solidFill><a:latin typeface="+mn-lt"/><a:ea typeface="+mn-ea"/><a:cs typeface="+mn-cs"/></a:defRPr></a:lvl6pPr><a:lvl7pPr marL="2743200" algn="l" rtl="0" eaLnBrk="1" latinLnBrk="0" hangingPunct="1"><a:defRPr kumimoji="0" kern="1200"><a:solidFill><a:schemeClr val="tx1"/></a:solidFill><a:latin typeface="+mn-lt"/><a:ea typeface="+mn-ea"/><a:cs typeface="+mn-cs"/></a:defRPr></a:lvl7pPr><a:lvl8pPr marL="3200400" algn="l" rtl="0" eaLnBrk="1" latinLnBrk="0" hangingPunct="1"><a:defRPr kumimoji="0" kern="1200"><a:solidFill><a:schemeClr val="tx1"/></a:solidFill><a:latin typeface="+mn-lt"/><a:ea typeface="+mn-ea"/><a:cs typeface="+mn-cs"/></a:defRPr></a:lvl8pPr><a:lvl9pPr marL="3657600" algn="l" rtl="0" eaLnBrk="1" latinLnBrk="0" hangingPunct="1"><a:defRPr kumimoji="0" kern="1200"><a:solidFill><a:schemeClr val="tx1"/></a:solidFill><a:latin typeface="+mn-lt"/><a:ea typeface="+mn-ea"/><a:cs typeface="+mn-cs"/></a:defRPr></a:lvl9pPr><a:extLst/></p:otherStyle></p:txStyles></p:sldMaster>
</file>

<file path=ppt/slides/_rels/slide1.xml.rels><?xml version="1.0" encoding="UTF-8" standalone="yes" ?>                                  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Title 1"/>
          <p:cNvPicPr>
            <a:picLocks noGrp="1" noChangeAspect="1"/>
          </p:cNvPicPr>
          <p:nvPr>
            <p:ph type="title"/>
          </p:nvPr>
        </p:nvPicPr>
        <p:blipFill>
          <a:blip r:embed="rId3"/>
          <a:srcRect/>
          <a:stretch>
            <a:fillRect/>
          </a:stretch>
        </p:blipFill>
        <p:spPr>
          <a:xfrm>
            <a:off x="5413375" y="304800"/>
            <a:ext cx="3200400" cy="762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85800" y="685800"/>
            <a:ext cx="289560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n-ea"/>
                <a:cs typeface="+mn-cs"/>
              </a:rPr>
              <a:t> ___________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0" y="2057400"/>
            <a:ext cx="7543800" cy="3694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just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+mn-ea"/>
                <a:cs typeface="+mn-cs"/>
              </a:rPr>
              <a:t> ______  _______ _  __ _ _  __ _ _____________  _________  ______ ____ ______ ___ ___ _______ __ __ ___  ___   ____   __________   ____________   ________  ___   __ _______ __  ____  _______  __  ___    ______   ______  _____   ______  __   ______  ____  _____  ___    ____ __ ___ ____ __  ____  ___  ______ __ ____ ______ __ ___    __ ______ ___ _________ __ _ __________ ______ __ ____ ___ ____ ___ ________ __ ___ _____ _______ ____ __________ ___ __ _ ______ __ ___ _____ ______     _____  ______ __ _________ __ ____ _ ______ ____ ___ ______  ____ ____ _______ ____ _________  __ _____ _________ ___ __________ ___ _______ ___ _____ __ _ ___ _______ ____ </a:t>
            </a:r>
          </a:p>
          <a:p>
            <a:pPr marL="0" marR="0" lvl="0" indent="0" algn="l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fast" advClick="1" advTm="2000">
    <p:fade/>
    <p:sndAc>
      <p:stSnd>
        <p:snd r:embed="rId4" name="breeze.wav"/>
      </p:stSnd>
    </p:sndAc>
  </p:transition>
  <p:timing>
    <p:tnLst>
      <p:par>
        <p:cTn id="15" dur="indefinite" restart="never" nodeType="tmRoot">
          <p:childTnLst>
            <p:seq concurrent="1" nextAc="seek">
              <p:cTn id="16" dur="indefinite" nodeType="mainSeq">
                <p:childTnLst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nimBg="1"/>
      <p:bldP spid="1126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ONLYOFFICE/7.0.0.40</Application>
  <Paragraphs>0</Paragraphs>
  <PresentationFormat>On-screen Show (4:3)</PresentationFormat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revision>1</cp:revision>
</cp:coreProperties>
</file>