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9144000" cy="5143500" type="screen16x9"/>
  <p:notesSz cx="5143500" cy="9144000"/>
  <p:defaultTextStyle>
    <a:defPPr>
      <a:defRPr/>
    </a:defPPr>
    <a:lvl1pPr marL="0" algn="l">
      <a:defRPr sz="1350">
        <a:solidFill>
          <a:schemeClr val="tx1"/>
        </a:solidFill>
        <a:latin typeface="+mn-lt"/>
      </a:defRPr>
    </a:lvl1pPr>
    <a:lvl2pPr marL="342900" algn="l">
      <a:defRPr sz="1350">
        <a:solidFill>
          <a:schemeClr val="tx1"/>
        </a:solidFill>
        <a:latin typeface="+mn-lt"/>
      </a:defRPr>
    </a:lvl2pPr>
    <a:lvl3pPr marL="685800" algn="l">
      <a:defRPr sz="1350">
        <a:solidFill>
          <a:schemeClr val="tx1"/>
        </a:solidFill>
        <a:latin typeface="+mn-lt"/>
      </a:defRPr>
    </a:lvl3pPr>
    <a:lvl4pPr marL="1028700" algn="l">
      <a:defRPr sz="1350">
        <a:solidFill>
          <a:schemeClr val="tx1"/>
        </a:solidFill>
        <a:latin typeface="+mn-lt"/>
      </a:defRPr>
    </a:lvl4pPr>
    <a:lvl5pPr marL="1371600" algn="l">
      <a:defRPr sz="1350">
        <a:solidFill>
          <a:schemeClr val="tx1"/>
        </a:solidFill>
        <a:latin typeface="+mn-lt"/>
      </a:defRPr>
    </a:lvl5pPr>
    <a:lvl6pPr marL="1714500" algn="l">
      <a:defRPr sz="1350">
        <a:solidFill>
          <a:schemeClr val="tx1"/>
        </a:solidFill>
        <a:latin typeface="+mn-lt"/>
      </a:defRPr>
    </a:lvl6pPr>
    <a:lvl7pPr marL="2057400" algn="l">
      <a:defRPr sz="1350">
        <a:solidFill>
          <a:schemeClr val="tx1"/>
        </a:solidFill>
        <a:latin typeface="+mn-lt"/>
      </a:defRPr>
    </a:lvl7pPr>
    <a:lvl8pPr marL="2400300" algn="l">
      <a:defRPr sz="1350">
        <a:solidFill>
          <a:schemeClr val="tx1"/>
        </a:solidFill>
        <a:latin typeface="+mn-lt"/>
      </a:defRPr>
    </a:lvl8pPr>
    <a:lvl9pPr marL="2743200" algn="l">
      <a:defRPr sz="135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Rectangle 7" hidden="0"/>
          <p:cNvSpPr>
            <a:spLocks noChangeArrowheads="1" noGrp="1"/>
          </p:cNvSpPr>
          <p:nvPr isPhoto="0" userDrawn="0">
            <p:ph type="body" idx="1" hasCustomPrompt="0"/>
          </p:nvPr>
        </p:nvSpPr>
        <p:spPr bwMode="auto">
          <a:xfrm>
            <a:off x="3884613" y="8685213"/>
            <a:ext cx="2971800" cy="457200"/>
          </a:xfrm>
          <a:prstGeom prst="rect">
            <a:avLst/>
          </a:prstGeom>
        </p:spPr>
        <p:txBody>
          <a:bodyPr/>
          <a:lstStyle>
            <a:lvl1pPr algn="l">
              <a:defRPr sz="1200">
                <a:latin typeface="Arial"/>
              </a:defRPr>
            </a:lvl1pPr>
          </a:lstStyle>
          <a:p>
            <a:pPr>
              <a:defRPr/>
            </a:pPr>
            <a:endParaRPr/>
          </a:p>
        </p:txBody>
      </p:sp>
    </p:spTree>
  </p:cSld>
  <p:clrMap accent1="accent1" accent2="accent2" accent3="accent3" accent4="accent4" accent5="accent5" accent6="accent6" bg1="lt1" bg2="lt2" folHlink="folHlink" hlink="hlink" tx1="dk1" tx2="dk2"/>
  <p:notesStyle>
    <a:lvl1pPr algn="l">
      <a:spcBef>
        <a:spcPts val="0"/>
      </a:spcBef>
      <a:spcAft>
        <a:spcPts val="0"/>
      </a:spcAft>
      <a:defRPr sz="1200">
        <a:solidFill>
          <a:schemeClr val="tx1"/>
        </a:solidFill>
        <a:latin typeface="Arial"/>
        <a:ea typeface="+mn-ea"/>
        <a:cs typeface="+mn-cs"/>
      </a:defRPr>
    </a:lvl1pPr>
    <a:lvl2pPr marL="457200" algn="l">
      <a:spcBef>
        <a:spcPts val="0"/>
      </a:spcBef>
      <a:spcAft>
        <a:spcPts val="0"/>
      </a:spcAft>
      <a:defRPr sz="1200">
        <a:solidFill>
          <a:schemeClr val="tx1"/>
        </a:solidFill>
        <a:latin typeface="Arial"/>
        <a:ea typeface="+mn-ea"/>
        <a:cs typeface="+mn-cs"/>
      </a:defRPr>
    </a:lvl2pPr>
    <a:lvl3pPr marL="914400" algn="l">
      <a:spcBef>
        <a:spcPts val="0"/>
      </a:spcBef>
      <a:spcAft>
        <a:spcPts val="0"/>
      </a:spcAft>
      <a:defRPr sz="1200">
        <a:solidFill>
          <a:schemeClr val="tx1"/>
        </a:solidFill>
        <a:latin typeface="Arial"/>
        <a:ea typeface="+mn-ea"/>
        <a:cs typeface="+mn-cs"/>
      </a:defRPr>
    </a:lvl3pPr>
    <a:lvl4pPr marL="1371600" algn="l">
      <a:spcBef>
        <a:spcPts val="0"/>
      </a:spcBef>
      <a:spcAft>
        <a:spcPts val="0"/>
      </a:spcAft>
      <a:defRPr sz="1200">
        <a:solidFill>
          <a:schemeClr val="tx1"/>
        </a:solidFill>
        <a:latin typeface="Arial"/>
        <a:ea typeface="+mn-ea"/>
        <a:cs typeface="+mn-cs"/>
      </a:defRPr>
    </a:lvl4pPr>
    <a:lvl5pPr marL="1828800" algn="l">
      <a:spcBef>
        <a:spcPts val="0"/>
      </a:spcBef>
      <a:spcAft>
        <a:spcPts val="0"/>
      </a:spcAft>
      <a:defRPr sz="1200">
        <a:solidFill>
          <a:schemeClr val="tx1"/>
        </a:solidFill>
        <a:latin typeface="Arial"/>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 Id="rId3" Type="http://schemas.openxmlformats.org/officeDocument/2006/relationships/hyperlink" Target="http://example.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 hidden="0"/>
          <p:cNvSpPr>
            <a:spLocks noChangeArrowheads="1" noGrp="1"/>
          </p:cNvSpPr>
          <p:nvPr isPhoto="0" userDrawn="0">
            <p:ph type="body" idx="1" hasCustomPrompt="0"/>
          </p:nvPr>
        </p:nvSpPr>
        <p:spPr bwMode="auto"/>
        <p:txBody>
          <a:bodyPr/>
          <a:p>
            <a:pPr>
              <a:defRPr/>
            </a:pPr>
            <a:r>
              <a:rPr u="sng">
                <a:solidFill>
                  <a:schemeClr val="hlink"/>
                </a:solidFill>
                <a:hlinkClick r:id="rId3" tooltip="go to www.yandex.ru"/>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a:t>
            </a:r>
            <a:r>
              <a:rPr u="sng">
                <a:solidFill>
                  <a:schemeClr val="hlink"/>
                </a:solidFill>
                <a:hlinkClick r:id="rId3" tooltip="go to www.yandex.ru"/>
              </a:rPr>
              <a:t>t</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Slide">
    <p:spTree>
      <p:nvGrpSpPr>
        <p:cNvPr id="1" name="" hidden="0"/>
        <p:cNvGrpSpPr/>
        <p:nvPr isPhoto="0" userDrawn="0"/>
      </p:nvGrpSpPr>
      <p:grpSpPr bwMode="auto">
        <a:xfrm>
          <a:off x="0" y="0"/>
          <a:ext cx="0" cy="0"/>
          <a:chOff x="0" y="0"/>
          <a:chExt cx="0" cy="0"/>
        </a:xfrm>
      </p:grpSpPr>
      <p:sp>
        <p:nvSpPr>
          <p:cNvPr id="4" name="Title 1" hidden="0"/>
          <p:cNvSpPr/>
          <p:nvPr isPhoto="0" userDrawn="0">
            <p:ph type="ctrTitle" hasCustomPrompt="0"/>
          </p:nvPr>
        </p:nvSpPr>
        <p:spPr bwMode="auto">
          <a:xfrm>
            <a:off x="1143000" y="841772"/>
            <a:ext cx="6858000" cy="1790700"/>
          </a:xfrm>
        </p:spPr>
        <p:txBody>
          <a:bodyPr anchor="b"/>
          <a:lstStyle>
            <a:lvl1pPr algn="ctr">
              <a:defRPr sz="4500"/>
            </a:lvl1pPr>
          </a:lstStyle>
          <a:p>
            <a:pPr lvl="0">
              <a:defRPr/>
            </a:pPr>
            <a:r>
              <a:rPr/>
              <a:t>Click to edit Master title style</a:t>
            </a:r>
            <a:endParaRPr/>
          </a:p>
        </p:txBody>
      </p:sp>
      <p:sp>
        <p:nvSpPr>
          <p:cNvPr id="5" name="Subtitle 2" hidden="0"/>
          <p:cNvSpPr/>
          <p:nvPr isPhoto="0" userDrawn="0">
            <p:ph type="subTitle" idx="1" hasCustomPrompt="0"/>
          </p:nvPr>
        </p:nvSpPr>
        <p:spPr bwMode="auto">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defRPr/>
            </a:pPr>
            <a:r>
              <a:rPr/>
              <a:t>Click to edit Master subtitle style</a:t>
            </a:r>
            <a:endParaRPr/>
          </a:p>
        </p:txBody>
      </p:sp>
      <p:sp>
        <p:nvSpPr>
          <p:cNvPr id="6" name="Date Placeholder 3"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7" name="Footer Placeholder 4" hidden="0"/>
          <p:cNvSpPr/>
          <p:nvPr isPhoto="0" userDrawn="0">
            <p:ph type="ftr" sz="quarter" idx="11" hasCustomPrompt="0"/>
          </p:nvPr>
        </p:nvSpPr>
        <p:spPr bwMode="auto"/>
        <p:txBody>
          <a:bodyPr/>
          <a:lstStyle/>
          <a:p>
            <a:pPr lvl="0">
              <a:defRPr/>
            </a:pPr>
            <a:endParaRPr/>
          </a:p>
        </p:txBody>
      </p:sp>
      <p:sp>
        <p:nvSpPr>
          <p:cNvPr id="8" name="Slide Number Placeholder 5"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p:txBody>
          <a:bodyPr/>
          <a:lstStyle/>
          <a:p>
            <a:pPr lvl="0">
              <a:defRPr/>
            </a:pPr>
            <a:r>
              <a:rPr/>
              <a:t>Click to edit Master title style</a:t>
            </a:r>
            <a:endParaRPr/>
          </a:p>
        </p:txBody>
      </p:sp>
      <p:sp>
        <p:nvSpPr>
          <p:cNvPr id="5" name="Vertical Text Placeholder 2" hidden="0"/>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6" name="Date Placeholder 3"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7" name="Footer Placeholder 4" hidden="0"/>
          <p:cNvSpPr/>
          <p:nvPr isPhoto="0" userDrawn="0">
            <p:ph type="ftr" sz="quarter" idx="11" hasCustomPrompt="0"/>
          </p:nvPr>
        </p:nvSpPr>
        <p:spPr bwMode="auto"/>
        <p:txBody>
          <a:bodyPr/>
          <a:lstStyle/>
          <a:p>
            <a:pPr lvl="0">
              <a:defRPr/>
            </a:pPr>
            <a:endParaRPr/>
          </a:p>
        </p:txBody>
      </p:sp>
      <p:sp>
        <p:nvSpPr>
          <p:cNvPr id="8" name="Slide Number Placeholder 5"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p:nvPr isPhoto="0" userDrawn="0">
            <p:ph type="title" orient="vert" hasCustomPrompt="0"/>
          </p:nvPr>
        </p:nvSpPr>
        <p:spPr bwMode="auto">
          <a:xfrm>
            <a:off x="6543675" y="273844"/>
            <a:ext cx="1971675" cy="4358879"/>
          </a:xfrm>
        </p:spPr>
        <p:txBody>
          <a:bodyPr vert="eaVert"/>
          <a:lstStyle/>
          <a:p>
            <a:pPr lvl="0">
              <a:defRPr/>
            </a:pPr>
            <a:r>
              <a:rPr/>
              <a:t>Click to edit Master title style</a:t>
            </a:r>
            <a:endParaRPr/>
          </a:p>
        </p:txBody>
      </p:sp>
      <p:sp>
        <p:nvSpPr>
          <p:cNvPr id="5" name="Vertical Text Placeholder 2" hidden="0"/>
          <p:cNvSpPr/>
          <p:nvPr isPhoto="0" userDrawn="0">
            <p:ph type="body" orient="vert" idx="1" hasCustomPrompt="0"/>
          </p:nvPr>
        </p:nvSpPr>
        <p:spPr bwMode="auto">
          <a:xfrm>
            <a:off x="628650" y="273844"/>
            <a:ext cx="5800725" cy="4358879"/>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6" name="Date Placeholder 3"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7" name="Footer Placeholder 4" hidden="0"/>
          <p:cNvSpPr/>
          <p:nvPr isPhoto="0" userDrawn="0">
            <p:ph type="ftr" sz="quarter" idx="11" hasCustomPrompt="0"/>
          </p:nvPr>
        </p:nvSpPr>
        <p:spPr bwMode="auto"/>
        <p:txBody>
          <a:bodyPr/>
          <a:lstStyle/>
          <a:p>
            <a:pPr lvl="0">
              <a:defRPr/>
            </a:pPr>
            <a:endParaRPr/>
          </a:p>
        </p:txBody>
      </p:sp>
      <p:sp>
        <p:nvSpPr>
          <p:cNvPr id="8" name="Slide Number Placeholder 5"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and Content">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p:txBody>
          <a:bodyPr/>
          <a:lstStyle/>
          <a:p>
            <a:pPr lvl="0">
              <a:defRPr/>
            </a:pPr>
            <a:r>
              <a:rPr/>
              <a:t>Click to edit Master title style</a:t>
            </a:r>
            <a:endParaRPr/>
          </a:p>
        </p:txBody>
      </p:sp>
      <p:sp>
        <p:nvSpPr>
          <p:cNvPr id="5" name="Content Placeholder 2" hidden="0"/>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6" name="Date Placeholder 3"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7" name="Footer Placeholder 4" hidden="0"/>
          <p:cNvSpPr/>
          <p:nvPr isPhoto="0" userDrawn="0">
            <p:ph type="ftr" sz="quarter" idx="11" hasCustomPrompt="0"/>
          </p:nvPr>
        </p:nvSpPr>
        <p:spPr bwMode="auto"/>
        <p:txBody>
          <a:bodyPr/>
          <a:lstStyle/>
          <a:p>
            <a:pPr lvl="0">
              <a:defRPr/>
            </a:pPr>
            <a:endParaRPr/>
          </a:p>
        </p:txBody>
      </p:sp>
      <p:sp>
        <p:nvSpPr>
          <p:cNvPr id="8" name="Slide Number Placeholder 5"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Section Header">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a:xfrm>
            <a:off x="623888" y="1282304"/>
            <a:ext cx="7886700" cy="2139553"/>
          </a:xfrm>
        </p:spPr>
        <p:txBody>
          <a:bodyPr anchor="b"/>
          <a:lstStyle>
            <a:lvl1pPr>
              <a:defRPr sz="4500"/>
            </a:lvl1pPr>
          </a:lstStyle>
          <a:p>
            <a:pPr lvl="0">
              <a:defRPr/>
            </a:pPr>
            <a:r>
              <a:rPr/>
              <a:t>Click to edit Master title style</a:t>
            </a:r>
            <a:endParaRPr/>
          </a:p>
        </p:txBody>
      </p:sp>
      <p:sp>
        <p:nvSpPr>
          <p:cNvPr id="5" name="Text Placeholder 2" hidden="0"/>
          <p:cNvSpPr/>
          <p:nvPr isPhoto="0" userDrawn="0">
            <p:ph type="body" idx="1" hasCustomPrompt="0"/>
          </p:nvPr>
        </p:nvSpPr>
        <p:spPr bwMode="auto">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a:t>Click to edit Master text styles</a:t>
            </a:r>
            <a:endParaRPr/>
          </a:p>
        </p:txBody>
      </p:sp>
      <p:sp>
        <p:nvSpPr>
          <p:cNvPr id="6" name="Date Placeholder 3"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7" name="Footer Placeholder 4" hidden="0"/>
          <p:cNvSpPr/>
          <p:nvPr isPhoto="0" userDrawn="0">
            <p:ph type="ftr" sz="quarter" idx="11" hasCustomPrompt="0"/>
          </p:nvPr>
        </p:nvSpPr>
        <p:spPr bwMode="auto"/>
        <p:txBody>
          <a:bodyPr/>
          <a:lstStyle/>
          <a:p>
            <a:pPr lvl="0">
              <a:defRPr/>
            </a:pPr>
            <a:endParaRPr/>
          </a:p>
        </p:txBody>
      </p:sp>
      <p:sp>
        <p:nvSpPr>
          <p:cNvPr id="8" name="Slide Number Placeholder 5"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wo Content">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p:txBody>
          <a:bodyPr/>
          <a:lstStyle/>
          <a:p>
            <a:pPr lvl="0">
              <a:defRPr/>
            </a:pPr>
            <a:r>
              <a:rPr/>
              <a:t>Click to edit Master title style</a:t>
            </a:r>
            <a:endParaRPr/>
          </a:p>
        </p:txBody>
      </p:sp>
      <p:sp>
        <p:nvSpPr>
          <p:cNvPr id="5" name="Content Placeholder 2" hidden="0"/>
          <p:cNvSpPr/>
          <p:nvPr isPhoto="0" userDrawn="0">
            <p:ph sz="half" idx="1" hasCustomPrompt="0"/>
          </p:nvPr>
        </p:nvSpPr>
        <p:spPr bwMode="auto">
          <a:xfrm>
            <a:off x="6286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6" name="Content Placeholder 3" hidden="0"/>
          <p:cNvSpPr/>
          <p:nvPr isPhoto="0" userDrawn="0">
            <p:ph sz="half" idx="2" hasCustomPrompt="0"/>
          </p:nvPr>
        </p:nvSpPr>
        <p:spPr bwMode="auto">
          <a:xfrm>
            <a:off x="46291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4"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8" name="Footer Placeholder 5" hidden="0"/>
          <p:cNvSpPr/>
          <p:nvPr isPhoto="0" userDrawn="0">
            <p:ph type="ftr" sz="quarter" idx="11" hasCustomPrompt="0"/>
          </p:nvPr>
        </p:nvSpPr>
        <p:spPr bwMode="auto"/>
        <p:txBody>
          <a:bodyPr/>
          <a:lstStyle/>
          <a:p>
            <a:pPr lvl="0">
              <a:defRPr/>
            </a:pPr>
            <a:endParaRPr/>
          </a:p>
        </p:txBody>
      </p:sp>
      <p:sp>
        <p:nvSpPr>
          <p:cNvPr id="9" name="Slide Number Placeholder 6"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Comparison">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a:xfrm>
            <a:off x="629841" y="273844"/>
            <a:ext cx="7886700" cy="994172"/>
          </a:xfrm>
        </p:spPr>
        <p:txBody>
          <a:bodyPr/>
          <a:lstStyle/>
          <a:p>
            <a:pPr lvl="0">
              <a:defRPr/>
            </a:pPr>
            <a:r>
              <a:rPr/>
              <a:t>Click to edit Master title style</a:t>
            </a:r>
            <a:endParaRPr/>
          </a:p>
        </p:txBody>
      </p:sp>
      <p:sp>
        <p:nvSpPr>
          <p:cNvPr id="5" name="Text Placeholder 2" hidden="0"/>
          <p:cNvSpPr/>
          <p:nvPr isPhoto="0" userDrawn="0">
            <p:ph type="body" idx="1" hasCustomPrompt="0"/>
          </p:nvPr>
        </p:nvSpPr>
        <p:spPr bwMode="auto">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6" name="Content Placeholder 3" hidden="0"/>
          <p:cNvSpPr/>
          <p:nvPr isPhoto="0" userDrawn="0">
            <p:ph sz="half" idx="2" hasCustomPrompt="0"/>
          </p:nvPr>
        </p:nvSpPr>
        <p:spPr bwMode="auto">
          <a:xfrm>
            <a:off x="629842" y="1878806"/>
            <a:ext cx="3868340"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Text Placeholder 4" hidden="0"/>
          <p:cNvSpPr/>
          <p:nvPr isPhoto="0" userDrawn="0">
            <p:ph type="body" sz="quarter" idx="3" hasCustomPrompt="0"/>
          </p:nvPr>
        </p:nvSpPr>
        <p:spPr bwMode="auto">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8" name="Content Placeholder 5" hidden="0"/>
          <p:cNvSpPr/>
          <p:nvPr isPhoto="0" userDrawn="0">
            <p:ph sz="quarter" idx="4" hasCustomPrompt="0"/>
          </p:nvPr>
        </p:nvSpPr>
        <p:spPr bwMode="auto">
          <a:xfrm>
            <a:off x="4629150" y="1878806"/>
            <a:ext cx="3887391"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9" name="Date Placeholder 6"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10" name="Footer Placeholder 7" hidden="0"/>
          <p:cNvSpPr/>
          <p:nvPr isPhoto="0" userDrawn="0">
            <p:ph type="ftr" sz="quarter" idx="11" hasCustomPrompt="0"/>
          </p:nvPr>
        </p:nvSpPr>
        <p:spPr bwMode="auto"/>
        <p:txBody>
          <a:bodyPr/>
          <a:lstStyle/>
          <a:p>
            <a:pPr lvl="0">
              <a:defRPr/>
            </a:pPr>
            <a:endParaRPr/>
          </a:p>
        </p:txBody>
      </p:sp>
      <p:sp>
        <p:nvSpPr>
          <p:cNvPr id="11" name="Slide Number Placeholder 8"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Only">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p:txBody>
          <a:bodyPr/>
          <a:lstStyle/>
          <a:p>
            <a:pPr lvl="0">
              <a:defRPr/>
            </a:pPr>
            <a:r>
              <a:rPr/>
              <a:t>Click to edit Master title style</a:t>
            </a:r>
            <a:endParaRPr/>
          </a:p>
        </p:txBody>
      </p:sp>
      <p:sp>
        <p:nvSpPr>
          <p:cNvPr id="5" name="Date Placeholder 2"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6" name="Footer Placeholder 3" hidden="0"/>
          <p:cNvSpPr/>
          <p:nvPr isPhoto="0" userDrawn="0">
            <p:ph type="ftr" sz="quarter" idx="11" hasCustomPrompt="0"/>
          </p:nvPr>
        </p:nvSpPr>
        <p:spPr bwMode="auto"/>
        <p:txBody>
          <a:bodyPr/>
          <a:lstStyle/>
          <a:p>
            <a:pPr lvl="0">
              <a:defRPr/>
            </a:pPr>
            <a:endParaRPr/>
          </a:p>
        </p:txBody>
      </p:sp>
      <p:sp>
        <p:nvSpPr>
          <p:cNvPr id="7" name="Slide Number Placeholder 4"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5" name="Footer Placeholder 2" hidden="0"/>
          <p:cNvSpPr/>
          <p:nvPr isPhoto="0" userDrawn="0">
            <p:ph type="ftr" sz="quarter" idx="11" hasCustomPrompt="0"/>
          </p:nvPr>
        </p:nvSpPr>
        <p:spPr bwMode="auto"/>
        <p:txBody>
          <a:bodyPr/>
          <a:lstStyle/>
          <a:p>
            <a:pPr lvl="0">
              <a:defRPr/>
            </a:pPr>
            <a:endParaRPr/>
          </a:p>
        </p:txBody>
      </p:sp>
      <p:sp>
        <p:nvSpPr>
          <p:cNvPr id="6" name="Slide Number Placeholder 3"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a:xfrm>
            <a:off x="629841" y="342900"/>
            <a:ext cx="2949178" cy="1200150"/>
          </a:xfrm>
        </p:spPr>
        <p:txBody>
          <a:bodyPr anchor="b"/>
          <a:lstStyle>
            <a:lvl1pPr>
              <a:defRPr sz="2400"/>
            </a:lvl1pPr>
          </a:lstStyle>
          <a:p>
            <a:pPr lvl="0">
              <a:defRPr/>
            </a:pPr>
            <a:r>
              <a:rPr/>
              <a:t>Click to edit Master title style</a:t>
            </a:r>
            <a:endParaRPr/>
          </a:p>
        </p:txBody>
      </p:sp>
      <p:sp>
        <p:nvSpPr>
          <p:cNvPr id="5" name="Content Placeholder 2" hidden="0"/>
          <p:cNvSpPr/>
          <p:nvPr isPhoto="0" userDrawn="0">
            <p:ph idx="1" hasCustomPrompt="0"/>
          </p:nvPr>
        </p:nvSpPr>
        <p:spPr bwMode="auto">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6" name="Text Placeholder 3" hidden="0"/>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7" name="Date Placeholder 4"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8" name="Footer Placeholder 5" hidden="0"/>
          <p:cNvSpPr/>
          <p:nvPr isPhoto="0" userDrawn="0">
            <p:ph type="ftr" sz="quarter" idx="11" hasCustomPrompt="0"/>
          </p:nvPr>
        </p:nvSpPr>
        <p:spPr bwMode="auto"/>
        <p:txBody>
          <a:bodyPr/>
          <a:lstStyle/>
          <a:p>
            <a:pPr lvl="0">
              <a:defRPr/>
            </a:pPr>
            <a:endParaRPr/>
          </a:p>
        </p:txBody>
      </p:sp>
      <p:sp>
        <p:nvSpPr>
          <p:cNvPr id="9" name="Slide Number Placeholder 6"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p:nvPr isPhoto="0" userDrawn="0">
            <p:ph type="title" hasCustomPrompt="0"/>
          </p:nvPr>
        </p:nvSpPr>
        <p:spPr bwMode="auto">
          <a:xfrm>
            <a:off x="629841" y="342900"/>
            <a:ext cx="2949178" cy="1200150"/>
          </a:xfrm>
        </p:spPr>
        <p:txBody>
          <a:bodyPr anchor="b"/>
          <a:lstStyle>
            <a:lvl1pPr>
              <a:defRPr sz="2400"/>
            </a:lvl1pPr>
          </a:lstStyle>
          <a:p>
            <a:pPr lvl="0">
              <a:defRPr/>
            </a:pPr>
            <a:r>
              <a:rPr/>
              <a:t>Click to edit Master title style</a:t>
            </a:r>
            <a:endParaRPr/>
          </a:p>
        </p:txBody>
      </p:sp>
      <p:sp>
        <p:nvSpPr>
          <p:cNvPr id="5" name="Picture Placeholder 2" hidden="0"/>
          <p:cNvSpPr/>
          <p:nvPr isPhoto="0" userDrawn="0">
            <p:ph type="pic" idx="1" hasCustomPrompt="0"/>
          </p:nvPr>
        </p:nvSpPr>
        <p:spPr bwMode="auto">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defRPr/>
            </a:pPr>
            <a:r>
              <a:rPr/>
              <a:t>Click icon to add picture</a:t>
            </a:r>
            <a:endParaRPr/>
          </a:p>
        </p:txBody>
      </p:sp>
      <p:sp>
        <p:nvSpPr>
          <p:cNvPr id="6" name="Text Placeholder 3" hidden="0"/>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7" name="Date Placeholder 4" hidden="0"/>
          <p:cNvSpPr/>
          <p:nvPr isPhoto="0" userDrawn="0">
            <p:ph type="dt" sz="half" idx="10" hasCustomPrompt="0"/>
          </p:nvPr>
        </p:nvSpPr>
        <p:spPr bwMode="auto"/>
        <p:txBody>
          <a:bodyPr/>
          <a:lstStyle/>
          <a:p>
            <a:pPr lvl="0">
              <a:defRPr/>
            </a:pPr>
            <a:fld id="{BCC18F51-09EC-435C-A3BA-64A766E099C0}" type="datetimeFigureOut">
              <a:t>01.11.2013</a:t>
            </a:fld>
            <a:r>
              <a:rPr/>
              <a:t>22.01.2014</a:t>
            </a:r>
            <a:endParaRPr/>
          </a:p>
        </p:txBody>
      </p:sp>
      <p:sp>
        <p:nvSpPr>
          <p:cNvPr id="8" name="Footer Placeholder 5" hidden="0"/>
          <p:cNvSpPr/>
          <p:nvPr isPhoto="0" userDrawn="0">
            <p:ph type="ftr" sz="quarter" idx="11" hasCustomPrompt="0"/>
          </p:nvPr>
        </p:nvSpPr>
        <p:spPr bwMode="auto"/>
        <p:txBody>
          <a:bodyPr/>
          <a:lstStyle/>
          <a:p>
            <a:pPr lvl="0">
              <a:defRPr/>
            </a:pPr>
            <a:endParaRPr/>
          </a:p>
        </p:txBody>
      </p:sp>
      <p:sp>
        <p:nvSpPr>
          <p:cNvPr id="9" name="Slide Number Placeholder 6" hidden="0"/>
          <p:cNvSpPr/>
          <p:nvPr isPhoto="0" userDrawn="0">
            <p:ph type="sldNum" sz="quarter" idx="12" hasCustomPrompt="0"/>
          </p:nvPr>
        </p:nvSpPr>
        <p:spPr bwMode="auto"/>
        <p:txBody>
          <a:bodyPr/>
          <a:lstStyle/>
          <a:p>
            <a:pPr lvl="0">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p:nvPr isPhoto="0" userDrawn="0">
            <p:ph type="title" hasCustomPrompt="0"/>
          </p:nvPr>
        </p:nvSpPr>
        <p:spPr bwMode="auto">
          <a:xfrm>
            <a:off x="628650" y="273844"/>
            <a:ext cx="7886700" cy="994172"/>
          </a:xfrm>
          <a:prstGeom prst="rect">
            <a:avLst/>
          </a:prstGeom>
        </p:spPr>
        <p:txBody>
          <a:bodyPr vert="horz" lIns="91440" tIns="45720" rIns="91440" bIns="45720" rtlCol="0" anchor="ctr"/>
          <a:lstStyle/>
          <a:p>
            <a:pPr lvl="0">
              <a:defRPr/>
            </a:pPr>
            <a:r>
              <a:rPr/>
              <a:t>Click to edit Master title style</a:t>
            </a:r>
            <a:endParaRPr/>
          </a:p>
        </p:txBody>
      </p:sp>
      <p:sp>
        <p:nvSpPr>
          <p:cNvPr id="5" name="Text Placeholder 2" hidden="0"/>
          <p:cNvSpPr/>
          <p:nvPr isPhoto="0" userDrawn="0">
            <p:ph type="body" idx="1" hasCustomPrompt="0"/>
          </p:nvPr>
        </p:nvSpPr>
        <p:spPr bwMode="auto">
          <a:xfrm>
            <a:off x="628650" y="1369218"/>
            <a:ext cx="7886700" cy="3263504"/>
          </a:xfrm>
          <a:prstGeom prst="rect">
            <a:avLst/>
          </a:prstGeom>
        </p:spPr>
        <p:txBody>
          <a:bodyPr vert="horz" lIns="91440" tIns="45720" rIns="91440" bIns="45720" rtlCol="0"/>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6" name="Date Placeholder 3" hidden="0"/>
          <p:cNvSpPr/>
          <p:nvPr isPhoto="0" userDrawn="0">
            <p:ph type="dt" sz="half" idx="2" hasCustomPrompt="0"/>
          </p:nvPr>
        </p:nvSpPr>
        <p:spPr bwMode="auto">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lvl="0">
              <a:defRPr/>
            </a:pPr>
            <a:fld id="{BCC18F51-09EC-435C-A3BA-64A766E099C0}" type="datetimeFigureOut">
              <a:t>01.11.2013</a:t>
            </a:fld>
            <a:endParaRPr/>
          </a:p>
        </p:txBody>
      </p:sp>
      <p:sp>
        <p:nvSpPr>
          <p:cNvPr id="7" name="Footer Placeholder 4" hidden="0"/>
          <p:cNvSpPr/>
          <p:nvPr isPhoto="0" userDrawn="0">
            <p:ph type="ftr" sz="quarter" idx="3" hasCustomPrompt="0"/>
          </p:nvPr>
        </p:nvSpPr>
        <p:spPr bwMode="auto">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lvl="0">
              <a:defRPr/>
            </a:pPr>
            <a:endParaRPr/>
          </a:p>
        </p:txBody>
      </p:sp>
      <p:sp>
        <p:nvSpPr>
          <p:cNvPr id="8" name="Slide Number Placeholder 5" hidden="0"/>
          <p:cNvSpPr/>
          <p:nvPr isPhoto="0" userDrawn="0">
            <p:ph type="sldNum" sz="quarter" idx="4" hasCustomPrompt="0"/>
          </p:nvPr>
        </p:nvSpPr>
        <p:spPr bwMode="auto">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3300">
          <a:solidFill>
            <a:schemeClr val="tx1"/>
          </a:solidFill>
          <a:latin typeface="+mj-lt"/>
        </a:defRPr>
      </a:lvl1pPr>
    </p:titleStyle>
    <p:bodyStyle>
      <a:lvl1pPr marL="171450" indent="-171450" algn="l">
        <a:lnSpc>
          <a:spcPct val="90000"/>
        </a:lnSpc>
        <a:spcBef>
          <a:spcPts val="750"/>
        </a:spcBef>
        <a:buFont typeface="Arial"/>
        <a:buChar char="•"/>
        <a:defRPr sz="2100">
          <a:solidFill>
            <a:schemeClr val="tx1"/>
          </a:solidFill>
          <a:latin typeface="+mn-lt"/>
        </a:defRPr>
      </a:lvl1pPr>
      <a:lvl2pPr marL="514350" indent="-171450" algn="l">
        <a:lnSpc>
          <a:spcPct val="90000"/>
        </a:lnSpc>
        <a:spcBef>
          <a:spcPts val="375"/>
        </a:spcBef>
        <a:buFont typeface="Arial"/>
        <a:buChar char="•"/>
        <a:defRPr sz="1800">
          <a:solidFill>
            <a:schemeClr val="tx1"/>
          </a:solidFill>
          <a:latin typeface="+mn-lt"/>
        </a:defRPr>
      </a:lvl2pPr>
      <a:lvl3pPr marL="857250" indent="-171450" algn="l">
        <a:lnSpc>
          <a:spcPct val="90000"/>
        </a:lnSpc>
        <a:spcBef>
          <a:spcPts val="375"/>
        </a:spcBef>
        <a:buFont typeface="Arial"/>
        <a:buChar char="•"/>
        <a:defRPr sz="1500">
          <a:solidFill>
            <a:schemeClr val="tx1"/>
          </a:solidFill>
          <a:latin typeface="+mn-lt"/>
        </a:defRPr>
      </a:lvl3pPr>
      <a:lvl4pPr marL="1200150" indent="-171450" algn="l">
        <a:lnSpc>
          <a:spcPct val="90000"/>
        </a:lnSpc>
        <a:spcBef>
          <a:spcPts val="375"/>
        </a:spcBef>
        <a:buFont typeface="Arial"/>
        <a:buChar char="•"/>
        <a:defRPr sz="1350">
          <a:solidFill>
            <a:schemeClr val="tx1"/>
          </a:solidFill>
          <a:latin typeface="+mn-lt"/>
        </a:defRPr>
      </a:lvl4pPr>
      <a:lvl5pPr marL="1543050" indent="-171450" algn="l">
        <a:lnSpc>
          <a:spcPct val="90000"/>
        </a:lnSpc>
        <a:spcBef>
          <a:spcPts val="375"/>
        </a:spcBef>
        <a:buFont typeface="Arial"/>
        <a:buChar char="•"/>
        <a:defRPr sz="1350">
          <a:solidFill>
            <a:schemeClr val="tx1"/>
          </a:solidFill>
          <a:latin typeface="+mn-lt"/>
        </a:defRPr>
      </a:lvl5pPr>
      <a:lvl6pPr marL="1885950" indent="-171450" algn="l">
        <a:lnSpc>
          <a:spcPct val="90000"/>
        </a:lnSpc>
        <a:spcBef>
          <a:spcPts val="375"/>
        </a:spcBef>
        <a:buFont typeface="Arial"/>
        <a:buChar char="•"/>
        <a:defRPr sz="1350">
          <a:solidFill>
            <a:schemeClr val="tx1"/>
          </a:solidFill>
          <a:latin typeface="+mn-lt"/>
        </a:defRPr>
      </a:lvl6pPr>
      <a:lvl7pPr marL="2228850" indent="-171450" algn="l">
        <a:lnSpc>
          <a:spcPct val="90000"/>
        </a:lnSpc>
        <a:spcBef>
          <a:spcPts val="375"/>
        </a:spcBef>
        <a:buFont typeface="Arial"/>
        <a:buChar char="•"/>
        <a:defRPr sz="1350">
          <a:solidFill>
            <a:schemeClr val="tx1"/>
          </a:solidFill>
          <a:latin typeface="+mn-lt"/>
        </a:defRPr>
      </a:lvl7pPr>
      <a:lvl8pPr marL="2571750" indent="-171450" algn="l">
        <a:lnSpc>
          <a:spcPct val="90000"/>
        </a:lnSpc>
        <a:spcBef>
          <a:spcPts val="375"/>
        </a:spcBef>
        <a:buFont typeface="Arial"/>
        <a:buChar char="•"/>
        <a:defRPr sz="1350">
          <a:solidFill>
            <a:schemeClr val="tx1"/>
          </a:solidFill>
          <a:latin typeface="+mn-lt"/>
        </a:defRPr>
      </a:lvl8pPr>
      <a:lvl9pPr marL="2914650" indent="-171450" algn="l">
        <a:lnSpc>
          <a:spcPct val="90000"/>
        </a:lnSpc>
        <a:spcBef>
          <a:spcPts val="375"/>
        </a:spcBef>
        <a:buFont typeface="Arial"/>
        <a:buChar char="•"/>
        <a:defRPr sz="1350">
          <a:solidFill>
            <a:schemeClr val="tx1"/>
          </a:solidFill>
          <a:latin typeface="+mn-lt"/>
        </a:defRPr>
      </a:lvl9pPr>
    </p:bodyStyle>
    <p:otherStyle>
      <a:defPPr>
        <a:defRPr/>
      </a:defPPr>
      <a:lvl1pPr marL="0" algn="l">
        <a:defRPr sz="1350">
          <a:solidFill>
            <a:schemeClr val="tx1"/>
          </a:solidFill>
          <a:latin typeface="+mn-lt"/>
        </a:defRPr>
      </a:lvl1pPr>
      <a:lvl2pPr marL="342900" algn="l">
        <a:defRPr sz="1350">
          <a:solidFill>
            <a:schemeClr val="tx1"/>
          </a:solidFill>
          <a:latin typeface="+mn-lt"/>
        </a:defRPr>
      </a:lvl2pPr>
      <a:lvl3pPr marL="685800" algn="l">
        <a:defRPr sz="1350">
          <a:solidFill>
            <a:schemeClr val="tx1"/>
          </a:solidFill>
          <a:latin typeface="+mn-lt"/>
        </a:defRPr>
      </a:lvl3pPr>
      <a:lvl4pPr marL="1028700" algn="l">
        <a:defRPr sz="1350">
          <a:solidFill>
            <a:schemeClr val="tx1"/>
          </a:solidFill>
          <a:latin typeface="+mn-lt"/>
        </a:defRPr>
      </a:lvl4pPr>
      <a:lvl5pPr marL="1371600" algn="l">
        <a:defRPr sz="1350">
          <a:solidFill>
            <a:schemeClr val="tx1"/>
          </a:solidFill>
          <a:latin typeface="+mn-lt"/>
        </a:defRPr>
      </a:lvl5pPr>
      <a:lvl6pPr marL="1714500" algn="l">
        <a:defRPr sz="1350">
          <a:solidFill>
            <a:schemeClr val="tx1"/>
          </a:solidFill>
          <a:latin typeface="+mn-lt"/>
        </a:defRPr>
      </a:lvl6pPr>
      <a:lvl7pPr marL="2057400" algn="l">
        <a:defRPr sz="1350">
          <a:solidFill>
            <a:schemeClr val="tx1"/>
          </a:solidFill>
          <a:latin typeface="+mn-lt"/>
        </a:defRPr>
      </a:lvl7pPr>
      <a:lvl8pPr marL="2400300" algn="l">
        <a:defRPr sz="1350">
          <a:solidFill>
            <a:schemeClr val="tx1"/>
          </a:solidFill>
          <a:latin typeface="+mn-lt"/>
        </a:defRPr>
      </a:lvl8pPr>
      <a:lvl9pPr marL="2743200" algn="l">
        <a:defRPr sz="1350">
          <a:solidFill>
            <a:schemeClr val="tx1"/>
          </a:solidFill>
          <a:latin typeface="+mn-l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p:nvPr isPhoto="0" userDrawn="0">
            <p:ph type="ctrTitle" hasCustomPrompt="0"/>
          </p:nvPr>
        </p:nvSpPr>
        <p:spPr bwMode="auto"/>
        <p:txBody>
          <a:bodyPr/>
          <a:lstStyle/>
          <a:p>
            <a:pPr lvl="0">
              <a:defRPr/>
            </a:pPr>
            <a:endParaRPr/>
          </a:p>
        </p:txBody>
      </p:sp>
      <p:sp>
        <p:nvSpPr>
          <p:cNvPr id="5" name="Subtitle 2" hidden="0"/>
          <p:cNvSpPr/>
          <p:nvPr isPhoto="0" userDrawn="0">
            <p:ph type="subTitle" idx="1" hasCustomPrompt="0"/>
          </p:nvPr>
        </p:nvSpPr>
        <p:spPr bwMode="auto"/>
        <p:txBody>
          <a:bodyPr/>
          <a:lstStyle/>
          <a:p>
            <a:pPr lvl="0">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