
<file path=[Content_Types].xml><?xml version="1.0" encoding="utf-8"?>
<Types xmlns="http://schemas.openxmlformats.org/package/2006/content-types">
  <Default Extension="bmp" ContentType="image/bmp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emf" ContentType="image/x-emf"/>
  <Default Extension="wav" ContentType="audio/wav"/>
  <Default Extension="wma" ContentType="audio/x-ms-wma"/>
  <Default Extension="mp3" ContentType="audio/unknown"/>
  <Default Extension="m4a" ContentType="audio/unknown"/>
  <Default Extension="wmv" ContentType="video/x-ms-wmv"/>
  <Default Extension="avi" ContentType="video/avi"/>
  <Default Extension="m4v" ContentType="video/unknown"/>
  <Default Extension="mp4" ContentType="video/unknown"/>
  <Default Extension="mov" ContentType="video/unknown"/>
  <Default Extension="xls" ContentType="application/vnd.ms-excel"/>
  <Default Extension="xlsx" ContentType="application/vnd.openxmlformats-officedocument.spreadsheetml.sheet"/>
  <Default Extension="bin" ContentType="application/vnd.openxmlformats-officedocument.oleObject"/>
  <Default Extension="jpg" ContentType="image/jpe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 standalone="yes"?>                                                    <Relationships xmlns="http://schemas.openxmlformats.org/package/2006/relationships">        <Relationship Id="rId3" Type="http://schemas.openxmlformats.org/package/2006/relationships/metadata/core-properties" Target="docProps/core.xml"/>        <Relationship Id="rId1" Type="http://schemas.openxmlformats.org/officeDocument/2006/relationships/officeDocument" Target="ppt/presentation.xml"/>        <Relationship Id="rId2" Type="http://schemas.openxmlformats.org/officeDocument/2006/relationships/extended-properties" Target="docProps/app.xml"/>        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 type="screen4x3"/>
  <p:notesSz cx="6858000" cy="9144000"/>
  <p:defaultTextStyle>
    <a:lvl1pPr marL="0" indent="0" algn="l" defTabSz="914400" rtl="0" fontAlgn="base">
      <a:buNone/>
      <a:lnSpc>
        <a:spcPct val="100000"/>
      </a:lnSpc>
      <a:defRPr lang="en-US" sz="2400">
        <a:solidFill>
          <a:schemeClr val="dk1"/>
        </a:solidFill>
        <a:latin typeface="Times"/>
      </a:defRPr>
    </a:lvl1pPr>
    <a:lvl2pPr marL="457200" indent="0" algn="l" defTabSz="914400" rtl="0" fontAlgn="base">
      <a:buNone/>
      <a:lnSpc>
        <a:spcPct val="100000"/>
      </a:lnSpc>
      <a:defRPr lang="en-US" sz="2400">
        <a:solidFill>
          <a:schemeClr val="dk1"/>
        </a:solidFill>
        <a:latin typeface="Times"/>
      </a:defRPr>
    </a:lvl2pPr>
    <a:lvl3pPr marL="914400" indent="0" algn="l" defTabSz="914400" rtl="0" fontAlgn="base">
      <a:buNone/>
      <a:lnSpc>
        <a:spcPct val="100000"/>
      </a:lnSpc>
      <a:defRPr lang="en-US" sz="2400">
        <a:solidFill>
          <a:schemeClr val="dk1"/>
        </a:solidFill>
        <a:latin typeface="Times"/>
      </a:defRPr>
    </a:lvl3pPr>
    <a:lvl4pPr marL="1371600" indent="0" algn="l" defTabSz="914400" rtl="0" fontAlgn="base">
      <a:buNone/>
      <a:lnSpc>
        <a:spcPct val="100000"/>
      </a:lnSpc>
      <a:defRPr lang="en-US" sz="2400">
        <a:solidFill>
          <a:schemeClr val="dk1"/>
        </a:solidFill>
        <a:latin typeface="Times"/>
      </a:defRPr>
    </a:lvl4pPr>
    <a:lvl5pPr marL="1828800" indent="0" algn="l" defTabSz="914400" rtl="0" fontAlgn="base">
      <a:buNone/>
      <a:lnSpc>
        <a:spcPct val="100000"/>
      </a:lnSpc>
      <a:defRPr lang="en-US" sz="2400">
        <a:solidFill>
          <a:schemeClr val="dk1"/>
        </a:solidFill>
        <a:latin typeface="Times"/>
      </a:defRPr>
    </a:lvl5pPr>
    <a:lvl6pPr>
      <a:defRPr lang="en-US" sz="1800"/>
    </a:lvl6pPr>
    <a:lvl7pPr>
      <a:defRPr lang="en-US" sz="1800"/>
    </a:lvl7pPr>
    <a:lvl8pPr>
      <a:defRPr lang="en-US" sz="1800"/>
    </a:lvl8pPr>
    <a:lvl9pPr>
      <a:defRPr lang="en-US" sz="1800"/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handoutMaster" Target="handoutMasters/handoutMaster1.xml"/><Relationship Id="rId4" Type="http://schemas.openxmlformats.org/officeDocument/2006/relationships/slide" Target="slides/slide1.xml" /><Relationship Id="rId5" Type="http://schemas.openxmlformats.org/officeDocument/2006/relationships/slide" Target="slides/slide2.xml" /><Relationship Id="rId6" Type="http://schemas.openxmlformats.org/officeDocument/2006/relationships/slide" Target="slides/slide3.xml" /><Relationship Id="rId7" Type="http://schemas.openxmlformats.org/officeDocument/2006/relationships/slide" Target="slides/slide4.xml" /><Relationship Id="rId8" Type="http://schemas.openxmlformats.org/officeDocument/2006/relationships/slide" Target="slides/slide5.xml" /><Relationship Id="rId9" Type="http://schemas.openxmlformats.org/officeDocument/2006/relationships/slide" Target="slides/slide6.xml" /><Relationship Id="rId10" Type="http://schemas.openxmlformats.org/officeDocument/2006/relationships/slide" Target="slides/slide7.xml" /><Relationship Id="rId11" Type="http://schemas.openxmlformats.org/officeDocument/2006/relationships/slide" Target="slides/slide8.xml" /><Relationship Id="rId12" Type="http://schemas.openxmlformats.org/officeDocument/2006/relationships/slide" Target="slides/slide9.xml" /><Relationship Id="rId13" Type="http://schemas.openxmlformats.org/officeDocument/2006/relationships/slide" Target="slides/slide10.xml" /><Relationship Id="rId14" Type="http://schemas.openxmlformats.org/officeDocument/2006/relationships/slide" Target="slides/slide11.xml" /><Relationship Id="rId15" Type="http://schemas.openxmlformats.org/officeDocument/2006/relationships/presProps" Target="presProps.xml"/><Relationship Id="rId16" Type="http://schemas.openxmlformats.org/officeDocument/2006/relationships/tableStyles" Target="tableStyles.xml"/><Relationship Id="rId17" Type="http://schemas.openxmlformats.org/officeDocument/2006/relationships/viewProps" Target="viewProps.xml"/></Relationships>
</file>

<file path=ppt/handoutMasters/_rels/handout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hape 52226"/>
          <p:cNvSpPr>
            <a:spLocks noGrp="1" noChangeShapeType="1"/>
          </p:cNvSpPr>
          <p:nvPr>
            <p:ph type="hdr" idx="0" size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lvl="0"/>
            <a:r>
              <a:rPr lang="pt-BR" sz="1200"/>
              <a:t>*</a:t>
            </a:r>
          </a:p>
        </p:txBody>
      </p:sp>
      <p:sp>
        <p:nvSpPr>
          <p:cNvPr id="52227" name="Shape 52227"/>
          <p:cNvSpPr>
            <a:spLocks noGrp="1" noChangeShapeType="1"/>
          </p:cNvSpPr>
          <p:nvPr>
            <p:ph type="dt" idx="1" size="quarter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lvl="0" algn="r"/>
            <a:r>
              <a:rPr lang="pt-BR" sz="1200"/>
              <a:t>*</a:t>
            </a:r>
          </a:p>
        </p:txBody>
      </p:sp>
      <p:sp>
        <p:nvSpPr>
          <p:cNvPr id="52228" name="Shape 52228"/>
          <p:cNvSpPr>
            <a:spLocks noGrp="1" noChangeShapeType="1"/>
          </p:cNvSpPr>
          <p:nvPr>
            <p:ph type="ftr" idx="2" size="quarte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/>
            <a:r>
              <a:rPr lang="pt-BR" sz="1200"/>
              <a:t>*</a:t>
            </a:r>
          </a:p>
        </p:txBody>
      </p:sp>
      <p:sp>
        <p:nvSpPr>
          <p:cNvPr id="52229" name="Shape 52229"/>
          <p:cNvSpPr>
            <a:spLocks noGrp="1" noChangeShapeType="1"/>
          </p:cNvSpPr>
          <p:nvPr>
            <p:ph type="sldNum" idx="3" size="quarter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lang="pt-BR" sz="1200"/>
              <a:t>*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/>
</p:handout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preserve="1">
  <p:cSld name="Title and Obje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Shape 1003"/>
          <p:cNvSpPr>
            <a:spLocks noGrp="1" noChangeShapeType="1"/>
          </p:cNvSpPr>
          <p:nvPr>
            <p:ph type="dt"/>
          </p:nvPr>
        </p:nvSpPr>
        <p:spPr>
          <a:prstGeom prst="rect">
            <a:avLst/>
          </a:prstGeom>
        </p:spPr>
        <p:txBody>
          <a:bodyPr lIns="91440" tIns="45720" rIns="91440" bIns="45720"/>
          <a:lstStyle/>
          <a:p>
            <a:endParaRPr dirty="0"/>
          </a:p>
        </p:txBody>
      </p:sp>
      <p:sp>
        <p:nvSpPr>
          <p:cNvPr id="1004" name="Shape 1004"/>
          <p:cNvSpPr>
            <a:spLocks noGrp="1" noChangeShapeType="1"/>
          </p:cNvSpPr>
          <p:nvPr>
            <p:ph type="ftr"/>
          </p:nvPr>
        </p:nvSpPr>
        <p:spPr>
          <a:prstGeom prst="rect">
            <a:avLst/>
          </a:prstGeom>
        </p:spPr>
        <p:txBody>
          <a:bodyPr lIns="91440" tIns="45720" rIns="91440" bIns="45720"/>
          <a:lstStyle/>
          <a:p>
            <a:endParaRPr dirty="0"/>
          </a:p>
        </p:txBody>
      </p:sp>
      <p:sp>
        <p:nvSpPr>
          <p:cNvPr id="1005" name="Shape 1005"/>
          <p:cNvSpPr>
            <a:spLocks noGrp="1" noChangeShapeType="1"/>
          </p:cNvSpPr>
          <p:nvPr>
            <p:ph type="sldNum"/>
          </p:nvPr>
        </p:nvSpPr>
        <p:spPr>
          <a:prstGeom prst="rect">
            <a:avLst/>
          </a:prstGeom>
        </p:spPr>
        <p:txBody>
          <a:bodyPr lIns="91440" tIns="45720" rIns="91440" bIns="45720"/>
          <a:lstStyle/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showMasterSp="1" preserve="1">
  <p:cSld name="Object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Shape 1006"/>
          <p:cNvSpPr>
            <a:spLocks noGrp="1" noChangeShapeType="1"/>
          </p:cNvSpPr>
          <p:nvPr>
            <p:ph type="obj"/>
          </p:nvPr>
        </p:nvSpPr>
        <p:spPr>
          <a:prstGeom prst="rect">
            <a:avLst/>
          </a:prstGeom>
        </p:spPr>
        <p:txBody>
          <a:bodyPr lIns="91440" tIns="45720" rIns="91440" bIns="45720"/>
          <a:lstStyle/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showMasterSp="1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Shape 1007"/>
          <p:cNvSpPr>
            <a:spLocks noGrp="1" noChangeShapeType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40" tIns="45720" rIns="91440" bIns="45720"/>
          <a:lstStyle/>
          <a:p>
            <a:endParaRPr dirty="0"/>
          </a:p>
        </p:txBody>
      </p:sp>
      <p:sp>
        <p:nvSpPr>
          <p:cNvPr id="1008" name="Shape 1008"/>
          <p:cNvSpPr>
            <a:spLocks noGrp="1" noChangeShapeType="1"/>
          </p:cNvSpPr>
          <p:nvPr>
            <p:ph type="obj" size="quarter"/>
          </p:nvPr>
        </p:nvSpPr>
        <p:spPr>
          <a:prstGeom prst="rect">
            <a:avLst/>
          </a:prstGeom>
        </p:spPr>
        <p:txBody>
          <a:bodyPr lIns="91440" tIns="45720" rIns="91440" bIns="45720"/>
          <a:lstStyle/>
          <a:p>
            <a:endParaRPr dirty="0"/>
          </a:p>
        </p:txBody>
      </p:sp>
      <p:sp>
        <p:nvSpPr>
          <p:cNvPr id="1009" name="Shape 1009"/>
          <p:cNvSpPr>
            <a:spLocks noGrp="1" noChangeShapeType="1"/>
          </p:cNvSpPr>
          <p:nvPr>
            <p:ph type="obj" size="quarter"/>
          </p:nvPr>
        </p:nvSpPr>
        <p:spPr>
          <a:prstGeom prst="rect">
            <a:avLst/>
          </a:prstGeom>
        </p:spPr>
        <p:txBody>
          <a:bodyPr lIns="91440" tIns="45720" rIns="91440" bIns="45720"/>
          <a:lstStyle/>
          <a:p>
            <a:endParaRPr dirty="0"/>
          </a:p>
        </p:txBody>
      </p:sp>
      <p:sp>
        <p:nvSpPr>
          <p:cNvPr id="1010" name="Shape 1010"/>
          <p:cNvSpPr>
            <a:spLocks noGrp="1" noChangeShapeType="1"/>
          </p:cNvSpPr>
          <p:nvPr>
            <p:ph type="obj" size="quarter"/>
          </p:nvPr>
        </p:nvSpPr>
        <p:spPr>
          <a:prstGeom prst="rect">
            <a:avLst/>
          </a:prstGeom>
        </p:spPr>
        <p:txBody>
          <a:bodyPr lIns="91440" tIns="45720" rIns="91440" bIns="45720"/>
          <a:lstStyle/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showMasterSp="1" preserve="1">
  <p:cSld name="Two Objec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Shape 1011"/>
          <p:cNvSpPr>
            <a:spLocks noGrp="1" noChangeShapeType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40" tIns="45720" rIns="91440" bIns="45720"/>
          <a:lstStyle/>
          <a:p>
            <a:endParaRPr dirty="0"/>
          </a:p>
        </p:txBody>
      </p:sp>
      <p:sp>
        <p:nvSpPr>
          <p:cNvPr id="1012" name="Shape 1012"/>
          <p:cNvSpPr>
            <a:spLocks noGrp="1" noChangeShapeType="1"/>
          </p:cNvSpPr>
          <p:nvPr>
            <p:ph type="obj"/>
          </p:nvPr>
        </p:nvSpPr>
        <p:spPr>
          <a:prstGeom prst="rect">
            <a:avLst/>
          </a:prstGeom>
        </p:spPr>
        <p:txBody>
          <a:bodyPr lIns="91440" tIns="45720" rIns="91440" bIns="45720"/>
          <a:lstStyle/>
          <a:p>
            <a:endParaRPr dirty="0"/>
          </a:p>
        </p:txBody>
      </p:sp>
      <p:sp>
        <p:nvSpPr>
          <p:cNvPr id="1013" name="Shape 1013"/>
          <p:cNvSpPr>
            <a:spLocks noGrp="1" noChangeShapeType="1"/>
          </p:cNvSpPr>
          <p:nvPr>
            <p:ph type="obj"/>
          </p:nvPr>
        </p:nvSpPr>
        <p:spPr>
          <a:prstGeom prst="rect">
            <a:avLst/>
          </a:prstGeom>
        </p:spPr>
        <p:txBody>
          <a:bodyPr lIns="91440" tIns="45720" rIns="91440" bIns="45720"/>
          <a:lstStyle/>
          <a:p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showMasterSp="1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Shape 1014"/>
          <p:cNvSpPr>
            <a:spLocks noGrp="1" noChangeShapeType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40" tIns="45720" rIns="91440" bIns="45720"/>
          <a:lstStyle/>
          <a:p>
            <a:endParaRPr dirty="0"/>
          </a:p>
        </p:txBody>
      </p:sp>
      <p:sp>
        <p:nvSpPr>
          <p:cNvPr id="1015" name="Shape 1015"/>
          <p:cNvSpPr>
            <a:spLocks noGrp="1" noChangeShapeType="1"/>
          </p:cNvSpPr>
          <p:nvPr>
            <p:ph type="obj" size="quarter"/>
          </p:nvPr>
        </p:nvSpPr>
        <p:spPr>
          <a:prstGeom prst="rect">
            <a:avLst/>
          </a:prstGeom>
        </p:spPr>
        <p:txBody>
          <a:bodyPr lIns="91440" tIns="45720" rIns="91440" bIns="45720"/>
          <a:lstStyle/>
          <a:p>
            <a:endParaRPr dirty="0"/>
          </a:p>
        </p:txBody>
      </p:sp>
      <p:sp>
        <p:nvSpPr>
          <p:cNvPr id="1016" name="Shape 1016"/>
          <p:cNvSpPr>
            <a:spLocks noGrp="1" noChangeShapeType="1"/>
          </p:cNvSpPr>
          <p:nvPr>
            <p:ph type="obj" size="quarter"/>
          </p:nvPr>
        </p:nvSpPr>
        <p:spPr>
          <a:prstGeom prst="rect">
            <a:avLst/>
          </a:prstGeom>
        </p:spPr>
        <p:txBody>
          <a:bodyPr lIns="91440" tIns="45720" rIns="91440" bIns="45720"/>
          <a:lstStyle/>
          <a:p>
            <a:endParaRPr dirty="0"/>
          </a:p>
        </p:txBody>
      </p:sp>
      <p:sp>
        <p:nvSpPr>
          <p:cNvPr id="1017" name="Shape 1017"/>
          <p:cNvSpPr>
            <a:spLocks noGrp="1" noChangeShapeType="1"/>
          </p:cNvSpPr>
          <p:nvPr>
            <p:ph type="obj" size="quarter"/>
          </p:nvPr>
        </p:nvSpPr>
        <p:spPr>
          <a:prstGeom prst="rect">
            <a:avLst/>
          </a:prstGeom>
        </p:spPr>
        <p:txBody>
          <a:bodyPr lIns="91440" tIns="45720" rIns="91440" bIns="45720"/>
          <a:lstStyle/>
          <a:p>
            <a:endParaRPr dirty="0"/>
          </a:p>
        </p:txBody>
      </p:sp>
      <p:sp>
        <p:nvSpPr>
          <p:cNvPr id="1018" name="Shape 1018"/>
          <p:cNvSpPr>
            <a:spLocks noGrp="1" noChangeShapeType="1"/>
          </p:cNvSpPr>
          <p:nvPr>
            <p:ph type="obj" size="quarter"/>
          </p:nvPr>
        </p:nvSpPr>
        <p:spPr>
          <a:prstGeom prst="rect">
            <a:avLst/>
          </a:prstGeom>
        </p:spPr>
        <p:txBody>
          <a:bodyPr lIns="91440" tIns="45720" rIns="91440" bIns="45720"/>
          <a:lstStyle/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8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Image 1031"/>
          <p:cNvPicPr>
            <a:picLocks noGrp="1"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250825" y="476250"/>
            <a:ext cx="3829050" cy="5416550"/>
          </a:xfrm>
          <a:prstGeom prst="rect">
            <a:avLst/>
          </a:prstGeom>
          <a:noFill/>
        </p:spPr>
      </p:pic>
      <p:pic>
        <p:nvPicPr>
          <p:cNvPr id="1034" name="Image 1034"/>
          <p:cNvPicPr>
            <a:picLocks noGrp="1"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0" y="0"/>
            <a:ext cx="9144000" cy="376237"/>
          </a:xfrm>
          <a:prstGeom prst="rect">
            <a:avLst/>
          </a:prstGeom>
          <a:noFill/>
        </p:spPr>
      </p:pic>
      <p:pic>
        <p:nvPicPr>
          <p:cNvPr id="1036" name="Image 1036"/>
          <p:cNvPicPr>
            <a:picLocks noGrp="1"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0" y="6669087"/>
            <a:ext cx="9144000" cy="18891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/>
  <p:txStyles>
    <p:titleStyle>
      <a:lvl1pPr marL="0" indent="0" algn="ctr" defTabSz="914400" rtl="0" fontAlgn="base">
        <a:buNone/>
        <a:lnSpc>
          <a:spcPct val="100000"/>
        </a:lnSpc>
        <a:defRPr lang="en-US" sz="4400">
          <a:solidFill>
            <a:schemeClr val="dk2"/>
          </a:solidFill>
          <a:latin typeface="Times"/>
        </a:defRPr>
      </a:lvl1pPr>
      <a:lvl2pPr marL="0" indent="0" algn="ctr" defTabSz="914400" rtl="0" fontAlgn="base">
        <a:buNone/>
        <a:lnSpc>
          <a:spcPct val="100000"/>
        </a:lnSpc>
        <a:defRPr lang="en-US" sz="4400">
          <a:solidFill>
            <a:schemeClr val="dk2"/>
          </a:solidFill>
          <a:latin typeface="Times"/>
        </a:defRPr>
      </a:lvl2pPr>
      <a:lvl3pPr marL="0" indent="0" algn="ctr" defTabSz="914400" rtl="0" fontAlgn="base">
        <a:buNone/>
        <a:lnSpc>
          <a:spcPct val="100000"/>
        </a:lnSpc>
        <a:defRPr lang="en-US" sz="4400">
          <a:solidFill>
            <a:schemeClr val="dk2"/>
          </a:solidFill>
          <a:latin typeface="Times"/>
        </a:defRPr>
      </a:lvl3pPr>
      <a:lvl4pPr marL="0" indent="0" algn="ctr" defTabSz="914400" rtl="0" fontAlgn="base">
        <a:buNone/>
        <a:lnSpc>
          <a:spcPct val="100000"/>
        </a:lnSpc>
        <a:defRPr lang="en-US" sz="4400">
          <a:solidFill>
            <a:schemeClr val="dk2"/>
          </a:solidFill>
          <a:latin typeface="Times"/>
        </a:defRPr>
      </a:lvl4pPr>
      <a:lvl5pPr marL="0" indent="0" algn="ctr" defTabSz="914400" rtl="0" fontAlgn="base">
        <a:buNone/>
        <a:lnSpc>
          <a:spcPct val="100000"/>
        </a:lnSpc>
        <a:defRPr lang="en-US" sz="4400">
          <a:solidFill>
            <a:schemeClr val="dk2"/>
          </a:solidFill>
          <a:latin typeface="Times"/>
        </a:defRPr>
      </a:lvl5pPr>
      <a:lvl6pPr>
        <a:defRPr lang="en-US" sz="1800"/>
      </a:lvl6pPr>
      <a:lvl7pPr>
        <a:defRPr lang="en-US" sz="1800"/>
      </a:lvl7pPr>
      <a:lvl8pPr>
        <a:defRPr lang="en-US" sz="1800"/>
      </a:lvl8pPr>
      <a:lvl9pPr>
        <a:defRPr lang="en-US" sz="1800"/>
      </a:lvl9pPr>
    </p:titleStyle>
    <p:bodyStyle>
      <a:lvl1pPr marL="342900" indent="-342900" algn="l" defTabSz="914400" rtl="0" fontAlgn="base">
        <a:buChar char="•"/>
        <a:lnSpc>
          <a:spcPct val="100000"/>
        </a:lnSpc>
        <a:spcBef>
          <a:spcPct val="20000"/>
        </a:spcBef>
        <a:defRPr lang="en-US" sz="3200">
          <a:solidFill>
            <a:schemeClr val="dk1"/>
          </a:solidFill>
          <a:latin typeface="Times"/>
        </a:defRPr>
      </a:lvl1pPr>
      <a:lvl2pPr marL="742950" indent="-285750" algn="l" defTabSz="914400" rtl="0" fontAlgn="base">
        <a:buChar char="–"/>
        <a:lnSpc>
          <a:spcPct val="100000"/>
        </a:lnSpc>
        <a:spcBef>
          <a:spcPct val="20000"/>
        </a:spcBef>
        <a:defRPr lang="en-US" sz="2800">
          <a:solidFill>
            <a:schemeClr val="dk1"/>
          </a:solidFill>
          <a:latin typeface="Times"/>
        </a:defRPr>
      </a:lvl2pPr>
      <a:lvl3pPr marL="1143000" indent="-228600" algn="l" defTabSz="914400" rtl="0" fontAlgn="base">
        <a:buChar char="•"/>
        <a:lnSpc>
          <a:spcPct val="100000"/>
        </a:lnSpc>
        <a:spcBef>
          <a:spcPct val="20000"/>
        </a:spcBef>
        <a:defRPr lang="en-US" sz="2400">
          <a:solidFill>
            <a:schemeClr val="dk1"/>
          </a:solidFill>
          <a:latin typeface="Times"/>
        </a:defRPr>
      </a:lvl3pPr>
      <a:lvl4pPr marL="1600200" indent="-228600" algn="l" defTabSz="914400" rtl="0" fontAlgn="base">
        <a:buChar char="–"/>
        <a:lnSpc>
          <a:spcPct val="100000"/>
        </a:lnSpc>
        <a:spcBef>
          <a:spcPct val="20000"/>
        </a:spcBef>
        <a:defRPr lang="en-US" sz="2000">
          <a:solidFill>
            <a:schemeClr val="dk1"/>
          </a:solidFill>
          <a:latin typeface="Times"/>
        </a:defRPr>
      </a:lvl4pPr>
      <a:lvl5pPr marL="2057400" indent="-228600" algn="l" defTabSz="914400" rtl="0" fontAlgn="base">
        <a:buChar char="»"/>
        <a:lnSpc>
          <a:spcPct val="100000"/>
        </a:lnSpc>
        <a:spcBef>
          <a:spcPct val="20000"/>
        </a:spcBef>
        <a:defRPr lang="en-US" sz="2000">
          <a:solidFill>
            <a:schemeClr val="dk1"/>
          </a:solidFill>
          <a:latin typeface="Times"/>
        </a:defRPr>
      </a:lvl5pPr>
      <a:lvl6pPr>
        <a:defRPr lang="en-US" sz="1800"/>
      </a:lvl6pPr>
      <a:lvl7pPr>
        <a:defRPr lang="en-US" sz="1800"/>
      </a:lvl7pPr>
      <a:lvl8pPr>
        <a:defRPr lang="en-US" sz="1800"/>
      </a:lvl8pPr>
      <a:lvl9pPr>
        <a:defRPr lang="en-US" sz="1800"/>
      </a:lvl9pPr>
    </p:bodyStyle>
    <p:otherStyle>
      <a:lvl1pPr marL="0" indent="0" algn="l" defTabSz="914400" rtl="0" fontAlgn="base">
        <a:buNone/>
        <a:lnSpc>
          <a:spcPct val="100000"/>
        </a:lnSpc>
        <a:defRPr lang="en-US" sz="2400">
          <a:solidFill>
            <a:schemeClr val="dk1"/>
          </a:solidFill>
          <a:latin typeface="Times"/>
        </a:defRPr>
      </a:lvl1pPr>
      <a:lvl2pPr marL="457200" indent="0" algn="l" defTabSz="914400" rtl="0" fontAlgn="base">
        <a:buNone/>
        <a:lnSpc>
          <a:spcPct val="100000"/>
        </a:lnSpc>
        <a:defRPr lang="en-US" sz="2400">
          <a:solidFill>
            <a:schemeClr val="dk1"/>
          </a:solidFill>
          <a:latin typeface="Times"/>
        </a:defRPr>
      </a:lvl2pPr>
      <a:lvl3pPr marL="914400" indent="0" algn="l" defTabSz="914400" rtl="0" fontAlgn="base">
        <a:buNone/>
        <a:lnSpc>
          <a:spcPct val="100000"/>
        </a:lnSpc>
        <a:defRPr lang="en-US" sz="2400">
          <a:solidFill>
            <a:schemeClr val="dk1"/>
          </a:solidFill>
          <a:latin typeface="Times"/>
        </a:defRPr>
      </a:lvl3pPr>
      <a:lvl4pPr marL="1371600" indent="0" algn="l" defTabSz="914400" rtl="0" fontAlgn="base">
        <a:buNone/>
        <a:lnSpc>
          <a:spcPct val="100000"/>
        </a:lnSpc>
        <a:defRPr lang="en-US" sz="2400">
          <a:solidFill>
            <a:schemeClr val="dk1"/>
          </a:solidFill>
          <a:latin typeface="Times"/>
        </a:defRPr>
      </a:lvl4pPr>
      <a:lvl5pPr marL="1828800" indent="0" algn="l" defTabSz="914400" rtl="0" fontAlgn="base">
        <a:buNone/>
        <a:lnSpc>
          <a:spcPct val="100000"/>
        </a:lnSpc>
        <a:defRPr lang="en-US" sz="2400">
          <a:solidFill>
            <a:schemeClr val="dk1"/>
          </a:solidFill>
          <a:latin typeface="Times"/>
        </a:defRPr>
      </a:lvl5pPr>
      <a:lvl6pPr>
        <a:defRPr lang="en-US" sz="1800"/>
      </a:lvl6pPr>
      <a:lvl7pPr>
        <a:defRPr lang="en-US" sz="1800"/>
      </a:lvl7pPr>
      <a:lvl8pPr>
        <a:defRPr lang="en-US" sz="1800"/>
      </a:lvl8pPr>
      <a:lvl9pPr>
        <a:defRPr lang="en-US" sz="1800"/>
      </a:lvl9pPr>
    </p:otherStyle>
  </p:txStyles>
</p:sldMaster>
</file>

<file path=ppt/slides/_rels/slide1.xml.rels><?xml version="1.0" encoding="UTF-8" standalone="yes" ?>                                  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wav"/></Relationships>
</file>

<file path=ppt/slides/_rels/slide10.xml.rels><?xml version="1.0" encoding="UTF-8" standalone="yes" ?>                                  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2.jpg"/><Relationship Id="rId3" Type="http://schemas.openxmlformats.org/officeDocument/2006/relationships/image" Target="../media/image33.jpg"/><Relationship Id="rId4" Type="http://schemas.openxmlformats.org/officeDocument/2006/relationships/image" Target="../media/image34.jpg"/><Relationship Id="rId5" Type="http://schemas.openxmlformats.org/officeDocument/2006/relationships/image" Target="../media/image35.jpg"/><Relationship Id="rId6" Type="http://schemas.openxmlformats.org/officeDocument/2006/relationships/audio" Target="../media/audio1.wav"/></Relationships>
</file>

<file path=ppt/slides/_rels/slide11.xml.rels><?xml version="1.0" encoding="UTF-8" standalone="yes" ?>                                  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6.jpg"/><Relationship Id="rId3" Type="http://schemas.openxmlformats.org/officeDocument/2006/relationships/image" Target="../media/image37.jpg"/><Relationship Id="rId4" Type="http://schemas.openxmlformats.org/officeDocument/2006/relationships/audio" Target="../media/audio1.wav"/></Relationships>
</file>

<file path=ppt/slides/_rels/slide2.xml.rels><?xml version="1.0" encoding="UTF-8" standalone="yes" ?>                                  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g"/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audio" Target="../media/audio1.wav"/></Relationships>
</file>

<file path=ppt/slides/_rels/slide3.xml.rels><?xml version="1.0" encoding="UTF-8" standalone="yes" ?>                                  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jpg"/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5" Type="http://schemas.openxmlformats.org/officeDocument/2006/relationships/audio" Target="../media/audio1.wav"/></Relationships>
</file>

<file path=ppt/slides/_rels/slide4.xml.rels><?xml version="1.0" encoding="UTF-8" standalone="yes" ?>                                  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g"/><Relationship Id="rId3" Type="http://schemas.openxmlformats.org/officeDocument/2006/relationships/image" Target="../media/image10.jpg"/><Relationship Id="rId4" Type="http://schemas.openxmlformats.org/officeDocument/2006/relationships/image" Target="../media/image11.jpg"/><Relationship Id="rId5" Type="http://schemas.openxmlformats.org/officeDocument/2006/relationships/image" Target="../media/image12.jpg"/><Relationship Id="rId6" Type="http://schemas.openxmlformats.org/officeDocument/2006/relationships/image" Target="../media/image13.jpg"/><Relationship Id="rId7" Type="http://schemas.openxmlformats.org/officeDocument/2006/relationships/audio" Target="../media/audio1.wav"/></Relationships>
</file>

<file path=ppt/slides/_rels/slide5.xml.rels><?xml version="1.0" encoding="UTF-8" standalone="yes" ?>                                  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jpg"/><Relationship Id="rId3" Type="http://schemas.openxmlformats.org/officeDocument/2006/relationships/image" Target="../media/image15.jpg"/><Relationship Id="rId4" Type="http://schemas.openxmlformats.org/officeDocument/2006/relationships/image" Target="../media/image16.jpg"/><Relationship Id="rId5" Type="http://schemas.openxmlformats.org/officeDocument/2006/relationships/audio" Target="../media/audio1.wav"/></Relationships>
</file>

<file path=ppt/slides/_rels/slide6.xml.rels><?xml version="1.0" encoding="UTF-8" standalone="yes" ?>                                  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jpg"/><Relationship Id="rId3" Type="http://schemas.openxmlformats.org/officeDocument/2006/relationships/image" Target="../media/image18.jpg"/><Relationship Id="rId4" Type="http://schemas.openxmlformats.org/officeDocument/2006/relationships/image" Target="../media/image19.jpg"/><Relationship Id="rId5" Type="http://schemas.openxmlformats.org/officeDocument/2006/relationships/audio" Target="../media/audio1.wav"/></Relationships>
</file>

<file path=ppt/slides/_rels/slide7.xml.rels><?xml version="1.0" encoding="UTF-8" standalone="yes" ?>                                  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jpg"/><Relationship Id="rId3" Type="http://schemas.openxmlformats.org/officeDocument/2006/relationships/image" Target="../media/image21.jpg"/><Relationship Id="rId4" Type="http://schemas.openxmlformats.org/officeDocument/2006/relationships/image" Target="../media/image22.jpg"/><Relationship Id="rId5" Type="http://schemas.openxmlformats.org/officeDocument/2006/relationships/image" Target="../media/image23.jpg"/><Relationship Id="rId6" Type="http://schemas.openxmlformats.org/officeDocument/2006/relationships/audio" Target="../media/audio1.wav"/></Relationships>
</file>

<file path=ppt/slides/_rels/slide8.xml.rels><?xml version="1.0" encoding="UTF-8" standalone="yes" ?>                                  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jpg"/><Relationship Id="rId3" Type="http://schemas.openxmlformats.org/officeDocument/2006/relationships/image" Target="../media/image25.jpg"/><Relationship Id="rId4" Type="http://schemas.openxmlformats.org/officeDocument/2006/relationships/image" Target="../media/image26.jpg"/><Relationship Id="rId5" Type="http://schemas.openxmlformats.org/officeDocument/2006/relationships/image" Target="../media/image27.jpg"/><Relationship Id="rId6" Type="http://schemas.openxmlformats.org/officeDocument/2006/relationships/audio" Target="../media/audio1.wav"/></Relationships>
</file>

<file path=ppt/slides/_rels/slide9.xml.rels><?xml version="1.0" encoding="UTF-8" standalone="yes" ?>                                  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jpg"/><Relationship Id="rId3" Type="http://schemas.openxmlformats.org/officeDocument/2006/relationships/image" Target="../media/image29.jpg"/><Relationship Id="rId4" Type="http://schemas.openxmlformats.org/officeDocument/2006/relationships/image" Target="../media/image30.png"/><Relationship Id="rId5" Type="http://schemas.openxmlformats.org/officeDocument/2006/relationships/image" Target="../media/image31.jpg"/><Relationship Id="rId6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Shape 82948"/>
          <p:cNvSpPr>
            <a:spLocks noGrp="1" noChangeShapeType="1"/>
          </p:cNvSpPr>
          <p:nvPr/>
        </p:nvSpPr>
        <p:spPr>
          <a:xfrm>
            <a:off x="3492500" y="1125537"/>
            <a:ext cx="4319587" cy="3659187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lvl="0"/>
            <a:endParaRPr lang="en-US" sz="2000"/>
          </a:p>
          <a:p>
            <a:pPr lvl="0"/>
            <a:r>
              <a:rPr lang="pt-BR" sz="2000" b="1">
                <a:solidFill>
                  <a:srgbClr val="000099"/>
                </a:solidFill>
                <a:latin typeface="Arial"/>
                <a:ea typeface="Times New Roman"/>
              </a:rPr>
              <a:t>   </a:t>
            </a:r>
          </a:p>
          <a:p>
            <a:pPr lvl="0"/>
            <a:endParaRPr lang="en-US" sz="2000"/>
          </a:p>
          <a:p>
            <a:pPr lvl="0"/>
            <a:r>
              <a:rPr lang="pt-BR" sz="2000" b="1">
                <a:solidFill>
                  <a:srgbClr val="000099"/>
                </a:solidFill>
                <a:latin typeface="Arial"/>
                <a:ea typeface="Times New Roman"/>
              </a:rPr>
              <a:t>    TRABALHOS REALIZADOS</a:t>
            </a:r>
          </a:p>
          <a:p>
            <a:pPr lvl="0"/>
            <a:r>
              <a:rPr lang="pt-BR" sz="2000" b="1">
                <a:solidFill>
                  <a:srgbClr val="000099"/>
                </a:solidFill>
                <a:latin typeface="Arial"/>
                <a:ea typeface="Times New Roman"/>
              </a:rPr>
              <a:t> </a:t>
            </a:r>
          </a:p>
          <a:p>
            <a:pPr lvl="0"/>
            <a:r>
              <a:rPr lang="pt-BR" sz="2000" b="1">
                <a:solidFill>
                  <a:srgbClr val="000099"/>
                </a:solidFill>
                <a:latin typeface="Arial"/>
                <a:ea typeface="Times New Roman"/>
              </a:rPr>
              <a:t>  </a:t>
            </a:r>
            <a:endParaRPr lang="en-US" sz="1800"/>
          </a:p>
          <a:p>
            <a:pPr lvl="0"/>
            <a:endParaRPr lang="en-US" sz="1800"/>
          </a:p>
          <a:p>
            <a:pPr lvl="0"/>
            <a:r>
              <a:rPr lang="pt-BR" sz="1200">
                <a:solidFill>
                  <a:srgbClr val="000099"/>
                </a:solidFill>
                <a:latin typeface="Arial"/>
                <a:ea typeface="Times New Roman"/>
              </a:rPr>
              <a:t>                                    </a:t>
            </a:r>
            <a:r>
              <a:rPr lang="pt-BR" sz="1600">
                <a:solidFill>
                  <a:srgbClr val="000099"/>
                </a:solidFill>
                <a:latin typeface="Arial"/>
                <a:ea typeface="Times New Roman"/>
              </a:rPr>
              <a:t>Projetista </a:t>
            </a:r>
          </a:p>
          <a:p>
            <a:pPr lvl="0"/>
            <a:r>
              <a:rPr lang="pt-BR" sz="1600">
                <a:solidFill>
                  <a:srgbClr val="000099"/>
                </a:solidFill>
                <a:latin typeface="Arial"/>
                <a:ea typeface="Times New Roman"/>
              </a:rPr>
              <a:t>         Er Rogério Brandão de Barcellos</a:t>
            </a:r>
          </a:p>
          <a:p>
            <a:pPr lvl="0"/>
            <a:endParaRPr lang="en-US" sz="1600"/>
          </a:p>
          <a:p>
            <a:pPr lvl="0"/>
            <a:endParaRPr lang="en-US" sz="1200"/>
          </a:p>
          <a:p>
            <a:pPr lvl="0"/>
            <a:r>
              <a:rPr lang="pt-BR" sz="1200">
                <a:solidFill>
                  <a:srgbClr val="000099"/>
                </a:solidFill>
                <a:latin typeface="Arial"/>
                <a:ea typeface="Times New Roman"/>
              </a:rPr>
              <a:t>São mais de 20 anos de experiência no mercado e um dos pioneiros no mercado Nacional em Tenso- Estruturas.</a:t>
            </a:r>
          </a:p>
        </p:txBody>
      </p:sp>
    </p:spTree>
  </p:cSld>
  <p:clrMapOvr>
    <a:masterClrMapping/>
  </p:clrMapOvr>
  <p:transition spd="med" advClick="1" advTm="5000">
    <p:zoom dir="out"/>
    <p:sndAc>
      <p:stSnd>
        <p:snd r:embed="rId2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6" name="Shape 105476"/>
          <p:cNvSpPr>
            <a:spLocks noGrp="1" noChangeShapeType="1"/>
          </p:cNvSpPr>
          <p:nvPr/>
        </p:nvSpPr>
        <p:spPr>
          <a:xfrm>
            <a:off x="5148262" y="549275"/>
            <a:ext cx="3744912" cy="1857375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lvl="0"/>
            <a:r>
              <a:rPr lang="pt-BR" sz="2000" b="1">
                <a:solidFill>
                  <a:srgbClr val="000099"/>
                </a:solidFill>
                <a:latin typeface="Arial"/>
              </a:rPr>
              <a:t>    GINÁSIO DE ESPORTES </a:t>
            </a:r>
          </a:p>
          <a:p>
            <a:pPr lvl="0"/>
            <a:r>
              <a:rPr lang="pt-BR" sz="1200" b="1">
                <a:solidFill>
                  <a:srgbClr val="000099"/>
                </a:solidFill>
                <a:latin typeface="Arial"/>
              </a:rPr>
              <a:t>                         Viamão - RS</a:t>
            </a:r>
            <a:endParaRPr lang="en-US" sz="1200"/>
          </a:p>
          <a:p>
            <a:pPr lvl="0"/>
            <a:endParaRPr lang="en-US" sz="1200"/>
          </a:p>
          <a:p>
            <a:pPr lvl="0"/>
            <a:r>
              <a:rPr lang="pt-BR" sz="1200">
                <a:solidFill>
                  <a:srgbClr val="000099"/>
                </a:solidFill>
                <a:latin typeface="Arial"/>
              </a:rPr>
              <a:t>1- Projeto para:</a:t>
            </a:r>
          </a:p>
          <a:p>
            <a:pPr lvl="0"/>
            <a:r>
              <a:rPr lang="pt-BR" sz="1200">
                <a:solidFill>
                  <a:srgbClr val="000099"/>
                </a:solidFill>
                <a:latin typeface="Arial"/>
              </a:rPr>
              <a:t>Cobertura de Ginásio de Esporte</a:t>
            </a:r>
          </a:p>
          <a:p>
            <a:pPr lvl="0"/>
            <a:r>
              <a:rPr lang="pt-BR" sz="1200">
                <a:solidFill>
                  <a:srgbClr val="000099"/>
                </a:solidFill>
                <a:latin typeface="Arial"/>
              </a:rPr>
              <a:t>Faicker Nunes</a:t>
            </a:r>
          </a:p>
          <a:p>
            <a:pPr lvl="0"/>
            <a:r>
              <a:rPr lang="pt-BR" sz="1200">
                <a:solidFill>
                  <a:srgbClr val="000099"/>
                </a:solidFill>
                <a:latin typeface="Arial"/>
              </a:rPr>
              <a:t>750m² de Cobertura. </a:t>
            </a:r>
          </a:p>
          <a:p>
            <a:pPr lvl="0"/>
            <a:endParaRPr lang="en-US" sz="1200"/>
          </a:p>
          <a:p>
            <a:pPr lvl="0"/>
            <a:r>
              <a:rPr lang="pt-BR" sz="1200">
                <a:solidFill>
                  <a:srgbClr val="000099"/>
                </a:solidFill>
                <a:latin typeface="Arial"/>
              </a:rPr>
              <a:t>Projeto feito no Mechanical 3D – Março 2007</a:t>
            </a:r>
          </a:p>
        </p:txBody>
      </p:sp>
      <p:pic>
        <p:nvPicPr>
          <p:cNvPr id="105480" name="Image 105480"/>
          <p:cNvPicPr>
            <a:picLocks noGrp="1" noChangeAspect="1"/>
          </p:cNvPicPr>
          <p:nvPr>
            <p:ph type="obj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539750" y="476250"/>
            <a:ext cx="3313112" cy="2376487"/>
          </a:xfrm>
          <a:prstGeom prst="rect">
            <a:avLst/>
          </a:prstGeom>
          <a:noFill/>
        </p:spPr>
      </p:pic>
      <p:pic>
        <p:nvPicPr>
          <p:cNvPr id="105482" name="Image 105482"/>
          <p:cNvPicPr>
            <a:picLocks noGrp="1" noChangeAspect="1"/>
          </p:cNvPicPr>
          <p:nvPr>
            <p:ph type="obj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3924300" y="2565400"/>
            <a:ext cx="2447925" cy="2087562"/>
          </a:xfrm>
          <a:prstGeom prst="rect">
            <a:avLst/>
          </a:prstGeom>
          <a:noFill/>
        </p:spPr>
      </p:pic>
      <p:pic>
        <p:nvPicPr>
          <p:cNvPr id="105485" name="Image 105485"/>
          <p:cNvPicPr>
            <a:picLocks noGrp="1" noChangeAspect="1"/>
          </p:cNvPicPr>
          <p:nvPr>
            <p:ph type="obj" idx="3"/>
          </p:nvPr>
        </p:nvPicPr>
        <p:blipFill>
          <a:blip r:embed="rId4"/>
          <a:srcRect/>
          <a:stretch>
            <a:fillRect/>
          </a:stretch>
        </p:blipFill>
        <p:spPr>
          <a:xfrm>
            <a:off x="611187" y="2781300"/>
            <a:ext cx="3240087" cy="2471737"/>
          </a:xfrm>
          <a:prstGeom prst="rect">
            <a:avLst/>
          </a:prstGeom>
          <a:noFill/>
        </p:spPr>
      </p:pic>
      <p:pic>
        <p:nvPicPr>
          <p:cNvPr id="105488" name="Image 105488"/>
          <p:cNvPicPr>
            <a:picLocks noGrp="1" noChangeAspect="1"/>
          </p:cNvPicPr>
          <p:nvPr>
            <p:ph type="obj" idx="4"/>
          </p:nvPr>
        </p:nvPicPr>
        <p:blipFill>
          <a:blip r:embed="rId5"/>
          <a:srcRect/>
          <a:stretch>
            <a:fillRect/>
          </a:stretch>
        </p:blipFill>
        <p:spPr>
          <a:xfrm>
            <a:off x="6443662" y="2565400"/>
            <a:ext cx="2508250" cy="2087562"/>
          </a:xfrm>
          <a:prstGeom prst="rect">
            <a:avLst/>
          </a:prstGeom>
          <a:noFill/>
        </p:spPr>
      </p:pic>
      <p:sp>
        <p:nvSpPr>
          <p:cNvPr id="105492" name="Shape 105492"/>
          <p:cNvSpPr>
            <a:spLocks noGrp="1" noChangeShapeType="1"/>
          </p:cNvSpPr>
          <p:nvPr/>
        </p:nvSpPr>
        <p:spPr>
          <a:xfrm>
            <a:off x="395287" y="5516562"/>
            <a:ext cx="3384550" cy="822325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lvl="0"/>
            <a:r>
              <a:rPr lang="pt-BR" sz="1200">
                <a:solidFill>
                  <a:srgbClr val="000099"/>
                </a:solidFill>
                <a:latin typeface="Arial"/>
              </a:rPr>
              <a:t>Prefeitura de Viamão - RS</a:t>
            </a:r>
          </a:p>
          <a:p>
            <a:pPr lvl="0"/>
            <a:r>
              <a:rPr lang="pt-BR" sz="1200">
                <a:solidFill>
                  <a:srgbClr val="000099"/>
                </a:solidFill>
                <a:latin typeface="Arial"/>
              </a:rPr>
              <a:t>Projeto: Er Rogério B.Brandão, </a:t>
            </a:r>
          </a:p>
          <a:p>
            <a:pPr lvl="0"/>
            <a:r>
              <a:rPr lang="pt-BR" sz="1200">
                <a:solidFill>
                  <a:srgbClr val="000099"/>
                </a:solidFill>
                <a:latin typeface="Arial"/>
              </a:rPr>
              <a:t>Midia Hum Montagem e Fabricação </a:t>
            </a:r>
          </a:p>
          <a:p>
            <a:pPr lvl="0"/>
            <a:r>
              <a:rPr lang="pt-BR" sz="1200">
                <a:solidFill>
                  <a:srgbClr val="000099"/>
                </a:solidFill>
                <a:latin typeface="Arial"/>
              </a:rPr>
              <a:t>Engenheiro: Edinho</a:t>
            </a:r>
          </a:p>
        </p:txBody>
      </p:sp>
    </p:spTree>
  </p:cSld>
  <p:clrMapOvr>
    <a:masterClrMapping/>
  </p:clrMapOvr>
  <p:transition spd="med" advClick="1" advTm="12000">
    <p:zoom dir="out"/>
    <p:sndAc>
      <p:stSnd>
        <p:snd r:embed="rId6"/>
      </p:stSnd>
    </p:sndAc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96" name="Image 110596"/>
          <p:cNvPicPr>
            <a:picLocks noGrp="1" noChangeAspect="1"/>
          </p:cNvPicPr>
          <p:nvPr>
            <p:ph type="obj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79387" y="1557337"/>
            <a:ext cx="4110037" cy="3097212"/>
          </a:xfrm>
          <a:prstGeom prst="rect">
            <a:avLst/>
          </a:prstGeom>
          <a:noFill/>
        </p:spPr>
      </p:pic>
      <p:pic>
        <p:nvPicPr>
          <p:cNvPr id="110598" name="Image 110598"/>
          <p:cNvPicPr>
            <a:picLocks noGrp="1" noChangeAspect="1"/>
          </p:cNvPicPr>
          <p:nvPr>
            <p:ph type="obj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4643437" y="3141662"/>
            <a:ext cx="4038600" cy="2830512"/>
          </a:xfrm>
          <a:prstGeom prst="rect">
            <a:avLst/>
          </a:prstGeom>
          <a:noFill/>
        </p:spPr>
      </p:pic>
      <p:sp>
        <p:nvSpPr>
          <p:cNvPr id="110601" name="Shape 110601"/>
          <p:cNvSpPr>
            <a:spLocks noGrp="1" noChangeShapeType="1"/>
          </p:cNvSpPr>
          <p:nvPr/>
        </p:nvSpPr>
        <p:spPr>
          <a:xfrm>
            <a:off x="5148262" y="549275"/>
            <a:ext cx="3744912" cy="1857375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lvl="0"/>
            <a:r>
              <a:rPr lang="pt-BR" sz="2000" b="1">
                <a:solidFill>
                  <a:srgbClr val="000099"/>
                </a:solidFill>
                <a:latin typeface="Arial"/>
              </a:rPr>
              <a:t>    PRAÇA 2 CHAPÉUS </a:t>
            </a:r>
          </a:p>
          <a:p>
            <a:pPr lvl="0"/>
            <a:r>
              <a:rPr lang="pt-BR" sz="1200" b="1">
                <a:solidFill>
                  <a:srgbClr val="000099"/>
                </a:solidFill>
                <a:latin typeface="Arial"/>
              </a:rPr>
              <a:t>                    Águas de Lindóia- SP</a:t>
            </a:r>
            <a:endParaRPr lang="en-US" sz="1200"/>
          </a:p>
          <a:p>
            <a:pPr lvl="0"/>
            <a:endParaRPr lang="en-US" sz="1200"/>
          </a:p>
          <a:p>
            <a:pPr lvl="0"/>
            <a:r>
              <a:rPr lang="pt-BR" sz="1200">
                <a:solidFill>
                  <a:srgbClr val="000099"/>
                </a:solidFill>
                <a:latin typeface="Arial"/>
              </a:rPr>
              <a:t>1- Projeto para:</a:t>
            </a:r>
          </a:p>
          <a:p>
            <a:pPr lvl="0"/>
            <a:r>
              <a:rPr lang="pt-BR" sz="1200">
                <a:solidFill>
                  <a:srgbClr val="000099"/>
                </a:solidFill>
                <a:latin typeface="Arial"/>
              </a:rPr>
              <a:t>Cobertura  2 Chapéus</a:t>
            </a:r>
          </a:p>
          <a:p>
            <a:pPr lvl="0"/>
            <a:r>
              <a:rPr lang="pt-BR" sz="1200">
                <a:solidFill>
                  <a:srgbClr val="000099"/>
                </a:solidFill>
                <a:latin typeface="Arial"/>
              </a:rPr>
              <a:t>Em Águas de Lindóia - SP</a:t>
            </a:r>
          </a:p>
          <a:p>
            <a:pPr lvl="0"/>
            <a:r>
              <a:rPr lang="pt-BR" sz="1200">
                <a:solidFill>
                  <a:srgbClr val="000099"/>
                </a:solidFill>
                <a:latin typeface="Arial"/>
              </a:rPr>
              <a:t>640m² de Cobertura. </a:t>
            </a:r>
          </a:p>
          <a:p>
            <a:pPr lvl="0"/>
            <a:endParaRPr lang="en-US" sz="1200"/>
          </a:p>
          <a:p>
            <a:pPr lvl="0"/>
            <a:r>
              <a:rPr lang="pt-BR" sz="1200">
                <a:solidFill>
                  <a:srgbClr val="000099"/>
                </a:solidFill>
                <a:latin typeface="Arial"/>
              </a:rPr>
              <a:t>Projeto feito no Mechanical 3D – Maio 2007</a:t>
            </a:r>
          </a:p>
        </p:txBody>
      </p:sp>
      <p:sp>
        <p:nvSpPr>
          <p:cNvPr id="110602" name="Shape 110602"/>
          <p:cNvSpPr>
            <a:spLocks noGrp="1" noChangeShapeType="1"/>
          </p:cNvSpPr>
          <p:nvPr/>
        </p:nvSpPr>
        <p:spPr>
          <a:xfrm>
            <a:off x="395287" y="5516562"/>
            <a:ext cx="2881312" cy="1004887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lvl="0"/>
            <a:r>
              <a:rPr lang="pt-BR" sz="1200">
                <a:solidFill>
                  <a:srgbClr val="000099"/>
                </a:solidFill>
                <a:latin typeface="Arial"/>
              </a:rPr>
              <a:t>Cliente: KG&amp;PO – Klopfer Guarizzo</a:t>
            </a:r>
          </a:p>
          <a:p>
            <a:pPr lvl="0"/>
            <a:r>
              <a:rPr lang="pt-BR" sz="1200">
                <a:solidFill>
                  <a:srgbClr val="000099"/>
                </a:solidFill>
                <a:latin typeface="Arial"/>
              </a:rPr>
              <a:t>Empresa de Arquitetura: Arq. Bernardo</a:t>
            </a:r>
          </a:p>
          <a:p>
            <a:pPr lvl="0"/>
            <a:r>
              <a:rPr lang="pt-BR" sz="1200">
                <a:solidFill>
                  <a:srgbClr val="000099"/>
                </a:solidFill>
                <a:latin typeface="Arial"/>
              </a:rPr>
              <a:t>Projeto: Er Rogério B.Brandão, </a:t>
            </a:r>
          </a:p>
          <a:p>
            <a:pPr lvl="0"/>
            <a:r>
              <a:rPr lang="pt-BR" sz="1200">
                <a:solidFill>
                  <a:srgbClr val="000099"/>
                </a:solidFill>
                <a:latin typeface="Arial"/>
              </a:rPr>
              <a:t>Midia Hum Montagem e Fabricação </a:t>
            </a:r>
          </a:p>
          <a:p>
            <a:pPr lvl="0"/>
            <a:r>
              <a:rPr lang="pt-BR" sz="1200">
                <a:solidFill>
                  <a:srgbClr val="000099"/>
                </a:solidFill>
                <a:latin typeface="Arial"/>
              </a:rPr>
              <a:t>Engenheiro: Edinho</a:t>
            </a:r>
          </a:p>
        </p:txBody>
      </p:sp>
    </p:spTree>
  </p:cSld>
  <p:clrMapOvr>
    <a:masterClrMapping/>
  </p:clrMapOvr>
  <p:transition spd="med" advClick="1" advTm="12000">
    <p:zoom dir="out"/>
    <p:sndAc>
      <p:stSnd>
        <p:snd r:embed="rId4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908" name="Image 123908"/>
          <p:cNvPicPr>
            <a:picLocks noGrp="1" noChangeAspect="1"/>
          </p:cNvPicPr>
          <p:nvPr>
            <p:ph type="obj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11187" y="549275"/>
            <a:ext cx="2647950" cy="3743325"/>
          </a:xfrm>
          <a:prstGeom prst="rect">
            <a:avLst/>
          </a:prstGeom>
          <a:noFill/>
        </p:spPr>
      </p:pic>
      <p:pic>
        <p:nvPicPr>
          <p:cNvPr id="123917" name="Image 123917"/>
          <p:cNvPicPr>
            <a:picLocks noGrp="1" noChangeAspect="1"/>
          </p:cNvPicPr>
          <p:nvPr>
            <p:ph type="obj" idx="3"/>
          </p:nvPr>
        </p:nvPicPr>
        <p:blipFill>
          <a:blip r:embed="rId3"/>
          <a:srcRect/>
          <a:stretch>
            <a:fillRect/>
          </a:stretch>
        </p:blipFill>
        <p:spPr>
          <a:xfrm>
            <a:off x="468312" y="2420937"/>
            <a:ext cx="5183187" cy="4248150"/>
          </a:xfrm>
          <a:prstGeom prst="rect">
            <a:avLst/>
          </a:prstGeom>
          <a:noFill/>
        </p:spPr>
      </p:pic>
      <p:sp>
        <p:nvSpPr>
          <p:cNvPr id="123920" name="Shape 123920"/>
          <p:cNvSpPr>
            <a:spLocks noGrp="1" noChangeShapeType="1"/>
          </p:cNvSpPr>
          <p:nvPr/>
        </p:nvSpPr>
        <p:spPr>
          <a:xfrm>
            <a:off x="3635375" y="549275"/>
            <a:ext cx="4176712" cy="1493837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lvl="0"/>
            <a:r>
              <a:rPr lang="pt-BR" sz="2000" b="1">
                <a:solidFill>
                  <a:srgbClr val="000099"/>
                </a:solidFill>
                <a:latin typeface="Arial"/>
                <a:ea typeface="Times New Roman"/>
              </a:rPr>
              <a:t>           NA MIDIA  ER ROGÉRIO  </a:t>
            </a:r>
          </a:p>
          <a:p>
            <a:pPr lvl="0"/>
            <a:r>
              <a:rPr lang="pt-BR" sz="2000" b="1">
                <a:solidFill>
                  <a:srgbClr val="000099"/>
                </a:solidFill>
                <a:latin typeface="Arial"/>
                <a:ea typeface="Times New Roman"/>
              </a:rPr>
              <a:t>        </a:t>
            </a:r>
          </a:p>
          <a:p>
            <a:pPr lvl="0"/>
            <a:r>
              <a:rPr lang="pt-BR" sz="2000" b="1">
                <a:solidFill>
                  <a:srgbClr val="000099"/>
                </a:solidFill>
                <a:latin typeface="Arial"/>
                <a:ea typeface="Times New Roman"/>
              </a:rPr>
              <a:t>        Conheça seus trabalhos</a:t>
            </a:r>
          </a:p>
          <a:p>
            <a:pPr lvl="0"/>
            <a:r>
              <a:rPr lang="pt-BR" sz="2000" b="1">
                <a:solidFill>
                  <a:srgbClr val="000099"/>
                </a:solidFill>
                <a:latin typeface="Arial"/>
                <a:ea typeface="Times New Roman"/>
              </a:rPr>
              <a:t>         Quem é Er Rogério???</a:t>
            </a:r>
            <a:r>
              <a:rPr lang="pt-BR" sz="1600">
                <a:solidFill>
                  <a:srgbClr val="000099"/>
                </a:solidFill>
                <a:latin typeface="Arial"/>
                <a:ea typeface="Times New Roman"/>
              </a:rPr>
              <a:t> </a:t>
            </a:r>
          </a:p>
          <a:p>
            <a:pPr lvl="0"/>
            <a:r>
              <a:rPr lang="pt-BR" sz="1200">
                <a:solidFill>
                  <a:srgbClr val="000099"/>
                </a:solidFill>
                <a:latin typeface="Arial"/>
                <a:ea typeface="Times New Roman"/>
              </a:rPr>
              <a:t>            Rogério na revista QUEM – ROCK IN RIO</a:t>
            </a:r>
          </a:p>
        </p:txBody>
      </p:sp>
      <p:pic>
        <p:nvPicPr>
          <p:cNvPr id="123922" name="Image 123922"/>
          <p:cNvPicPr>
            <a:picLocks noGrp="1" noChangeAspect="1"/>
          </p:cNvPicPr>
          <p:nvPr>
            <p:ph type="obj" idx="2"/>
          </p:nvPr>
        </p:nvPicPr>
        <p:blipFill>
          <a:blip r:embed="rId4"/>
          <a:srcRect/>
          <a:stretch>
            <a:fillRect/>
          </a:stretch>
        </p:blipFill>
        <p:spPr>
          <a:xfrm>
            <a:off x="5148262" y="2420937"/>
            <a:ext cx="3719512" cy="4248150"/>
          </a:xfrm>
          <a:prstGeom prst="rect">
            <a:avLst/>
          </a:prstGeom>
          <a:noFill/>
        </p:spPr>
      </p:pic>
    </p:spTree>
  </p:cSld>
  <p:clrMapOvr>
    <a:masterClrMapping/>
  </p:clrMapOvr>
  <p:transition spd="med" advClick="1" advTm="15000">
    <p:zoom dir="out"/>
    <p:sndAc>
      <p:stSnd>
        <p:snd r:embed="rId5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5" name="Shape 128005"/>
          <p:cNvSpPr>
            <a:spLocks noGrp="1" noChangeShapeType="1"/>
          </p:cNvSpPr>
          <p:nvPr/>
        </p:nvSpPr>
        <p:spPr>
          <a:xfrm>
            <a:off x="3635375" y="549275"/>
            <a:ext cx="4824412" cy="2224087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lvl="0"/>
            <a:r>
              <a:rPr lang="pt-BR" sz="2000" b="1">
                <a:solidFill>
                  <a:srgbClr val="000099"/>
                </a:solidFill>
                <a:latin typeface="Arial"/>
                <a:ea typeface="Times New Roman"/>
              </a:rPr>
              <a:t>           NA MIDIA  ER ROGÉRIO  </a:t>
            </a:r>
          </a:p>
          <a:p>
            <a:pPr lvl="0"/>
            <a:r>
              <a:rPr lang="pt-BR" sz="2000" b="1">
                <a:solidFill>
                  <a:srgbClr val="000099"/>
                </a:solidFill>
                <a:latin typeface="Arial"/>
                <a:ea typeface="Times New Roman"/>
              </a:rPr>
              <a:t>        </a:t>
            </a:r>
          </a:p>
          <a:p>
            <a:pPr lvl="0"/>
            <a:r>
              <a:rPr lang="pt-BR" sz="2000" b="1">
                <a:solidFill>
                  <a:srgbClr val="000099"/>
                </a:solidFill>
                <a:latin typeface="Arial"/>
                <a:ea typeface="Times New Roman"/>
              </a:rPr>
              <a:t>        Conheça seus trabalhos</a:t>
            </a:r>
          </a:p>
          <a:p>
            <a:pPr lvl="0"/>
            <a:r>
              <a:rPr lang="pt-BR" sz="2000" b="1">
                <a:solidFill>
                  <a:srgbClr val="000099"/>
                </a:solidFill>
                <a:latin typeface="Arial"/>
                <a:ea typeface="Times New Roman"/>
              </a:rPr>
              <a:t>         Quem é Er Rogério???</a:t>
            </a:r>
            <a:r>
              <a:rPr lang="pt-BR" sz="1600">
                <a:solidFill>
                  <a:srgbClr val="000099"/>
                </a:solidFill>
                <a:latin typeface="Arial"/>
                <a:ea typeface="Times New Roman"/>
              </a:rPr>
              <a:t> </a:t>
            </a:r>
          </a:p>
          <a:p>
            <a:pPr lvl="0"/>
            <a:r>
              <a:rPr lang="pt-BR" sz="1200">
                <a:solidFill>
                  <a:srgbClr val="000099"/>
                </a:solidFill>
                <a:latin typeface="Arial"/>
                <a:ea typeface="Times New Roman"/>
              </a:rPr>
              <a:t>            Rogério na revista FINESTRA – COCA COLA VIBEZONE</a:t>
            </a:r>
          </a:p>
          <a:p>
            <a:pPr lvl="0"/>
            <a:endParaRPr lang="en-US" sz="1200"/>
          </a:p>
          <a:p>
            <a:pPr lvl="0"/>
            <a:endParaRPr lang="en-US" sz="1200"/>
          </a:p>
          <a:p>
            <a:pPr lvl="0"/>
            <a:r>
              <a:rPr lang="pt-BR" sz="1200">
                <a:solidFill>
                  <a:srgbClr val="000099"/>
                </a:solidFill>
                <a:latin typeface="Arial"/>
                <a:ea typeface="Times New Roman"/>
              </a:rPr>
              <a:t>   Destaque em TensoEstrutura obra fabricada e montada pela STM (Sul Técnica de Montagem) Diretor responsável Er Rogério BB</a:t>
            </a:r>
          </a:p>
        </p:txBody>
      </p:sp>
      <p:pic>
        <p:nvPicPr>
          <p:cNvPr id="128006" name="Image 128006"/>
          <p:cNvPicPr>
            <a:picLocks noGrp="1" noChangeAspect="1"/>
          </p:cNvPicPr>
          <p:nvPr>
            <p:ph type="obj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23850" y="476250"/>
            <a:ext cx="3200400" cy="4525962"/>
          </a:xfrm>
          <a:prstGeom prst="rect">
            <a:avLst/>
          </a:prstGeom>
          <a:noFill/>
        </p:spPr>
      </p:pic>
      <p:pic>
        <p:nvPicPr>
          <p:cNvPr id="128011" name="Image 128011"/>
          <p:cNvPicPr>
            <a:picLocks noGrp="1" noChangeAspect="1"/>
          </p:cNvPicPr>
          <p:nvPr>
            <p:ph type="obj" idx="3"/>
          </p:nvPr>
        </p:nvPicPr>
        <p:blipFill>
          <a:blip r:embed="rId3"/>
          <a:srcRect/>
          <a:stretch>
            <a:fillRect/>
          </a:stretch>
        </p:blipFill>
        <p:spPr>
          <a:xfrm>
            <a:off x="250825" y="2205037"/>
            <a:ext cx="3455987" cy="4103687"/>
          </a:xfrm>
          <a:prstGeom prst="rect">
            <a:avLst/>
          </a:prstGeom>
          <a:noFill/>
        </p:spPr>
      </p:pic>
      <p:pic>
        <p:nvPicPr>
          <p:cNvPr id="128019" name="Image 128019"/>
          <p:cNvPicPr>
            <a:picLocks noGrp="1" noChangeAspect="1"/>
          </p:cNvPicPr>
          <p:nvPr>
            <p:ph type="obj" idx="2"/>
          </p:nvPr>
        </p:nvPicPr>
        <p:blipFill>
          <a:blip r:embed="rId4"/>
          <a:srcRect/>
          <a:stretch>
            <a:fillRect/>
          </a:stretch>
        </p:blipFill>
        <p:spPr>
          <a:xfrm>
            <a:off x="3779837" y="2852737"/>
            <a:ext cx="4968875" cy="3744912"/>
          </a:xfrm>
          <a:prstGeom prst="rect">
            <a:avLst/>
          </a:prstGeom>
          <a:noFill/>
        </p:spPr>
      </p:pic>
    </p:spTree>
  </p:cSld>
  <p:clrMapOvr>
    <a:masterClrMapping/>
  </p:clrMapOvr>
  <p:transition spd="med" advClick="1" advTm="20000">
    <p:zoom dir="out"/>
    <p:sndAc>
      <p:stSnd>
        <p:snd r:embed="rId5"/>
      </p:stSnd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Shape 3076"/>
          <p:cNvSpPr>
            <a:spLocks noGrp="1" noChangeShapeType="1"/>
          </p:cNvSpPr>
          <p:nvPr/>
        </p:nvSpPr>
        <p:spPr>
          <a:xfrm>
            <a:off x="4643437" y="620712"/>
            <a:ext cx="3744912" cy="1857375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lvl="0"/>
            <a:r>
              <a:rPr lang="pt-BR" sz="2000" b="1">
                <a:solidFill>
                  <a:srgbClr val="5f5f5f"/>
                </a:solidFill>
                <a:latin typeface="Arial"/>
              </a:rPr>
              <a:t>                 </a:t>
            </a:r>
            <a:r>
              <a:rPr lang="pt-BR" sz="2000" b="1">
                <a:solidFill>
                  <a:srgbClr val="000099"/>
                </a:solidFill>
                <a:latin typeface="Arial"/>
              </a:rPr>
              <a:t>ROCK IN RIO</a:t>
            </a:r>
            <a:r>
              <a:rPr lang="pt-BR" sz="1200">
                <a:solidFill>
                  <a:srgbClr val="000099"/>
                </a:solidFill>
                <a:latin typeface="Arial"/>
              </a:rPr>
              <a:t>.</a:t>
            </a:r>
          </a:p>
          <a:p>
            <a:pPr lvl="0"/>
            <a:r>
              <a:rPr lang="pt-BR" sz="1200">
                <a:solidFill>
                  <a:srgbClr val="000099"/>
                </a:solidFill>
                <a:latin typeface="Arial"/>
              </a:rPr>
              <a:t>Projeto:</a:t>
            </a:r>
          </a:p>
          <a:p>
            <a:pPr lvl="0"/>
            <a:r>
              <a:rPr lang="pt-BR" sz="1200">
                <a:solidFill>
                  <a:srgbClr val="000099"/>
                </a:solidFill>
                <a:latin typeface="Arial"/>
              </a:rPr>
              <a:t>Rock in Rio</a:t>
            </a:r>
          </a:p>
          <a:p>
            <a:pPr lvl="0"/>
            <a:r>
              <a:rPr lang="pt-BR" sz="1200">
                <a:solidFill>
                  <a:srgbClr val="000099"/>
                </a:solidFill>
                <a:latin typeface="Arial"/>
              </a:rPr>
              <a:t>Fabricação e Montagem</a:t>
            </a:r>
          </a:p>
          <a:p>
            <a:pPr lvl="0"/>
            <a:endParaRPr lang="en-US" sz="1200"/>
          </a:p>
          <a:p>
            <a:pPr lvl="0"/>
            <a:r>
              <a:rPr lang="pt-BR" sz="1200">
                <a:solidFill>
                  <a:srgbClr val="000099"/>
                </a:solidFill>
                <a:latin typeface="Arial"/>
              </a:rPr>
              <a:t>Coberturas do Rock in Rio, Criação do site.</a:t>
            </a:r>
          </a:p>
          <a:p>
            <a:pPr lvl="0"/>
            <a:r>
              <a:rPr lang="pt-BR" sz="1200">
                <a:solidFill>
                  <a:srgbClr val="000099"/>
                </a:solidFill>
                <a:latin typeface="Arial"/>
              </a:rPr>
              <a:t>Projeto criado em Mechanical 3D</a:t>
            </a:r>
          </a:p>
          <a:p>
            <a:pPr lvl="0"/>
            <a:r>
              <a:rPr lang="pt-BR" sz="1200">
                <a:solidFill>
                  <a:srgbClr val="000099"/>
                </a:solidFill>
                <a:latin typeface="Arial"/>
              </a:rPr>
              <a:t>+ de 13.000m² de Coberturas</a:t>
            </a:r>
          </a:p>
        </p:txBody>
      </p:sp>
      <p:sp>
        <p:nvSpPr>
          <p:cNvPr id="3080" name="Shape 3080"/>
          <p:cNvSpPr>
            <a:spLocks noGrp="1" noChangeShapeType="1"/>
          </p:cNvSpPr>
          <p:nvPr/>
        </p:nvSpPr>
        <p:spPr>
          <a:xfrm>
            <a:off x="395287" y="5661025"/>
            <a:ext cx="1944687" cy="638175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lvl="0"/>
            <a:r>
              <a:rPr lang="pt-BR" sz="900">
                <a:solidFill>
                  <a:srgbClr val="000099"/>
                </a:solidFill>
                <a:latin typeface="Arial"/>
              </a:rPr>
              <a:t>Produção: Roberto Medina</a:t>
            </a:r>
          </a:p>
          <a:p>
            <a:pPr lvl="0"/>
            <a:r>
              <a:rPr lang="pt-BR" sz="900">
                <a:solidFill>
                  <a:srgbClr val="000099"/>
                </a:solidFill>
                <a:latin typeface="Arial"/>
              </a:rPr>
              <a:t>Er Rogério B.Brandão, </a:t>
            </a:r>
          </a:p>
          <a:p>
            <a:pPr lvl="0"/>
            <a:r>
              <a:rPr lang="pt-BR" sz="900">
                <a:solidFill>
                  <a:srgbClr val="000099"/>
                </a:solidFill>
                <a:latin typeface="Arial"/>
              </a:rPr>
              <a:t>STM: Montagem e Fabricação </a:t>
            </a:r>
          </a:p>
          <a:p>
            <a:pPr lvl="0"/>
            <a:r>
              <a:rPr lang="pt-BR" sz="900">
                <a:solidFill>
                  <a:srgbClr val="000099"/>
                </a:solidFill>
                <a:latin typeface="Arial"/>
              </a:rPr>
              <a:t>Engenheiro Nelson Fielder</a:t>
            </a:r>
          </a:p>
        </p:txBody>
      </p:sp>
      <p:pic>
        <p:nvPicPr>
          <p:cNvPr id="3100" name="Image 3100"/>
          <p:cNvPicPr>
            <a:picLocks noGrp="1"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708400" y="2492375"/>
            <a:ext cx="2376487" cy="1782762"/>
          </a:xfrm>
          <a:prstGeom prst="rect">
            <a:avLst/>
          </a:prstGeom>
          <a:noFill/>
        </p:spPr>
      </p:pic>
      <p:sp>
        <p:nvSpPr>
          <p:cNvPr id="3102" name="Shape 3102"/>
          <p:cNvSpPr>
            <a:spLocks noGrp="1" noChangeShapeType="1"/>
          </p:cNvSpPr>
          <p:nvPr/>
        </p:nvSpPr>
        <p:spPr>
          <a:xfrm>
            <a:off x="827087" y="476250"/>
            <a:ext cx="1728787" cy="274637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lvl="0"/>
            <a:r>
              <a:rPr lang="pt-BR" sz="1200" b="1">
                <a:solidFill>
                  <a:srgbClr val="5f5f5f"/>
                </a:solidFill>
                <a:latin typeface="Arial"/>
              </a:rPr>
              <a:t>   Rock In Rio</a:t>
            </a:r>
          </a:p>
        </p:txBody>
      </p:sp>
      <p:pic>
        <p:nvPicPr>
          <p:cNvPr id="3104" name="Image 3104"/>
          <p:cNvPicPr>
            <a:picLocks noGrp="1" noChangeAspect="1"/>
          </p:cNvPicPr>
          <p:nvPr>
            <p:ph type="obj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6372225" y="2420937"/>
            <a:ext cx="2457450" cy="1838325"/>
          </a:xfrm>
          <a:prstGeom prst="rect">
            <a:avLst/>
          </a:prstGeom>
          <a:noFill/>
        </p:spPr>
      </p:pic>
      <p:pic>
        <p:nvPicPr>
          <p:cNvPr id="3107" name="Image 3107"/>
          <p:cNvPicPr>
            <a:picLocks noGrp="1"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95287" y="2997200"/>
            <a:ext cx="2881312" cy="2286000"/>
          </a:xfrm>
          <a:prstGeom prst="rect">
            <a:avLst/>
          </a:prstGeom>
          <a:noFill/>
        </p:spPr>
      </p:pic>
      <p:pic>
        <p:nvPicPr>
          <p:cNvPr id="3109" name="Image 3109"/>
          <p:cNvPicPr>
            <a:picLocks noGrp="1"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4356100" y="4437062"/>
            <a:ext cx="3671887" cy="2065337"/>
          </a:xfrm>
          <a:prstGeom prst="rect">
            <a:avLst/>
          </a:prstGeom>
          <a:noFill/>
        </p:spPr>
      </p:pic>
      <p:pic>
        <p:nvPicPr>
          <p:cNvPr id="3113" name="Image 3113"/>
          <p:cNvPicPr>
            <a:picLocks noGrp="1" noChangeAspect="1"/>
          </p:cNvPicPr>
          <p:nvPr>
            <p:ph type="obj" idx="2"/>
          </p:nvPr>
        </p:nvPicPr>
        <p:blipFill>
          <a:blip r:embed="rId6"/>
          <a:srcRect/>
          <a:stretch>
            <a:fillRect/>
          </a:stretch>
        </p:blipFill>
        <p:spPr>
          <a:xfrm>
            <a:off x="468312" y="836612"/>
            <a:ext cx="2808287" cy="2179637"/>
          </a:xfrm>
          <a:prstGeom prst="rect">
            <a:avLst/>
          </a:prstGeom>
          <a:noFill/>
        </p:spPr>
      </p:pic>
    </p:spTree>
  </p:cSld>
  <p:clrMapOvr>
    <a:masterClrMapping/>
  </p:clrMapOvr>
  <p:transition spd="med" advClick="1" advTm="10000">
    <p:zoom dir="out"/>
    <p:sndAc>
      <p:stSnd>
        <p:snd r:embed="rId7"/>
      </p:stSnd>
    </p:sndAc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9" name="Shape 69639"/>
          <p:cNvSpPr>
            <a:spLocks noGrp="1" noChangeShapeType="1"/>
          </p:cNvSpPr>
          <p:nvPr/>
        </p:nvSpPr>
        <p:spPr>
          <a:xfrm>
            <a:off x="4643437" y="620712"/>
            <a:ext cx="3744912" cy="1857375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lvl="0"/>
            <a:r>
              <a:rPr lang="pt-BR" sz="2000" b="1">
                <a:solidFill>
                  <a:srgbClr val="000099"/>
                </a:solidFill>
                <a:latin typeface="Arial"/>
              </a:rPr>
              <a:t>        MARINA DA GLORIA</a:t>
            </a:r>
            <a:r>
              <a:rPr lang="pt-BR" sz="1200">
                <a:solidFill>
                  <a:srgbClr val="000099"/>
                </a:solidFill>
                <a:latin typeface="Arial"/>
              </a:rPr>
              <a:t>.</a:t>
            </a:r>
          </a:p>
          <a:p>
            <a:pPr lvl="0"/>
            <a:r>
              <a:rPr lang="pt-BR" sz="1200">
                <a:solidFill>
                  <a:srgbClr val="000099"/>
                </a:solidFill>
                <a:latin typeface="Arial"/>
              </a:rPr>
              <a:t>Projeto:</a:t>
            </a:r>
          </a:p>
          <a:p>
            <a:pPr lvl="0"/>
            <a:r>
              <a:rPr lang="pt-BR" sz="1200">
                <a:solidFill>
                  <a:srgbClr val="000099"/>
                </a:solidFill>
                <a:latin typeface="Arial"/>
              </a:rPr>
              <a:t>Marina da Gloria - RJ</a:t>
            </a:r>
          </a:p>
          <a:p>
            <a:pPr lvl="0"/>
            <a:r>
              <a:rPr lang="pt-BR" sz="1200">
                <a:solidFill>
                  <a:srgbClr val="000099"/>
                </a:solidFill>
                <a:latin typeface="Arial"/>
              </a:rPr>
              <a:t>Fabricação e Montagem</a:t>
            </a:r>
          </a:p>
          <a:p>
            <a:pPr lvl="0"/>
            <a:endParaRPr lang="en-US" sz="1200"/>
          </a:p>
          <a:p>
            <a:pPr lvl="0"/>
            <a:r>
              <a:rPr lang="pt-BR" sz="1200">
                <a:solidFill>
                  <a:srgbClr val="000099"/>
                </a:solidFill>
                <a:latin typeface="Arial"/>
              </a:rPr>
              <a:t>Coberturas </a:t>
            </a:r>
          </a:p>
          <a:p>
            <a:pPr lvl="0"/>
            <a:r>
              <a:rPr lang="pt-BR" sz="1200">
                <a:solidFill>
                  <a:srgbClr val="000099"/>
                </a:solidFill>
                <a:latin typeface="Arial"/>
              </a:rPr>
              <a:t>Projeto criado em Mechanical 3D</a:t>
            </a:r>
          </a:p>
          <a:p>
            <a:pPr lvl="0"/>
            <a:r>
              <a:rPr lang="pt-BR" sz="1200">
                <a:solidFill>
                  <a:srgbClr val="000099"/>
                </a:solidFill>
                <a:latin typeface="Arial"/>
              </a:rPr>
              <a:t>+ de 3.000m² de Cobertura</a:t>
            </a:r>
          </a:p>
        </p:txBody>
      </p:sp>
      <p:sp>
        <p:nvSpPr>
          <p:cNvPr id="69640" name="Shape 69640"/>
          <p:cNvSpPr>
            <a:spLocks noGrp="1" noChangeShapeType="1"/>
          </p:cNvSpPr>
          <p:nvPr/>
        </p:nvSpPr>
        <p:spPr>
          <a:xfrm>
            <a:off x="395287" y="5661025"/>
            <a:ext cx="1944687" cy="501650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lvl="0"/>
            <a:r>
              <a:rPr lang="pt-BR" sz="900">
                <a:solidFill>
                  <a:srgbClr val="000099"/>
                </a:solidFill>
                <a:latin typeface="Arial"/>
              </a:rPr>
              <a:t>Er Rogério B.Brandão, </a:t>
            </a:r>
          </a:p>
          <a:p>
            <a:pPr lvl="0"/>
            <a:r>
              <a:rPr lang="pt-BR" sz="900">
                <a:solidFill>
                  <a:srgbClr val="000099"/>
                </a:solidFill>
                <a:latin typeface="Arial"/>
              </a:rPr>
              <a:t>STM: Montagem e Fabricação </a:t>
            </a:r>
          </a:p>
          <a:p>
            <a:pPr lvl="0"/>
            <a:r>
              <a:rPr lang="pt-BR" sz="900">
                <a:solidFill>
                  <a:srgbClr val="000099"/>
                </a:solidFill>
                <a:latin typeface="Arial"/>
              </a:rPr>
              <a:t>Engenheiro Nelson Fielder</a:t>
            </a:r>
          </a:p>
        </p:txBody>
      </p:sp>
      <p:pic>
        <p:nvPicPr>
          <p:cNvPr id="69641" name="Image 69641"/>
          <p:cNvPicPr>
            <a:picLocks noGrp="1" noChangeAspect="1"/>
          </p:cNvPicPr>
          <p:nvPr>
            <p:ph type="obj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539750" y="2997200"/>
            <a:ext cx="3095625" cy="2322512"/>
          </a:xfrm>
          <a:prstGeom prst="rect">
            <a:avLst/>
          </a:prstGeom>
          <a:noFill/>
        </p:spPr>
      </p:pic>
      <p:pic>
        <p:nvPicPr>
          <p:cNvPr id="69643" name="Image 69643"/>
          <p:cNvPicPr>
            <a:picLocks noGrp="1" noChangeAspect="1"/>
          </p:cNvPicPr>
          <p:nvPr>
            <p:ph type="obj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468312" y="476250"/>
            <a:ext cx="3167062" cy="2371725"/>
          </a:xfrm>
          <a:prstGeom prst="rect">
            <a:avLst/>
          </a:prstGeom>
          <a:noFill/>
        </p:spPr>
      </p:pic>
      <p:pic>
        <p:nvPicPr>
          <p:cNvPr id="69646" name="Image 69646"/>
          <p:cNvPicPr>
            <a:picLocks noGrp="1" noChangeAspect="1"/>
          </p:cNvPicPr>
          <p:nvPr>
            <p:ph type="obj" idx="3"/>
          </p:nvPr>
        </p:nvPicPr>
        <p:blipFill>
          <a:blip r:embed="rId4"/>
          <a:srcRect/>
          <a:stretch>
            <a:fillRect/>
          </a:stretch>
        </p:blipFill>
        <p:spPr>
          <a:xfrm>
            <a:off x="4211637" y="2565400"/>
            <a:ext cx="4100512" cy="2654300"/>
          </a:xfrm>
          <a:prstGeom prst="rect">
            <a:avLst/>
          </a:prstGeom>
          <a:noFill/>
        </p:spPr>
      </p:pic>
    </p:spTree>
  </p:cSld>
  <p:clrMapOvr>
    <a:masterClrMapping/>
  </p:clrMapOvr>
  <p:transition spd="med" advClick="1" advTm="10000">
    <p:zoom dir="out"/>
    <p:sndAc>
      <p:stSnd>
        <p:snd r:embed="rId5"/>
      </p:stSnd>
    </p:sndAc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5" name="Shape 73735"/>
          <p:cNvSpPr>
            <a:spLocks noGrp="1" noChangeShapeType="1"/>
          </p:cNvSpPr>
          <p:nvPr/>
        </p:nvSpPr>
        <p:spPr>
          <a:xfrm>
            <a:off x="4643437" y="620712"/>
            <a:ext cx="3744912" cy="16748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lvl="0"/>
            <a:r>
              <a:rPr lang="pt-BR" sz="2000" b="1">
                <a:solidFill>
                  <a:srgbClr val="000099"/>
                </a:solidFill>
                <a:latin typeface="Arial"/>
              </a:rPr>
              <a:t>        CONCHA ACÚSTICA</a:t>
            </a:r>
            <a:endParaRPr lang="en-US" sz="1200"/>
          </a:p>
          <a:p>
            <a:pPr lvl="0"/>
            <a:r>
              <a:rPr lang="pt-BR" sz="1200">
                <a:solidFill>
                  <a:srgbClr val="000099"/>
                </a:solidFill>
                <a:latin typeface="Arial"/>
              </a:rPr>
              <a:t>Projeto:</a:t>
            </a:r>
          </a:p>
          <a:p>
            <a:pPr lvl="0"/>
            <a:r>
              <a:rPr lang="pt-BR" sz="1200">
                <a:solidFill>
                  <a:srgbClr val="000099"/>
                </a:solidFill>
                <a:latin typeface="Arial"/>
              </a:rPr>
              <a:t>Castro Alves – BA</a:t>
            </a:r>
          </a:p>
          <a:p>
            <a:pPr lvl="0"/>
            <a:r>
              <a:rPr lang="pt-BR" sz="1200">
                <a:solidFill>
                  <a:srgbClr val="000099"/>
                </a:solidFill>
                <a:latin typeface="Arial"/>
              </a:rPr>
              <a:t>Fabricação e Montagem</a:t>
            </a:r>
          </a:p>
          <a:p>
            <a:pPr lvl="0"/>
            <a:endParaRPr lang="en-US" sz="1200"/>
          </a:p>
          <a:p>
            <a:pPr lvl="0"/>
            <a:r>
              <a:rPr lang="pt-BR" sz="1200">
                <a:solidFill>
                  <a:srgbClr val="000099"/>
                </a:solidFill>
                <a:latin typeface="Arial"/>
              </a:rPr>
              <a:t>Coberturas </a:t>
            </a:r>
          </a:p>
          <a:p>
            <a:pPr lvl="0"/>
            <a:r>
              <a:rPr lang="pt-BR" sz="1200">
                <a:solidFill>
                  <a:srgbClr val="000099"/>
                </a:solidFill>
                <a:latin typeface="Arial"/>
              </a:rPr>
              <a:t>Projeto criado em Mechanical 3D</a:t>
            </a:r>
          </a:p>
        </p:txBody>
      </p:sp>
      <p:sp>
        <p:nvSpPr>
          <p:cNvPr id="73736" name="Shape 73736"/>
          <p:cNvSpPr>
            <a:spLocks noGrp="1" noChangeShapeType="1"/>
          </p:cNvSpPr>
          <p:nvPr/>
        </p:nvSpPr>
        <p:spPr>
          <a:xfrm>
            <a:off x="395287" y="5661025"/>
            <a:ext cx="1944687" cy="501650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lvl="0"/>
            <a:r>
              <a:rPr lang="pt-BR" sz="900">
                <a:solidFill>
                  <a:srgbClr val="000099"/>
                </a:solidFill>
                <a:latin typeface="Arial"/>
              </a:rPr>
              <a:t>Er Rogério B.Brandão, </a:t>
            </a:r>
          </a:p>
          <a:p>
            <a:pPr lvl="0"/>
            <a:r>
              <a:rPr lang="pt-BR" sz="900">
                <a:solidFill>
                  <a:srgbClr val="000099"/>
                </a:solidFill>
                <a:latin typeface="Arial"/>
              </a:rPr>
              <a:t>STM: Montagem e Fabricação </a:t>
            </a:r>
          </a:p>
          <a:p>
            <a:pPr lvl="0"/>
            <a:r>
              <a:rPr lang="pt-BR" sz="900">
                <a:solidFill>
                  <a:srgbClr val="000099"/>
                </a:solidFill>
                <a:latin typeface="Arial"/>
              </a:rPr>
              <a:t>Engenheiro Nelson Fielder</a:t>
            </a:r>
          </a:p>
        </p:txBody>
      </p:sp>
      <p:pic>
        <p:nvPicPr>
          <p:cNvPr id="73737" name="Image 73737"/>
          <p:cNvPicPr>
            <a:picLocks noGrp="1" noChangeAspect="1"/>
          </p:cNvPicPr>
          <p:nvPr>
            <p:ph type="obj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539750" y="549275"/>
            <a:ext cx="3384550" cy="2528887"/>
          </a:xfrm>
          <a:prstGeom prst="rect">
            <a:avLst/>
          </a:prstGeom>
          <a:noFill/>
        </p:spPr>
      </p:pic>
      <p:pic>
        <p:nvPicPr>
          <p:cNvPr id="73739" name="Image 73739"/>
          <p:cNvPicPr>
            <a:picLocks noGrp="1" noChangeAspect="1"/>
          </p:cNvPicPr>
          <p:nvPr>
            <p:ph type="obj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4500562" y="2708275"/>
            <a:ext cx="4175125" cy="2592387"/>
          </a:xfrm>
          <a:prstGeom prst="rect">
            <a:avLst/>
          </a:prstGeom>
          <a:noFill/>
        </p:spPr>
      </p:pic>
      <p:pic>
        <p:nvPicPr>
          <p:cNvPr id="73742" name="Image 73742"/>
          <p:cNvPicPr>
            <a:picLocks noGrp="1" noChangeAspect="1"/>
          </p:cNvPicPr>
          <p:nvPr>
            <p:ph type="obj" idx="3"/>
          </p:nvPr>
        </p:nvPicPr>
        <p:blipFill>
          <a:blip r:embed="rId4"/>
          <a:srcRect/>
          <a:stretch>
            <a:fillRect/>
          </a:stretch>
        </p:blipFill>
        <p:spPr>
          <a:xfrm>
            <a:off x="539750" y="3213100"/>
            <a:ext cx="3384550" cy="2106612"/>
          </a:xfrm>
          <a:prstGeom prst="rect">
            <a:avLst/>
          </a:prstGeom>
          <a:noFill/>
        </p:spPr>
      </p:pic>
    </p:spTree>
  </p:cSld>
  <p:clrMapOvr>
    <a:masterClrMapping/>
  </p:clrMapOvr>
  <p:transition spd="med" advClick="1" advTm="10000">
    <p:zoom dir="out"/>
    <p:sndAc>
      <p:stSnd>
        <p:snd r:embed="rId5"/>
      </p:stSnd>
    </p:sndAc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5" name="Shape 83975"/>
          <p:cNvSpPr>
            <a:spLocks noGrp="1" noChangeShapeType="1"/>
          </p:cNvSpPr>
          <p:nvPr/>
        </p:nvSpPr>
        <p:spPr>
          <a:xfrm>
            <a:off x="4643437" y="620712"/>
            <a:ext cx="3744912" cy="16748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lvl="0"/>
            <a:r>
              <a:rPr lang="pt-BR" sz="2000" b="1">
                <a:solidFill>
                  <a:srgbClr val="000099"/>
                </a:solidFill>
                <a:latin typeface="Arial"/>
              </a:rPr>
              <a:t>        VMB - MTV 2001</a:t>
            </a:r>
            <a:endParaRPr lang="en-US" sz="1200"/>
          </a:p>
          <a:p>
            <a:pPr lvl="0"/>
            <a:r>
              <a:rPr lang="pt-BR" sz="1200">
                <a:solidFill>
                  <a:srgbClr val="000099"/>
                </a:solidFill>
                <a:latin typeface="Arial"/>
              </a:rPr>
              <a:t>Projeto:</a:t>
            </a:r>
          </a:p>
          <a:p>
            <a:pPr lvl="0"/>
            <a:r>
              <a:rPr lang="pt-BR" sz="1200">
                <a:solidFill>
                  <a:srgbClr val="000099"/>
                </a:solidFill>
                <a:latin typeface="Arial"/>
              </a:rPr>
              <a:t>Cobertura Pista Barbarela –  em SP</a:t>
            </a:r>
          </a:p>
          <a:p>
            <a:pPr lvl="0"/>
            <a:r>
              <a:rPr lang="pt-BR" sz="1200">
                <a:solidFill>
                  <a:srgbClr val="000099"/>
                </a:solidFill>
                <a:latin typeface="Arial"/>
              </a:rPr>
              <a:t>Fabricação e Montagem</a:t>
            </a:r>
          </a:p>
          <a:p>
            <a:pPr lvl="0"/>
            <a:endParaRPr lang="en-US" sz="1200"/>
          </a:p>
          <a:p>
            <a:pPr lvl="0"/>
            <a:r>
              <a:rPr lang="pt-BR" sz="1200">
                <a:solidFill>
                  <a:srgbClr val="000099"/>
                </a:solidFill>
                <a:latin typeface="Arial"/>
              </a:rPr>
              <a:t>Coberturas </a:t>
            </a:r>
          </a:p>
          <a:p>
            <a:pPr lvl="0"/>
            <a:r>
              <a:rPr lang="pt-BR" sz="1200">
                <a:solidFill>
                  <a:srgbClr val="000099"/>
                </a:solidFill>
                <a:latin typeface="Arial"/>
              </a:rPr>
              <a:t>Projeto criado em Mechanical 3D</a:t>
            </a:r>
          </a:p>
        </p:txBody>
      </p:sp>
      <p:sp>
        <p:nvSpPr>
          <p:cNvPr id="83976" name="Shape 83976"/>
          <p:cNvSpPr>
            <a:spLocks noGrp="1" noChangeShapeType="1"/>
          </p:cNvSpPr>
          <p:nvPr/>
        </p:nvSpPr>
        <p:spPr>
          <a:xfrm>
            <a:off x="395287" y="5661025"/>
            <a:ext cx="1944687" cy="638175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lvl="0"/>
            <a:r>
              <a:rPr lang="pt-BR" sz="900">
                <a:solidFill>
                  <a:srgbClr val="000099"/>
                </a:solidFill>
                <a:latin typeface="Arial"/>
              </a:rPr>
              <a:t>Produção MTV MUSIC</a:t>
            </a:r>
          </a:p>
          <a:p>
            <a:pPr lvl="0"/>
            <a:r>
              <a:rPr lang="pt-BR" sz="900">
                <a:solidFill>
                  <a:srgbClr val="000099"/>
                </a:solidFill>
                <a:latin typeface="Arial"/>
              </a:rPr>
              <a:t>Er Rogério B.Brandão, </a:t>
            </a:r>
          </a:p>
          <a:p>
            <a:pPr lvl="0"/>
            <a:r>
              <a:rPr lang="pt-BR" sz="900">
                <a:solidFill>
                  <a:srgbClr val="000099"/>
                </a:solidFill>
                <a:latin typeface="Arial"/>
              </a:rPr>
              <a:t>STM: Montagem e Fabricação </a:t>
            </a:r>
          </a:p>
          <a:p>
            <a:pPr lvl="0"/>
            <a:r>
              <a:rPr lang="pt-BR" sz="900">
                <a:solidFill>
                  <a:srgbClr val="000099"/>
                </a:solidFill>
                <a:latin typeface="Arial"/>
              </a:rPr>
              <a:t>Engenheiro Nelson Fielder</a:t>
            </a:r>
          </a:p>
        </p:txBody>
      </p:sp>
      <p:pic>
        <p:nvPicPr>
          <p:cNvPr id="83977" name="Image 83977"/>
          <p:cNvPicPr>
            <a:picLocks noGrp="1" noChangeAspect="1"/>
          </p:cNvPicPr>
          <p:nvPr>
            <p:ph type="obj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787900" y="2276475"/>
            <a:ext cx="3346450" cy="2185987"/>
          </a:xfrm>
          <a:prstGeom prst="rect">
            <a:avLst/>
          </a:prstGeom>
          <a:noFill/>
        </p:spPr>
      </p:pic>
      <p:pic>
        <p:nvPicPr>
          <p:cNvPr id="83979" name="Image 83979"/>
          <p:cNvPicPr>
            <a:picLocks noGrp="1" noChangeAspect="1"/>
          </p:cNvPicPr>
          <p:nvPr>
            <p:ph type="obj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4643437" y="4652962"/>
            <a:ext cx="4038600" cy="1265237"/>
          </a:xfrm>
          <a:prstGeom prst="rect">
            <a:avLst/>
          </a:prstGeom>
          <a:noFill/>
        </p:spPr>
      </p:pic>
      <p:pic>
        <p:nvPicPr>
          <p:cNvPr id="83982" name="Image 83982"/>
          <p:cNvPicPr>
            <a:picLocks noGrp="1" noChangeAspect="1"/>
          </p:cNvPicPr>
          <p:nvPr>
            <p:ph type="obj" idx="3"/>
          </p:nvPr>
        </p:nvPicPr>
        <p:blipFill>
          <a:blip r:embed="rId4"/>
          <a:srcRect/>
          <a:stretch>
            <a:fillRect/>
          </a:stretch>
        </p:blipFill>
        <p:spPr>
          <a:xfrm>
            <a:off x="468312" y="2997200"/>
            <a:ext cx="3309937" cy="2187575"/>
          </a:xfrm>
          <a:prstGeom prst="rect">
            <a:avLst/>
          </a:prstGeom>
          <a:noFill/>
        </p:spPr>
      </p:pic>
      <p:pic>
        <p:nvPicPr>
          <p:cNvPr id="83985" name="Image 83985"/>
          <p:cNvPicPr>
            <a:picLocks noGrp="1" noChangeAspect="1"/>
          </p:cNvPicPr>
          <p:nvPr>
            <p:ph type="obj" idx="4"/>
          </p:nvPr>
        </p:nvPicPr>
        <p:blipFill>
          <a:blip r:embed="rId5"/>
          <a:srcRect/>
          <a:stretch>
            <a:fillRect/>
          </a:stretch>
        </p:blipFill>
        <p:spPr>
          <a:xfrm>
            <a:off x="468312" y="549275"/>
            <a:ext cx="3313112" cy="2187575"/>
          </a:xfrm>
          <a:prstGeom prst="rect">
            <a:avLst/>
          </a:prstGeom>
          <a:noFill/>
        </p:spPr>
      </p:pic>
    </p:spTree>
  </p:cSld>
  <p:clrMapOvr>
    <a:masterClrMapping/>
  </p:clrMapOvr>
  <p:transition spd="med" advClick="1" advTm="10000">
    <p:zoom dir="out"/>
    <p:sndAc>
      <p:stSnd>
        <p:snd r:embed="rId6"/>
      </p:stSnd>
    </p:sndAc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6" name="Shape 95236"/>
          <p:cNvSpPr>
            <a:spLocks noGrp="1" noChangeShapeType="1"/>
          </p:cNvSpPr>
          <p:nvPr/>
        </p:nvSpPr>
        <p:spPr>
          <a:xfrm>
            <a:off x="4284662" y="620712"/>
            <a:ext cx="3744912" cy="313531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lvl="0"/>
            <a:r>
              <a:rPr lang="pt-BR" sz="2000" b="1">
                <a:solidFill>
                  <a:srgbClr val="000099"/>
                </a:solidFill>
                <a:latin typeface="Arial"/>
              </a:rPr>
              <a:t>        VELOPARK</a:t>
            </a:r>
            <a:endParaRPr lang="en-US" sz="1200"/>
          </a:p>
          <a:p>
            <a:pPr lvl="0"/>
            <a:r>
              <a:rPr lang="pt-BR" sz="1200">
                <a:solidFill>
                  <a:srgbClr val="000099"/>
                </a:solidFill>
                <a:latin typeface="Arial"/>
              </a:rPr>
              <a:t>Projeto para:</a:t>
            </a:r>
          </a:p>
          <a:p>
            <a:pPr lvl="0"/>
            <a:r>
              <a:rPr lang="pt-BR" sz="1200">
                <a:solidFill>
                  <a:srgbClr val="000099"/>
                </a:solidFill>
                <a:latin typeface="Arial"/>
              </a:rPr>
              <a:t>Cobertura de Arquibancadas e Quiosques Alimentação.</a:t>
            </a:r>
          </a:p>
          <a:p>
            <a:pPr lvl="0"/>
            <a:r>
              <a:rPr lang="pt-BR" sz="1200">
                <a:solidFill>
                  <a:srgbClr val="000099"/>
                </a:solidFill>
                <a:latin typeface="Arial"/>
              </a:rPr>
              <a:t>Projeto criado em Mechanical 3D</a:t>
            </a:r>
          </a:p>
          <a:p>
            <a:pPr lvl="0"/>
            <a:r>
              <a:rPr lang="pt-BR" sz="1200">
                <a:solidFill>
                  <a:srgbClr val="000099"/>
                </a:solidFill>
                <a:latin typeface="Arial"/>
              </a:rPr>
              <a:t>+ de 9000m² de Cobertura.</a:t>
            </a:r>
          </a:p>
          <a:p>
            <a:pPr lvl="0"/>
            <a:endParaRPr lang="en-US" sz="1200"/>
          </a:p>
          <a:p>
            <a:pPr lvl="0"/>
            <a:endParaRPr lang="en-US" sz="1200"/>
          </a:p>
          <a:p>
            <a:pPr lvl="0"/>
            <a:r>
              <a:rPr lang="pt-BR" sz="1200">
                <a:solidFill>
                  <a:srgbClr val="000099"/>
                </a:solidFill>
                <a:latin typeface="Arial"/>
              </a:rPr>
              <a:t>Em Construção:</a:t>
            </a:r>
          </a:p>
          <a:p>
            <a:pPr lvl="0"/>
            <a:r>
              <a:rPr lang="pt-BR" sz="1200">
                <a:solidFill>
                  <a:srgbClr val="000099"/>
                </a:solidFill>
                <a:latin typeface="Arial"/>
              </a:rPr>
              <a:t>VELOPARK – KARTODROMO</a:t>
            </a:r>
          </a:p>
          <a:p>
            <a:pPr lvl="0"/>
            <a:r>
              <a:rPr lang="pt-BR" sz="1200">
                <a:solidFill>
                  <a:srgbClr val="000099"/>
                </a:solidFill>
                <a:latin typeface="Arial"/>
              </a:rPr>
              <a:t>www.velopark.com.br </a:t>
            </a:r>
          </a:p>
          <a:p>
            <a:pPr lvl="0"/>
            <a:r>
              <a:rPr lang="pt-BR" sz="1200">
                <a:solidFill>
                  <a:srgbClr val="000099"/>
                </a:solidFill>
                <a:latin typeface="Arial"/>
              </a:rPr>
              <a:t>Localizado em Nova Santa Rita – RS</a:t>
            </a:r>
          </a:p>
          <a:p>
            <a:pPr lvl="0"/>
            <a:r>
              <a:rPr lang="pt-BR" sz="1200">
                <a:solidFill>
                  <a:srgbClr val="000099"/>
                </a:solidFill>
                <a:latin typeface="Arial"/>
              </a:rPr>
              <a:t>Previsão da obra pronta -  Janeiro 2008</a:t>
            </a:r>
          </a:p>
          <a:p>
            <a:pPr lvl="0"/>
            <a:endParaRPr lang="en-US" sz="1200"/>
          </a:p>
          <a:p>
            <a:pPr lvl="0"/>
          </a:p>
        </p:txBody>
      </p:sp>
      <p:pic>
        <p:nvPicPr>
          <p:cNvPr id="95237" name="Image 95237"/>
          <p:cNvPicPr>
            <a:picLocks noGrp="1" noChangeAspect="1"/>
          </p:cNvPicPr>
          <p:nvPr>
            <p:ph type="obj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11187" y="2781300"/>
            <a:ext cx="3121025" cy="2185987"/>
          </a:xfrm>
          <a:prstGeom prst="rect">
            <a:avLst/>
          </a:prstGeom>
          <a:noFill/>
        </p:spPr>
      </p:pic>
      <p:pic>
        <p:nvPicPr>
          <p:cNvPr id="95239" name="Image 95239"/>
          <p:cNvPicPr>
            <a:picLocks noGrp="1" noChangeAspect="1"/>
          </p:cNvPicPr>
          <p:nvPr>
            <p:ph type="obj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4500562" y="3429000"/>
            <a:ext cx="4032250" cy="2824162"/>
          </a:xfrm>
          <a:prstGeom prst="rect">
            <a:avLst/>
          </a:prstGeom>
          <a:noFill/>
        </p:spPr>
      </p:pic>
      <p:pic>
        <p:nvPicPr>
          <p:cNvPr id="95242" name="Image 95242"/>
          <p:cNvPicPr>
            <a:picLocks noGrp="1" noChangeAspect="1"/>
          </p:cNvPicPr>
          <p:nvPr>
            <p:ph type="obj" idx="3"/>
          </p:nvPr>
        </p:nvPicPr>
        <p:blipFill>
          <a:blip r:embed="rId4"/>
          <a:srcRect/>
          <a:stretch>
            <a:fillRect/>
          </a:stretch>
        </p:blipFill>
        <p:spPr>
          <a:xfrm>
            <a:off x="7235825" y="1844675"/>
            <a:ext cx="1749425" cy="1287462"/>
          </a:xfrm>
          <a:prstGeom prst="rect">
            <a:avLst/>
          </a:prstGeom>
          <a:noFill/>
        </p:spPr>
      </p:pic>
      <p:pic>
        <p:nvPicPr>
          <p:cNvPr id="95245" name="Image 95245"/>
          <p:cNvPicPr>
            <a:picLocks noGrp="1" noChangeAspect="1"/>
          </p:cNvPicPr>
          <p:nvPr>
            <p:ph type="obj" idx="4"/>
          </p:nvPr>
        </p:nvPicPr>
        <p:blipFill>
          <a:blip r:embed="rId5"/>
          <a:srcRect/>
          <a:stretch>
            <a:fillRect/>
          </a:stretch>
        </p:blipFill>
        <p:spPr>
          <a:xfrm>
            <a:off x="539750" y="620712"/>
            <a:ext cx="3124200" cy="2187575"/>
          </a:xfrm>
          <a:prstGeom prst="rect">
            <a:avLst/>
          </a:prstGeom>
          <a:noFill/>
        </p:spPr>
      </p:pic>
      <p:sp>
        <p:nvSpPr>
          <p:cNvPr id="95248" name="Shape 95248"/>
          <p:cNvSpPr>
            <a:spLocks noGrp="1" noChangeShapeType="1"/>
          </p:cNvSpPr>
          <p:nvPr/>
        </p:nvSpPr>
        <p:spPr>
          <a:xfrm>
            <a:off x="395287" y="5516562"/>
            <a:ext cx="2447925" cy="1004887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lvl="0"/>
            <a:r>
              <a:rPr lang="pt-BR" sz="1200">
                <a:solidFill>
                  <a:srgbClr val="000099"/>
                </a:solidFill>
                <a:latin typeface="Arial"/>
              </a:rPr>
              <a:t>Cliente: Velopark</a:t>
            </a:r>
          </a:p>
          <a:p>
            <a:pPr lvl="0"/>
            <a:r>
              <a:rPr lang="pt-BR" sz="1200">
                <a:solidFill>
                  <a:srgbClr val="000099"/>
                </a:solidFill>
                <a:latin typeface="Arial"/>
              </a:rPr>
              <a:t>Projeto: Er Rogério B.Brandão, </a:t>
            </a:r>
          </a:p>
          <a:p>
            <a:pPr lvl="0"/>
            <a:r>
              <a:rPr lang="pt-BR" sz="1200">
                <a:solidFill>
                  <a:srgbClr val="000099"/>
                </a:solidFill>
                <a:latin typeface="Arial"/>
              </a:rPr>
              <a:t>Midia hum Montagem e Fabricação </a:t>
            </a:r>
          </a:p>
          <a:p>
            <a:pPr lvl="0"/>
            <a:r>
              <a:rPr lang="pt-BR" sz="1200">
                <a:solidFill>
                  <a:srgbClr val="000099"/>
                </a:solidFill>
                <a:latin typeface="Arial"/>
              </a:rPr>
              <a:t>Engenheiro Edinho</a:t>
            </a:r>
          </a:p>
        </p:txBody>
      </p:sp>
    </p:spTree>
  </p:cSld>
  <p:clrMapOvr>
    <a:masterClrMapping/>
  </p:clrMapOvr>
  <p:transition spd="med" advClick="1" advTm="12000">
    <p:zoom dir="out"/>
    <p:sndAc>
      <p:stSnd>
        <p:snd r:embed="rId6"/>
      </p:stSnd>
    </p:sndAc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6" name="Shape 100356"/>
          <p:cNvSpPr>
            <a:spLocks noGrp="1" noChangeShapeType="1"/>
          </p:cNvSpPr>
          <p:nvPr/>
        </p:nvSpPr>
        <p:spPr>
          <a:xfrm>
            <a:off x="5148262" y="549275"/>
            <a:ext cx="3744912" cy="3865562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lvl="0"/>
            <a:r>
              <a:rPr lang="pt-BR" sz="2000" b="1">
                <a:solidFill>
                  <a:srgbClr val="000099"/>
                </a:solidFill>
                <a:latin typeface="Arial"/>
              </a:rPr>
              <a:t>        OKTOBERFEST </a:t>
            </a:r>
          </a:p>
          <a:p>
            <a:pPr lvl="0"/>
            <a:r>
              <a:rPr lang="pt-BR" sz="1200" b="1">
                <a:solidFill>
                  <a:srgbClr val="000099"/>
                </a:solidFill>
                <a:latin typeface="Arial"/>
              </a:rPr>
              <a:t>                         Igrejinha - RS</a:t>
            </a:r>
            <a:endParaRPr lang="en-US" sz="1200"/>
          </a:p>
          <a:p>
            <a:pPr lvl="0"/>
            <a:endParaRPr lang="en-US" sz="1200"/>
          </a:p>
          <a:p>
            <a:pPr lvl="0"/>
            <a:r>
              <a:rPr lang="pt-BR" sz="1200">
                <a:solidFill>
                  <a:srgbClr val="000099"/>
                </a:solidFill>
                <a:latin typeface="Arial"/>
              </a:rPr>
              <a:t>1- Projeto para:</a:t>
            </a:r>
          </a:p>
          <a:p>
            <a:pPr lvl="0"/>
            <a:r>
              <a:rPr lang="pt-BR" sz="1200">
                <a:solidFill>
                  <a:srgbClr val="000099"/>
                </a:solidFill>
                <a:latin typeface="Arial"/>
              </a:rPr>
              <a:t>Cobertura de Ligação Pavilhão 2 e 3</a:t>
            </a:r>
          </a:p>
          <a:p>
            <a:pPr lvl="0"/>
            <a:r>
              <a:rPr lang="pt-BR" sz="1200">
                <a:solidFill>
                  <a:srgbClr val="000099"/>
                </a:solidFill>
                <a:latin typeface="Arial"/>
              </a:rPr>
              <a:t>300m² de Cobertura.</a:t>
            </a:r>
          </a:p>
          <a:p>
            <a:pPr lvl="0"/>
            <a:endParaRPr lang="en-US" sz="1200"/>
          </a:p>
          <a:p>
            <a:pPr lvl="0"/>
            <a:r>
              <a:rPr lang="pt-BR" sz="1200">
                <a:solidFill>
                  <a:srgbClr val="000099"/>
                </a:solidFill>
                <a:latin typeface="Arial"/>
              </a:rPr>
              <a:t>2- Projeto para:</a:t>
            </a:r>
          </a:p>
          <a:p>
            <a:pPr lvl="0"/>
            <a:r>
              <a:rPr lang="pt-BR" sz="1200">
                <a:solidFill>
                  <a:srgbClr val="000099"/>
                </a:solidFill>
                <a:latin typeface="Arial"/>
              </a:rPr>
              <a:t>Cobertura Galpão Ondulada</a:t>
            </a:r>
          </a:p>
          <a:p>
            <a:pPr lvl="0"/>
            <a:r>
              <a:rPr lang="pt-BR" sz="1200">
                <a:solidFill>
                  <a:srgbClr val="000099"/>
                </a:solidFill>
                <a:latin typeface="Arial"/>
              </a:rPr>
              <a:t>_+ 3000m² de Cobertura</a:t>
            </a:r>
          </a:p>
          <a:p>
            <a:pPr lvl="0"/>
            <a:endParaRPr lang="en-US" sz="1200"/>
          </a:p>
          <a:p>
            <a:pPr lvl="0"/>
            <a:endParaRPr lang="en-US" sz="1200"/>
          </a:p>
          <a:p>
            <a:pPr lvl="0"/>
            <a:r>
              <a:rPr lang="pt-BR" sz="1200">
                <a:solidFill>
                  <a:srgbClr val="000099"/>
                </a:solidFill>
                <a:latin typeface="Arial"/>
              </a:rPr>
              <a:t>Evento Anual:</a:t>
            </a:r>
          </a:p>
          <a:p>
            <a:pPr lvl="0"/>
            <a:r>
              <a:rPr lang="pt-BR" sz="1200">
                <a:solidFill>
                  <a:srgbClr val="000099"/>
                </a:solidFill>
                <a:latin typeface="Arial"/>
              </a:rPr>
              <a:t>20ª Oktoberfest – Igrejinha RS</a:t>
            </a:r>
          </a:p>
          <a:p>
            <a:pPr lvl="0"/>
            <a:r>
              <a:rPr lang="pt-BR" sz="1200">
                <a:solidFill>
                  <a:srgbClr val="000099"/>
                </a:solidFill>
                <a:latin typeface="Arial"/>
              </a:rPr>
              <a:t>www.oktoberfest.org.br </a:t>
            </a:r>
          </a:p>
          <a:p>
            <a:pPr lvl="0"/>
            <a:r>
              <a:rPr lang="pt-BR" sz="1200">
                <a:solidFill>
                  <a:srgbClr val="000099"/>
                </a:solidFill>
                <a:latin typeface="Arial"/>
              </a:rPr>
              <a:t>Localizado em Igrejinha – RS</a:t>
            </a:r>
          </a:p>
          <a:p>
            <a:pPr lvl="0"/>
            <a:r>
              <a:rPr lang="pt-BR" sz="1200">
                <a:solidFill>
                  <a:srgbClr val="000099"/>
                </a:solidFill>
                <a:latin typeface="Arial"/>
              </a:rPr>
              <a:t>Previsão do Evento: -  19 .10 a 28.10.2007.</a:t>
            </a:r>
          </a:p>
          <a:p>
            <a:pPr lvl="0"/>
            <a:endParaRPr lang="en-US" sz="1200"/>
          </a:p>
          <a:p>
            <a:pPr lvl="0"/>
          </a:p>
        </p:txBody>
      </p:sp>
      <p:sp>
        <p:nvSpPr>
          <p:cNvPr id="100357" name="Shape 100357"/>
          <p:cNvSpPr>
            <a:spLocks noGrp="1" noChangeShapeType="1"/>
          </p:cNvSpPr>
          <p:nvPr/>
        </p:nvSpPr>
        <p:spPr>
          <a:xfrm>
            <a:off x="395287" y="5516562"/>
            <a:ext cx="2736850" cy="822325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lvl="0"/>
            <a:r>
              <a:rPr lang="pt-BR" sz="1200">
                <a:solidFill>
                  <a:srgbClr val="000099"/>
                </a:solidFill>
                <a:latin typeface="Arial"/>
              </a:rPr>
              <a:t>Realização: Amifest -Oktoberfest</a:t>
            </a:r>
          </a:p>
          <a:p>
            <a:pPr lvl="0"/>
            <a:r>
              <a:rPr lang="pt-BR" sz="1200">
                <a:solidFill>
                  <a:srgbClr val="000099"/>
                </a:solidFill>
                <a:latin typeface="Arial"/>
              </a:rPr>
              <a:t>Projeto: Er Rogério B.Brandão, </a:t>
            </a:r>
          </a:p>
          <a:p>
            <a:pPr lvl="0"/>
            <a:r>
              <a:rPr lang="pt-BR" sz="1200">
                <a:solidFill>
                  <a:srgbClr val="000099"/>
                </a:solidFill>
                <a:latin typeface="Arial"/>
              </a:rPr>
              <a:t>Midia Hum Montagem e Fabricação </a:t>
            </a:r>
          </a:p>
          <a:p>
            <a:pPr lvl="0"/>
            <a:r>
              <a:rPr lang="pt-BR" sz="1200">
                <a:solidFill>
                  <a:srgbClr val="000099"/>
                </a:solidFill>
                <a:latin typeface="Arial"/>
              </a:rPr>
              <a:t>Engenheiro: Edinho</a:t>
            </a:r>
          </a:p>
        </p:txBody>
      </p:sp>
      <p:pic>
        <p:nvPicPr>
          <p:cNvPr id="100358" name="Image 100358"/>
          <p:cNvPicPr>
            <a:picLocks noGrp="1" noChangeAspect="1"/>
          </p:cNvPicPr>
          <p:nvPr>
            <p:ph type="obj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95287" y="404812"/>
            <a:ext cx="4248150" cy="3186112"/>
          </a:xfrm>
          <a:prstGeom prst="rect">
            <a:avLst/>
          </a:prstGeom>
          <a:noFill/>
        </p:spPr>
      </p:pic>
      <p:pic>
        <p:nvPicPr>
          <p:cNvPr id="100364" name="Image 100364"/>
          <p:cNvPicPr>
            <a:picLocks noGrp="1" noChangeAspect="1"/>
          </p:cNvPicPr>
          <p:nvPr>
            <p:ph type="obj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323850" y="3429000"/>
            <a:ext cx="2160587" cy="1871662"/>
          </a:xfrm>
          <a:prstGeom prst="rect">
            <a:avLst/>
          </a:prstGeom>
          <a:noFill/>
        </p:spPr>
      </p:pic>
      <p:pic>
        <p:nvPicPr>
          <p:cNvPr id="100367" name="Image 100367"/>
          <p:cNvPicPr>
            <a:picLocks noGrp="1" noChangeAspect="1"/>
          </p:cNvPicPr>
          <p:nvPr>
            <p:ph type="obj" idx="3"/>
          </p:nvPr>
        </p:nvPicPr>
        <p:blipFill>
          <a:blip r:embed="rId4"/>
          <a:srcRect/>
          <a:stretch>
            <a:fillRect/>
          </a:stretch>
        </p:blipFill>
        <p:spPr>
          <a:xfrm>
            <a:off x="2484437" y="3357562"/>
            <a:ext cx="2114550" cy="2016125"/>
          </a:xfrm>
          <a:prstGeom prst="rect">
            <a:avLst/>
          </a:prstGeom>
          <a:noFill/>
        </p:spPr>
      </p:pic>
      <p:pic>
        <p:nvPicPr>
          <p:cNvPr id="100370" name="Image 100370"/>
          <p:cNvPicPr>
            <a:picLocks noGrp="1" noChangeAspect="1"/>
          </p:cNvPicPr>
          <p:nvPr>
            <p:ph type="obj" idx="4"/>
          </p:nvPr>
        </p:nvPicPr>
        <p:blipFill>
          <a:blip r:embed="rId5"/>
          <a:srcRect/>
          <a:stretch>
            <a:fillRect/>
          </a:stretch>
        </p:blipFill>
        <p:spPr>
          <a:xfrm>
            <a:off x="5119687" y="3938587"/>
            <a:ext cx="3095625" cy="2187575"/>
          </a:xfrm>
          <a:prstGeom prst="rect">
            <a:avLst/>
          </a:prstGeom>
          <a:noFill/>
        </p:spPr>
      </p:pic>
    </p:spTree>
  </p:cSld>
  <p:clrMapOvr>
    <a:masterClrMapping/>
  </p:clrMapOvr>
  <p:transition spd="med" advClick="1" advTm="12000">
    <p:zoom dir="out"/>
    <p:sndAc>
      <p:stSnd>
        <p:snd r:embed="rId6"/>
      </p:stSnd>
    </p:sndAc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Default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AAAAAA"/>
      </a:accent3>
      <a:accent4>
        <a:srgbClr val="DCDCDC"/>
      </a:accent4>
      <a:accent5>
        <a:srgbClr val="DBF1FA"/>
      </a:accent5>
      <a:accent6>
        <a:srgbClr val="4B9DCA"/>
      </a:accent6>
      <a:hlink>
        <a:srgbClr val="009999"/>
      </a:hlink>
      <a:folHlink>
        <a:srgbClr val="99CC00"/>
      </a:folHlink>
    </a:clrScheme>
    <a:fontScheme name="default">
      <a:majorFont>
        <a:latin typeface="Times"/>
        <a:ea typeface=""/>
        <a:cs typeface=""/>
      </a:majorFont>
      <a:minorFont>
        <a:latin typeface="Arial"/>
        <a:ea typeface=""/>
        <a:cs typeface="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713E39"/>
        </a:accent1>
        <a:accent2>
          <a:srgbClr val="BE7960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AAAAAA"/>
      </a:accent3>
      <a:accent4>
        <a:srgbClr val="DCDCDC"/>
      </a:accent4>
      <a:accent5>
        <a:srgbClr val="DBF1FA"/>
      </a:accent5>
      <a:accent6>
        <a:srgbClr val="4B9DCA"/>
      </a:accent6>
      <a:hlink>
        <a:srgbClr val="009999"/>
      </a:hlink>
      <a:folHlink>
        <a:srgbClr val="99CC00"/>
      </a:folHlink>
    </a:clrScheme>
    <a:fontScheme name="default">
      <a:majorFont>
        <a:latin typeface="Times"/>
        <a:ea typeface=""/>
        <a:cs typeface=""/>
      </a:majorFont>
      <a:minorFont>
        <a:latin typeface="Arial"/>
        <a:ea typeface=""/>
        <a:cs typeface="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ONLYOFFICE/7.0.0.40</Application>
  <Paragraphs>0</Paragraphs>
  <PresentationFormat>On-screen Show (4:3)</PresentationFormat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revision>1</cp:revision>
</cp:coreProperties>
</file>