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D4E40DC-8270-C7AF-E4D5-07B55C5E7257}">
  <a:tblStyle styleId="{4D4E40DC-8270-C7AF-E4D5-07B55C5E7257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032000" y="1371600"/>
          <a:ext cx="8128000" cy="26921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{4D4E40DC-8270-C7AF-E4D5-07B55C5E7257}</a:tableStyleId>
              </a:tblPr>
              <a:tblGrid>
                <a:gridCol w="2709333"/>
                <a:gridCol w="2709333"/>
                <a:gridCol w="2709333"/>
              </a:tblGrid>
              <a:tr h="11684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eaVert"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vert27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ONLYOFFICE/5.3.3.35</Application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2012-12-03T06:56:55Z</dcterms:created>
  <dcterms:modified xsi:type="dcterms:W3CDTF">2020-07-10T15:10:35Z</dcterms:modified>
</cp:coreProperties>
</file>