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wav" ContentType="audio/wav"/>
  <Default Extension="wma" ContentType="audio/x-ms-wma"/>
  <Default Extension="mp3" ContentType="audio/unknown"/>
  <Default Extension="m4a" ContentType="audio/unknown"/>
  <Default Extension="wmv" ContentType="video/x-ms-wmv"/>
  <Default Extension="avi" ContentType="video/avi"/>
  <Default Extension="m4v" ContentType="video/unknown"/>
  <Default Extension="mp4" ContentType="video/unknown"/>
  <Default Extension="mov" ContentType="video/unknown"/>
  <Default Extension="xls" ContentType="application/vnd.ms-excel"/>
  <Default Extension="xlsx" ContentType="application/vnd.openxmlformats-officedocument.spreadsheetml.sheet"/>
  <Default Extension="bin" ContentType="application/vnd.openxmlformats-officedocument.oleObject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4"/>
  </p:sldIdLst>
  <p:sldSz cx="9144000" cy="6858000" type="screen4x3"/>
  <p:notesSz cx="6858000" cy="9144000"/>
  <p:defaultTextStyle>
    <a:lvl1pPr rtl="0" fontAlgn="base" marL="0" indent="0" algn="l" defTabSz="449262">
      <a:buNone/>
      <a:lnSpc>
        <a:spcPct val="93000"/>
      </a:lnSpc>
      <a:defRPr sz="1800" lang="en-GB">
        <a:solidFill>
          <a:srgbClr val="000000"/>
        </a:solidFill>
        <a:latin typeface="Arial"/>
        <a:ea typeface="MS Gothic"/>
      </a:defRPr>
    </a:lvl1pPr>
    <a:lvl2pPr rtl="0" fontAlgn="base" marL="457200" indent="0" algn="l" defTabSz="449262">
      <a:buNone/>
      <a:lnSpc>
        <a:spcPct val="93000"/>
      </a:lnSpc>
      <a:defRPr sz="1800" lang="en-GB">
        <a:solidFill>
          <a:srgbClr val="000000"/>
        </a:solidFill>
        <a:latin typeface="Arial"/>
        <a:ea typeface="MS Gothic"/>
      </a:defRPr>
    </a:lvl2pPr>
    <a:lvl3pPr rtl="0" fontAlgn="base" marL="914400" indent="0" algn="l" defTabSz="449262">
      <a:buNone/>
      <a:lnSpc>
        <a:spcPct val="93000"/>
      </a:lnSpc>
      <a:defRPr sz="1800" lang="en-GB">
        <a:solidFill>
          <a:srgbClr val="000000"/>
        </a:solidFill>
        <a:latin typeface="Arial"/>
        <a:ea typeface="MS Gothic"/>
      </a:defRPr>
    </a:lvl3pPr>
    <a:lvl4pPr rtl="0" fontAlgn="base" marL="1371600" indent="0" algn="l" defTabSz="449262">
      <a:buNone/>
      <a:lnSpc>
        <a:spcPct val="93000"/>
      </a:lnSpc>
      <a:defRPr sz="1800" lang="en-GB">
        <a:solidFill>
          <a:srgbClr val="000000"/>
        </a:solidFill>
        <a:latin typeface="Arial"/>
        <a:ea typeface="MS Gothic"/>
      </a:defRPr>
    </a:lvl4pPr>
    <a:lvl5pPr rtl="0" fontAlgn="base" marL="1828800" indent="0" algn="l" defTabSz="449262">
      <a:buNone/>
      <a:lnSpc>
        <a:spcPct val="93000"/>
      </a:lnSpc>
      <a:defRPr sz="1800" lang="en-GB">
        <a:solidFill>
          <a:srgbClr val="000000"/>
        </a:solidFill>
        <a:latin typeface="Arial"/>
        <a:ea typeface="MS Gothic"/>
      </a:defRPr>
    </a:lvl5pPr>
    <a:lvl6pPr>
      <a:defRPr sz="1800" lang="en-GB"/>
    </a:lvl6pPr>
    <a:lvl7pPr>
      <a:defRPr sz="1800" lang="en-GB"/>
    </a:lvl7pPr>
    <a:lvl8pPr>
      <a:defRPr sz="1800" lang="en-GB"/>
    </a:lvl8pPr>
    <a:lvl9pPr>
      <a:defRPr sz="1800" lang="en-GB"/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 /><Relationship Id="rId5" Type="http://schemas.openxmlformats.org/officeDocument/2006/relationships/presProps" Target="presProps.xml"/><Relationship Id="rId6" Type="http://schemas.openxmlformats.org/officeDocument/2006/relationships/tableStyles" Target="tableStyles.xml"/><Relationship Id="rId7" Type="http://schemas.openxmlformats.org/officeDocument/2006/relationships/viewProps" Target="viewProps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Shape 2049"/>
          <p:cNvSpPr>
            <a:spLocks noGrp="1" noChangeShapeType="1"/>
          </p:cNvSpPr>
          <p:nvPr>
            <p:ph type="sldImg" idx="0"/>
          </p:nvPr>
        </p:nvSpPr>
        <p:spPr>
          <a:xfrm>
            <a:off x="0" y="695325"/>
          </a:xfrm>
          <a:prstGeom prst="rect">
            <a:avLst/>
          </a:prstGeom>
          <a:noFill/>
        </p:spPr>
        <p:txBody>
          <a:bodyPr lIns="0" tIns="0" rIns="0" bIns="0" anchor="ctr" anchorCtr="0"/>
          <a:lstStyle/>
          <a:p>
            <a:endParaRPr dirty="0"/>
          </a:p>
        </p:txBody>
      </p:sp>
      <p:sp>
        <p:nvSpPr>
          <p:cNvPr id="2050" name="Shape 2050"/>
          <p:cNvSpPr>
            <a:spLocks noGrp="1" noChangeShapeType="1"/>
          </p:cNvSpPr>
          <p:nvPr>
            <p:ph type="body" idx="0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</p:spPr>
        <p:txBody>
          <a:bodyPr lIns="0" tIns="0" rIns="0" bIns="0" anchor="t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  <p:notesStyle/>
</p:notesMaster>
</file>

<file path=ppt/notesSlides/_rels/notesSlide1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Shape 4097"/>
          <p:cNvSpPr txBox="1">
            <a:spLocks noGrp="1" noChangeShapeType="1"/>
          </p:cNvSpPr>
          <p:nvPr>
            <p:ph type="sldImg" idx="0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098" name="Shape 4098"/>
          <p:cNvSpPr txBox="1">
            <a:spLocks noGrp="1" noChangeShapeType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1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>
            <a:spLocks noGrp="1" noChangeShapeType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06" name="Shape 1006"/>
          <p:cNvSpPr>
            <a:spLocks noGrp="1" noChangeShapeType="1"/>
          </p:cNvSpPr>
          <p:nvPr>
            <p:ph type="body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27" name="Shape 1027"/>
          <p:cNvSpPr>
            <a:spLocks noGrp="1" noChangeShapeType="1"/>
          </p:cNvSpPr>
          <p:nvPr>
            <p:ph type="dt" idx="0"/>
          </p:nvPr>
        </p:nvSpPr>
        <p:spPr>
          <a:xfrm>
            <a:off x="457200" y="6245225"/>
            <a:ext cx="2132012" cy="474662"/>
          </a:xfrm>
          <a:prstGeom prst="rect">
            <a:avLst/>
          </a:prstGeom>
          <a:noFill/>
        </p:spPr>
        <p:txBody>
          <a:bodyPr lIns="90000" tIns="46800" rIns="90000" bIns="46800" anchor="t"/>
          <a:lstStyle>
            <a:lvl1pPr rtl="0" fontAlgn="base" marL="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1pPr>
            <a:lvl2pPr rtl="0" fontAlgn="base" marL="4572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2pPr>
            <a:lvl3pPr rtl="0" fontAlgn="base" marL="9144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3pPr>
            <a:lvl4pPr rtl="0" fontAlgn="base" marL="13716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4pPr>
            <a:lvl5pPr rtl="0" fontAlgn="base" marL="18288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9pPr>
          </a:lstStyle>
          <a:p>
            <a:pPr lvl="0" marL="0" indent="0">
              <a:lnSpc>
                <a:spcPct val="100000"/>
              </a:lnSpc>
              <a:buNone/>
            </a:pPr>
            <a:endParaRPr lang="en-US" sz="1400"/>
          </a:p>
        </p:txBody>
      </p:sp>
      <p:sp>
        <p:nvSpPr>
          <p:cNvPr id="1028" name="Shape 1028"/>
          <p:cNvSpPr>
            <a:spLocks noGrp="1" noChangeShapeType="1"/>
          </p:cNvSpPr>
          <p:nvPr>
            <p:ph type="ftr" idx="0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</p:spPr>
        <p:txBody>
          <a:bodyPr lIns="90000" tIns="46800" rIns="90000" bIns="46800" anchor="t"/>
          <a:lstStyle>
            <a:lvl1pPr rtl="0" fontAlgn="base" marL="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1pPr>
            <a:lvl2pPr rtl="0" fontAlgn="base" marL="4572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2pPr>
            <a:lvl3pPr rtl="0" fontAlgn="base" marL="9144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3pPr>
            <a:lvl4pPr rtl="0" fontAlgn="base" marL="13716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4pPr>
            <a:lvl5pPr rtl="0" fontAlgn="base" marL="18288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9pPr>
          </a:lstStyle>
          <a:p>
            <a:pPr lvl="0" marL="0" indent="0" algn="ctr">
              <a:lnSpc>
                <a:spcPct val="100000"/>
              </a:lnSpc>
              <a:buNone/>
            </a:pP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>
            <a:spLocks noGrp="1" noChangeShapeType="1"/>
          </p:cNvSpPr>
          <p:nvPr>
            <p:ph type="title" idx="0"/>
          </p:nvPr>
        </p:nvSpPr>
        <p:spPr>
          <a:xfrm>
            <a:off x="457200" y="128587"/>
            <a:ext cx="8228012" cy="1433512"/>
          </a:xfrm>
          <a:prstGeom prst="rect">
            <a:avLst/>
          </a:prstGeom>
          <a:noFill/>
        </p:spPr>
        <p:txBody>
          <a:bodyPr lIns="90000" tIns="46800" rIns="90000" bIns="46800" anchor="ctr" anchorCtr="0"/>
          <a:lstStyle/>
          <a:p>
            <a:pPr lvl="0" marL="0" indent="0">
              <a:buNone/>
            </a:pPr>
            <a:r>
              <a:rPr/>
              <a:t>Для правки текста заголовка щелкните мышью</a:t>
            </a:r>
          </a:p>
        </p:txBody>
      </p:sp>
      <p:sp>
        <p:nvSpPr>
          <p:cNvPr id="1026" name="Shape 1026"/>
          <p:cNvSpPr>
            <a:spLocks noGrp="1" noChangeShapeType="1"/>
          </p:cNvSpPr>
          <p:nvPr>
            <p:ph type="body" idx="1"/>
          </p:nvPr>
        </p:nvSpPr>
        <p:spPr>
          <a:xfrm>
            <a:off x="457200" y="1600200"/>
            <a:ext cx="8228012" cy="4524375"/>
          </a:xfrm>
          <a:prstGeom prst="rect">
            <a:avLst/>
          </a:prstGeom>
          <a:noFill/>
        </p:spPr>
        <p:txBody>
          <a:bodyPr lIns="90000" tIns="46800" rIns="90000" bIns="46800" anchor="t"/>
          <a:lstStyle>
            <a:lvl1pPr rtl="0" fontAlgn="base" marL="341312" indent="-341312" algn="l" defTabSz="449262">
              <a:buClr>
                <a:srgbClr val="000000"/>
              </a:buClr>
              <a:buSzPct val="100000"/>
              <a:buChar char="•"/>
              <a:lnSpc>
                <a:spcPct val="93000"/>
              </a:lnSpc>
              <a:spcBef>
                <a:spcPts val="800"/>
              </a:spcBef>
              <a:defRPr sz="3200">
                <a:solidFill>
                  <a:srgbClr val="000000"/>
                </a:solidFill>
                <a:latin typeface="Arial"/>
                <a:ea typeface="MS Gothic"/>
              </a:defRPr>
            </a:lvl1pPr>
            <a:lvl2pPr rtl="0" fontAlgn="base" marL="741362" indent="-284162" algn="l" defTabSz="449262">
              <a:buClr>
                <a:srgbClr val="000000"/>
              </a:buClr>
              <a:buSzPct val="100000"/>
              <a:buChar char="–"/>
              <a:lnSpc>
                <a:spcPct val="93000"/>
              </a:lnSpc>
              <a:spcBef>
                <a:spcPts val="700"/>
              </a:spcBef>
              <a:defRPr sz="2800">
                <a:solidFill>
                  <a:srgbClr val="000000"/>
                </a:solidFill>
                <a:latin typeface="Arial"/>
                <a:ea typeface="MS Gothic"/>
              </a:defRPr>
            </a:lvl2pPr>
            <a:lvl3pPr rtl="0" fontAlgn="base" marL="1143000" indent="-228600" algn="l" defTabSz="449262">
              <a:buClr>
                <a:srgbClr val="000000"/>
              </a:buClr>
              <a:buSzPct val="100000"/>
              <a:buChar char="•"/>
              <a:lnSpc>
                <a:spcPct val="93000"/>
              </a:lnSpc>
              <a:spcBef>
                <a:spcPts val="600"/>
              </a:spcBef>
              <a:defRPr sz="2400">
                <a:solidFill>
                  <a:srgbClr val="000000"/>
                </a:solidFill>
                <a:latin typeface="Arial"/>
                <a:ea typeface="MS Gothic"/>
              </a:defRPr>
            </a:lvl3pPr>
            <a:lvl4pPr rtl="0" fontAlgn="base" marL="1600200" indent="-228600" algn="l" defTabSz="449262">
              <a:buClr>
                <a:srgbClr val="000000"/>
              </a:buClr>
              <a:buSzPct val="100000"/>
              <a:buChar char="–"/>
              <a:lnSpc>
                <a:spcPct val="93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Arial"/>
                <a:ea typeface="MS Gothic"/>
              </a:defRPr>
            </a:lvl4pPr>
            <a:lvl5pPr rtl="0" fontAlgn="base" marL="2057400" indent="-228600" algn="l" defTabSz="449262">
              <a:buClr>
                <a:srgbClr val="000000"/>
              </a:buClr>
              <a:buSzPct val="100000"/>
              <a:buChar char="»"/>
              <a:lnSpc>
                <a:spcPct val="93000"/>
              </a:lnSpc>
              <a:spcBef>
                <a:spcPts val="500"/>
              </a:spcBef>
              <a:defRPr sz="2000">
                <a:solidFill>
                  <a:srgbClr val="000000"/>
                </a:solidFill>
                <a:latin typeface="Arial"/>
                <a:ea typeface="MS Gothic"/>
              </a:defRPr>
            </a:lvl5pPr>
          </a:lstStyle>
          <a:p>
            <a:pPr lvl="0" marL="341312" indent="-682624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/>
              <a:t>Для правки структуры щелкните мышью</a:t>
            </a:r>
          </a:p>
          <a:p>
            <a:pPr lvl="1" marL="741362" indent="-1025524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/>
              <a:t>Второй уровень структуры</a:t>
            </a:r>
          </a:p>
          <a:p>
            <a:pPr lvl="2" marL="1143000" indent="-137160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/>
              <a:t>Третий уровень структуры</a:t>
            </a:r>
          </a:p>
          <a:p>
            <a:pPr lvl="3" marL="1600200" indent="-182880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/>
              <a:t>Четвертый уровень структуры</a:t>
            </a:r>
          </a:p>
          <a:p>
            <a:pPr lvl="4" marL="2057400" indent="-228600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»"/>
            </a:pPr>
            <a:r>
              <a:rPr/>
              <a:t>Пятый уровень структуры</a:t>
            </a:r>
          </a:p>
          <a:p>
            <a:pPr lvl="4" marL="2057400" indent="-228600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»"/>
            </a:pPr>
            <a:r>
              <a:rPr/>
              <a:t>Шестой уровень структуры</a:t>
            </a:r>
          </a:p>
          <a:p>
            <a:pPr lvl="4" marL="2057400" indent="-228600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»"/>
            </a:pPr>
            <a:r>
              <a:rPr/>
              <a:t>Седьмой уровень структуры</a:t>
            </a:r>
          </a:p>
          <a:p>
            <a:pPr lvl="4" marL="2057400" indent="-228600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»"/>
            </a:pPr>
            <a:r>
              <a:rPr/>
              <a:t>Восьмой уровень структуры</a:t>
            </a:r>
          </a:p>
          <a:p>
            <a:pPr lvl="4" marL="2057400" indent="-2286000"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»"/>
            </a:pPr>
            <a:r>
              <a:rPr/>
              <a:t>Девятый уровень структуры</a:t>
            </a:r>
          </a:p>
        </p:txBody>
      </p:sp>
      <p:sp>
        <p:nvSpPr>
          <p:cNvPr id="1027" name="Shape 1027"/>
          <p:cNvSpPr>
            <a:spLocks noGrp="1" noChangeShapeType="1"/>
          </p:cNvSpPr>
          <p:nvPr>
            <p:ph type="dt" idx="0"/>
          </p:nvPr>
        </p:nvSpPr>
        <p:spPr>
          <a:xfrm>
            <a:off x="457200" y="6245225"/>
            <a:ext cx="2132012" cy="474662"/>
          </a:xfrm>
          <a:prstGeom prst="rect">
            <a:avLst/>
          </a:prstGeom>
          <a:noFill/>
        </p:spPr>
        <p:txBody>
          <a:bodyPr lIns="90000" tIns="46800" rIns="90000" bIns="46800" anchor="t"/>
          <a:lstStyle>
            <a:lvl1pPr rtl="0" fontAlgn="base" marL="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1pPr>
            <a:lvl2pPr rtl="0" fontAlgn="base" marL="4572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2pPr>
            <a:lvl3pPr rtl="0" fontAlgn="base" marL="9144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3pPr>
            <a:lvl4pPr rtl="0" fontAlgn="base" marL="13716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4pPr>
            <a:lvl5pPr rtl="0" fontAlgn="base" marL="18288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9pPr>
          </a:lstStyle>
          <a:p>
            <a:pPr lvl="0" marL="0" indent="0">
              <a:lnSpc>
                <a:spcPct val="100000"/>
              </a:lnSpc>
              <a:buNone/>
            </a:pPr>
            <a:r>
              <a:rPr sz="1400" lang="en-GB">
                <a:solidFill>
                  <a:srgbClr val="000000"/>
                </a:solidFill>
                <a:ea typeface="Lucida Sans Unicode"/>
              </a:rPr>
              <a:t>*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ftr" idx="0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</p:spPr>
        <p:txBody>
          <a:bodyPr lIns="90000" tIns="46800" rIns="90000" bIns="46800" anchor="t"/>
          <a:lstStyle>
            <a:lvl1pPr rtl="0" fontAlgn="base" marL="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1pPr>
            <a:lvl2pPr rtl="0" fontAlgn="base" marL="4572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2pPr>
            <a:lvl3pPr rtl="0" fontAlgn="base" marL="9144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3pPr>
            <a:lvl4pPr rtl="0" fontAlgn="base" marL="13716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4pPr>
            <a:lvl5pPr rtl="0" fontAlgn="base" marL="18288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9pPr>
          </a:lstStyle>
          <a:p>
            <a:pPr lvl="0" marL="0" indent="0" algn="ctr">
              <a:lnSpc>
                <a:spcPct val="100000"/>
              </a:lnSpc>
              <a:buNone/>
            </a:pPr>
            <a:r>
              <a:rPr sz="1400" lang="en-GB">
                <a:solidFill>
                  <a:srgbClr val="000000"/>
                </a:solidFill>
                <a:ea typeface="Lucida Sans Unicode"/>
              </a:rPr>
              <a:t>*</a:t>
            </a:r>
          </a:p>
        </p:txBody>
      </p:sp>
      <p:sp>
        <p:nvSpPr>
          <p:cNvPr id="1029" name="Shape 1029"/>
          <p:cNvSpPr>
            <a:spLocks noGrp="1" noChangeShapeType="1"/>
          </p:cNvSpPr>
          <p:nvPr>
            <p:ph type="sldNum" idx="0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</p:spPr>
        <p:txBody>
          <a:bodyPr lIns="90000" tIns="46800" rIns="90000" bIns="46800" anchor="t"/>
          <a:lstStyle>
            <a:lvl1pPr rtl="0" fontAlgn="base" marL="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1pPr>
            <a:lvl2pPr rtl="0" fontAlgn="base" marL="4572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2pPr>
            <a:lvl3pPr rtl="0" fontAlgn="base" marL="9144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3pPr>
            <a:lvl4pPr rtl="0" fontAlgn="base" marL="13716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4pPr>
            <a:lvl5pPr rtl="0" fontAlgn="base" marL="18288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Arial"/>
                <a:ea typeface="MS Gothic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9pPr>
          </a:lstStyle>
          <a:p>
            <a:pPr lvl="0" marL="0" indent="0" algn="r">
              <a:lnSpc>
                <a:spcPct val="100000"/>
              </a:lnSpc>
              <a:buNone/>
            </a:pPr>
            <a:fld id="{D038279B-FC19-497E-A7D1-5ADD9CAF016F}" type="slidenum">
              <a:rPr sz="1400" lang="en-GB">
                <a:solidFill>
                  <a:srgbClr val="000000"/>
                </a:solidFill>
                <a:ea typeface="Lucida Sans Unicode"/>
              </a:rPr>
              <a:t>*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/>
  <p:txStyles>
    <p:titleStyle>
      <a:lvl1pPr rtl="0" fontAlgn="base" marL="0" indent="0" algn="ctr" defTabSz="449262">
        <a:buNone/>
        <a:lnSpc>
          <a:spcPct val="93000"/>
        </a:lnSpc>
        <a:defRPr sz="4400" lang="en-GB">
          <a:solidFill>
            <a:srgbClr val="000000"/>
          </a:solidFill>
          <a:latin typeface="Arial"/>
          <a:ea typeface="MS Gothic"/>
        </a:defRPr>
      </a:lvl1pPr>
      <a:lvl2pPr rtl="0" fontAlgn="base" marL="0" indent="0" algn="ctr" defTabSz="449262">
        <a:buNone/>
        <a:lnSpc>
          <a:spcPct val="93000"/>
        </a:lnSpc>
        <a:defRPr sz="4400" lang="en-GB">
          <a:solidFill>
            <a:srgbClr val="000000"/>
          </a:solidFill>
          <a:latin typeface="Arial"/>
          <a:ea typeface="MS Gothic"/>
        </a:defRPr>
      </a:lvl2pPr>
      <a:lvl3pPr rtl="0" fontAlgn="base" marL="0" indent="0" algn="ctr" defTabSz="449262">
        <a:buNone/>
        <a:lnSpc>
          <a:spcPct val="93000"/>
        </a:lnSpc>
        <a:defRPr sz="4400" lang="en-GB">
          <a:solidFill>
            <a:srgbClr val="000000"/>
          </a:solidFill>
          <a:latin typeface="Arial"/>
          <a:ea typeface="MS Gothic"/>
        </a:defRPr>
      </a:lvl3pPr>
      <a:lvl4pPr rtl="0" fontAlgn="base" marL="0" indent="0" algn="ctr" defTabSz="449262">
        <a:buNone/>
        <a:lnSpc>
          <a:spcPct val="93000"/>
        </a:lnSpc>
        <a:defRPr sz="4400" lang="en-GB">
          <a:solidFill>
            <a:srgbClr val="000000"/>
          </a:solidFill>
          <a:latin typeface="Arial"/>
          <a:ea typeface="MS Gothic"/>
        </a:defRPr>
      </a:lvl4pPr>
      <a:lvl5pPr rtl="0" fontAlgn="base" marL="0" indent="0" algn="ctr" defTabSz="449262">
        <a:buNone/>
        <a:lnSpc>
          <a:spcPct val="93000"/>
        </a:lnSpc>
        <a:defRPr sz="4400" lang="en-GB">
          <a:solidFill>
            <a:srgbClr val="000000"/>
          </a:solidFill>
          <a:latin typeface="Arial"/>
          <a:ea typeface="MS Gothic"/>
        </a:defRPr>
      </a:lvl5pPr>
      <a:lvl6pPr>
        <a:defRPr sz="1800" lang="en-GB"/>
      </a:lvl6pPr>
      <a:lvl7pPr>
        <a:defRPr sz="1800" lang="en-GB"/>
      </a:lvl7pPr>
      <a:lvl8pPr>
        <a:defRPr sz="1800" lang="en-GB"/>
      </a:lvl8pPr>
      <a:lvl9pPr>
        <a:defRPr sz="1800" lang="en-GB"/>
      </a:lvl9pPr>
    </p:titleStyle>
    <p:bodyStyle>
      <a:lvl1pPr rtl="0" fontAlgn="base" marL="341312" indent="-341312" algn="l" defTabSz="449262">
        <a:buClr>
          <a:srgbClr val="000000"/>
        </a:buClr>
        <a:buSzPct val="100000"/>
        <a:buFont typeface="Arial"/>
        <a:buChar char="•"/>
        <a:lnSpc>
          <a:spcPct val="93000"/>
        </a:lnSpc>
        <a:spcBef>
          <a:spcPts val="800"/>
        </a:spcBef>
        <a:defRPr sz="3200" lang="en-GB">
          <a:solidFill>
            <a:srgbClr val="000000"/>
          </a:solidFill>
          <a:latin typeface="Arial"/>
          <a:ea typeface="MS Gothic"/>
        </a:defRPr>
      </a:lvl1pPr>
      <a:lvl2pPr rtl="0" fontAlgn="base" marL="741362" indent="-284162" algn="l" defTabSz="449262">
        <a:buClr>
          <a:srgbClr val="000000"/>
        </a:buClr>
        <a:buSzPct val="100000"/>
        <a:buFont typeface="Arial"/>
        <a:buChar char="–"/>
        <a:lnSpc>
          <a:spcPct val="93000"/>
        </a:lnSpc>
        <a:spcBef>
          <a:spcPts val="700"/>
        </a:spcBef>
        <a:defRPr sz="2800" lang="en-GB">
          <a:solidFill>
            <a:srgbClr val="000000"/>
          </a:solidFill>
          <a:latin typeface="Arial"/>
          <a:ea typeface="MS Gothic"/>
        </a:defRPr>
      </a:lvl2pPr>
      <a:lvl3pPr rtl="0" fontAlgn="base" marL="1143000" indent="-228600" algn="l" defTabSz="449262">
        <a:buClr>
          <a:srgbClr val="000000"/>
        </a:buClr>
        <a:buSzPct val="100000"/>
        <a:buFont typeface="Arial"/>
        <a:buChar char="•"/>
        <a:lnSpc>
          <a:spcPct val="93000"/>
        </a:lnSpc>
        <a:spcBef>
          <a:spcPts val="600"/>
        </a:spcBef>
        <a:defRPr sz="2400" lang="en-GB">
          <a:solidFill>
            <a:srgbClr val="000000"/>
          </a:solidFill>
          <a:latin typeface="Arial"/>
          <a:ea typeface="MS Gothic"/>
        </a:defRPr>
      </a:lvl3pPr>
      <a:lvl4pPr rtl="0" fontAlgn="base" marL="1600200" indent="-228600" algn="l" defTabSz="449262">
        <a:buClr>
          <a:srgbClr val="000000"/>
        </a:buClr>
        <a:buSzPct val="100000"/>
        <a:buFont typeface="Arial"/>
        <a:buChar char="–"/>
        <a:lnSpc>
          <a:spcPct val="93000"/>
        </a:lnSpc>
        <a:spcBef>
          <a:spcPts val="500"/>
        </a:spcBef>
        <a:defRPr sz="2000" lang="en-GB">
          <a:solidFill>
            <a:srgbClr val="000000"/>
          </a:solidFill>
          <a:latin typeface="Arial"/>
          <a:ea typeface="MS Gothic"/>
        </a:defRPr>
      </a:lvl4pPr>
      <a:lvl5pPr rtl="0" fontAlgn="base" marL="2057400" indent="-228600" algn="l" defTabSz="449262">
        <a:buClr>
          <a:srgbClr val="000000"/>
        </a:buClr>
        <a:buSzPct val="100000"/>
        <a:buFont typeface="Arial"/>
        <a:buChar char="»"/>
        <a:lnSpc>
          <a:spcPct val="93000"/>
        </a:lnSpc>
        <a:spcBef>
          <a:spcPts val="500"/>
        </a:spcBef>
        <a:defRPr sz="2000" lang="en-GB">
          <a:solidFill>
            <a:srgbClr val="000000"/>
          </a:solidFill>
          <a:latin typeface="Arial"/>
          <a:ea typeface="MS Gothic"/>
        </a:defRPr>
      </a:lvl5pPr>
      <a:lvl6pPr>
        <a:defRPr sz="1800" lang="en-GB"/>
      </a:lvl6pPr>
      <a:lvl7pPr>
        <a:defRPr sz="1800" lang="en-GB"/>
      </a:lvl7pPr>
      <a:lvl8pPr>
        <a:defRPr sz="1800" lang="en-GB"/>
      </a:lvl8pPr>
      <a:lvl9pPr>
        <a:defRPr sz="1800" lang="en-GB"/>
      </a:lvl9pPr>
    </p:bodyStyle>
    <p:otherStyle>
      <a:lvl1pPr rtl="0" fontAlgn="base" marL="0" indent="0" algn="l" defTabSz="449262">
        <a:buNone/>
        <a:lnSpc>
          <a:spcPct val="93000"/>
        </a:lnSpc>
        <a:defRPr sz="1800" lang="en-GB">
          <a:solidFill>
            <a:srgbClr val="000000"/>
          </a:solidFill>
          <a:latin typeface="Arial"/>
          <a:ea typeface="MS Gothic"/>
        </a:defRPr>
      </a:lvl1pPr>
      <a:lvl2pPr rtl="0" fontAlgn="base" marL="457200" indent="0" algn="l" defTabSz="449262">
        <a:buNone/>
        <a:lnSpc>
          <a:spcPct val="93000"/>
        </a:lnSpc>
        <a:defRPr sz="1800" lang="en-GB">
          <a:solidFill>
            <a:srgbClr val="000000"/>
          </a:solidFill>
          <a:latin typeface="Arial"/>
          <a:ea typeface="MS Gothic"/>
        </a:defRPr>
      </a:lvl2pPr>
      <a:lvl3pPr rtl="0" fontAlgn="base" marL="914400" indent="0" algn="l" defTabSz="449262">
        <a:buNone/>
        <a:lnSpc>
          <a:spcPct val="93000"/>
        </a:lnSpc>
        <a:defRPr sz="1800" lang="en-GB">
          <a:solidFill>
            <a:srgbClr val="000000"/>
          </a:solidFill>
          <a:latin typeface="Arial"/>
          <a:ea typeface="MS Gothic"/>
        </a:defRPr>
      </a:lvl3pPr>
      <a:lvl4pPr rtl="0" fontAlgn="base" marL="1371600" indent="0" algn="l" defTabSz="449262">
        <a:buNone/>
        <a:lnSpc>
          <a:spcPct val="93000"/>
        </a:lnSpc>
        <a:defRPr sz="1800" lang="en-GB">
          <a:solidFill>
            <a:srgbClr val="000000"/>
          </a:solidFill>
          <a:latin typeface="Arial"/>
          <a:ea typeface="MS Gothic"/>
        </a:defRPr>
      </a:lvl4pPr>
      <a:lvl5pPr rtl="0" fontAlgn="base" marL="1828800" indent="0" algn="l" defTabSz="449262">
        <a:buNone/>
        <a:lnSpc>
          <a:spcPct val="93000"/>
        </a:lnSpc>
        <a:defRPr sz="1800" lang="en-GB">
          <a:solidFill>
            <a:srgbClr val="000000"/>
          </a:solidFill>
          <a:latin typeface="Arial"/>
          <a:ea typeface="MS Gothic"/>
        </a:defRPr>
      </a:lvl5pPr>
      <a:lvl6pPr>
        <a:defRPr sz="1800" lang="en-GB"/>
      </a:lvl6pPr>
      <a:lvl7pPr>
        <a:defRPr sz="1800" lang="en-GB"/>
      </a:lvl7pPr>
      <a:lvl8pPr>
        <a:defRPr sz="1800" lang="en-GB"/>
      </a:lvl8pPr>
      <a:lvl9pPr>
        <a:defRPr sz="1800" lang="en-GB"/>
      </a:lvl9pPr>
    </p:otherStyle>
  </p:txStyles>
</p:sldMaster>
</file>

<file path=ppt/slides/_rels/slide1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Shape 3073"/>
          <p:cNvSpPr>
            <a:spLocks noGrp="1" noChangeShapeType="1"/>
          </p:cNvSpPr>
          <p:nvPr/>
        </p:nvSpPr>
        <p:spPr>
          <a:xfrm>
            <a:off x="1619250" y="476250"/>
            <a:ext cx="5795962" cy="5284787"/>
          </a:xfrm>
          <a:prstGeom prst="actionButtonHome">
            <a:avLst/>
          </a:prstGeom>
          <a:solidFill>
            <a:srgbClr val="BBE0E3"/>
          </a:solidFill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027" name="Shape 1027"/>
          <p:cNvSpPr>
            <a:spLocks noGrp="1" noChangeShapeType="1"/>
          </p:cNvSpPr>
          <p:nvPr>
            <p:ph type="dt" idx="0"/>
          </p:nvPr>
        </p:nvSpPr>
        <p:spPr>
          <a:xfrm>
            <a:off x="457200" y="6245225"/>
            <a:ext cx="2132012" cy="474662"/>
          </a:xfrm>
          <a:prstGeom prst="rect">
            <a:avLst/>
          </a:prstGeom>
          <a:noFill/>
        </p:spPr>
        <p:txBody>
          <a:bodyPr lIns="90000" tIns="46800" rIns="90000" bIns="46800" anchor="t"/>
          <a:lstStyle>
            <a:lvl1pPr rtl="0" fontAlgn="base" marL="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+mn-lt"/>
                <a:ea typeface="MS Gothic"/>
              </a:defRPr>
            </a:lvl1pPr>
            <a:lvl2pPr rtl="0" fontAlgn="base" marL="4572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+mn-lt"/>
                <a:ea typeface="MS Gothic"/>
              </a:defRPr>
            </a:lvl2pPr>
            <a:lvl3pPr rtl="0" fontAlgn="base" marL="9144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+mn-lt"/>
                <a:ea typeface="MS Gothic"/>
              </a:defRPr>
            </a:lvl3pPr>
            <a:lvl4pPr rtl="0" fontAlgn="base" marL="13716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+mn-lt"/>
                <a:ea typeface="MS Gothic"/>
              </a:defRPr>
            </a:lvl4pPr>
            <a:lvl5pPr rtl="0" fontAlgn="base" marL="1828800" indent="0" algn="l" defTabSz="449262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buNone/>
              <a:lnSpc>
                <a:spcPct val="93000"/>
              </a:lnSpc>
              <a:defRPr sz="1800">
                <a:solidFill>
                  <a:srgbClr val="000000"/>
                </a:solidFill>
                <a:latin typeface="+mn-lt"/>
                <a:ea typeface="MS Gothic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lang="en-GB"/>
            </a:lvl9pPr>
          </a:lstStyle>
          <a:p>
            <a:pPr lvl="0" marL="0" indent="0">
              <a:lnSpc>
                <a:spcPct val="100000"/>
              </a:lnSpc>
              <a:buNone/>
            </a:pP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ONLYOFFICE/5.3.0.117</Application>
  <Paragraphs>0</Paragraphs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revision>1</cp:revision>
</cp:coreProperties>
</file>