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>
        <p:scale>
          <a:sx n="73" d="100"/>
          <a:sy n="73" d="100"/>
        </p:scale>
        <p:origin x="-1176" y="-9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7B025F0-3CAC-4DB4-8C54-BD86784D3D8E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471A80D-776D-4E0B-8CE7-61FC0CCC8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76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25F0-3CAC-4DB4-8C54-BD86784D3D8E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A80D-776D-4E0B-8CE7-61FC0CCC8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5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25F0-3CAC-4DB4-8C54-BD86784D3D8E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A80D-776D-4E0B-8CE7-61FC0CCC8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24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25F0-3CAC-4DB4-8C54-BD86784D3D8E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A80D-776D-4E0B-8CE7-61FC0CCC8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16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25F0-3CAC-4DB4-8C54-BD86784D3D8E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A80D-776D-4E0B-8CE7-61FC0CCC8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91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25F0-3CAC-4DB4-8C54-BD86784D3D8E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A80D-776D-4E0B-8CE7-61FC0CCC8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52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25F0-3CAC-4DB4-8C54-BD86784D3D8E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A80D-776D-4E0B-8CE7-61FC0CCC8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94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25F0-3CAC-4DB4-8C54-BD86784D3D8E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A80D-776D-4E0B-8CE7-61FC0CCC84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50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25F0-3CAC-4DB4-8C54-BD86784D3D8E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A80D-776D-4E0B-8CE7-61FC0CCC8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6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25F0-3CAC-4DB4-8C54-BD86784D3D8E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A80D-776D-4E0B-8CE7-61FC0CCC8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3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25F0-3CAC-4DB4-8C54-BD86784D3D8E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A80D-776D-4E0B-8CE7-61FC0CCC8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3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25F0-3CAC-4DB4-8C54-BD86784D3D8E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A80D-776D-4E0B-8CE7-61FC0CCC8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2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25F0-3CAC-4DB4-8C54-BD86784D3D8E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A80D-776D-4E0B-8CE7-61FC0CCC8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5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25F0-3CAC-4DB4-8C54-BD86784D3D8E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A80D-776D-4E0B-8CE7-61FC0CCC8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7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25F0-3CAC-4DB4-8C54-BD86784D3D8E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A80D-776D-4E0B-8CE7-61FC0CCC8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4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25F0-3CAC-4DB4-8C54-BD86784D3D8E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A80D-776D-4E0B-8CE7-61FC0CCC8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8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25F0-3CAC-4DB4-8C54-BD86784D3D8E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A80D-776D-4E0B-8CE7-61FC0CCC8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4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B025F0-3CAC-4DB4-8C54-BD86784D3D8E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71A80D-776D-4E0B-8CE7-61FC0CCC8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11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4185" y="1964267"/>
            <a:ext cx="10045940" cy="2421464"/>
          </a:xfrm>
        </p:spPr>
        <p:txBody>
          <a:bodyPr>
            <a:normAutofit/>
          </a:bodyPr>
          <a:lstStyle/>
          <a:p>
            <a:r>
              <a:rPr lang="ru-RU" sz="6600" b="1" dirty="0" smtClean="0"/>
              <a:t>Специализация</a:t>
            </a:r>
            <a:r>
              <a:rPr lang="ru-RU" sz="6000" b="1" dirty="0" smtClean="0"/>
              <a:t/>
            </a:r>
            <a:br>
              <a:rPr lang="ru-RU" sz="6000" b="1" dirty="0" smtClean="0"/>
            </a:br>
            <a:r>
              <a:rPr lang="ru-RU" sz="3600" b="1" dirty="0" smtClean="0"/>
              <a:t>дизайн-деятельности </a:t>
            </a:r>
            <a:r>
              <a:rPr lang="ru-RU" sz="3600" b="1" dirty="0"/>
              <a:t>по </a:t>
            </a:r>
            <a:r>
              <a:rPr lang="ru-RU" sz="3600" b="1" dirty="0" smtClean="0"/>
              <a:t>классам,</a:t>
            </a:r>
            <a:br>
              <a:rPr lang="ru-RU" sz="3600" b="1" dirty="0" smtClean="0"/>
            </a:br>
            <a:r>
              <a:rPr lang="ru-RU" sz="3600" b="1" dirty="0" smtClean="0"/>
              <a:t>группам </a:t>
            </a:r>
            <a:r>
              <a:rPr lang="ru-RU" sz="3600" b="1" dirty="0"/>
              <a:t>и видам объектов дизайна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68511"/>
            <a:ext cx="7197726" cy="1405467"/>
          </a:xfrm>
        </p:spPr>
        <p:txBody>
          <a:bodyPr/>
          <a:lstStyle/>
          <a:p>
            <a:endParaRPr lang="ru-RU" dirty="0" smtClean="0"/>
          </a:p>
          <a:p>
            <a:r>
              <a:rPr lang="ru-RU" dirty="0" smtClean="0"/>
              <a:t>Марков Дмитрий, М13-ИСТ5 (ИТД)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8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проф.дейятельности дизайнера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Производственно-технологическая</a:t>
            </a:r>
            <a:endParaRPr lang="en-US" dirty="0"/>
          </a:p>
        </p:txBody>
      </p:sp>
      <p:pic>
        <p:nvPicPr>
          <p:cNvPr id="1026" name="Picture 2" descr="http://images4.fanpop.com/image/photos/18500000/Transformers-transformers-18568823-1280-6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754" y="1756547"/>
            <a:ext cx="9604374" cy="496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5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творческая</a:t>
            </a:r>
            <a:endParaRPr lang="en-US" dirty="0"/>
          </a:p>
        </p:txBody>
      </p:sp>
      <p:pic>
        <p:nvPicPr>
          <p:cNvPr id="2050" name="Picture 2" descr="http://zhelezyaka.com/images/2013/04/30/wacom22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704" y="1696109"/>
            <a:ext cx="7499617" cy="500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04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Организационно-управленческая</a:t>
            </a:r>
            <a:endParaRPr lang="en-US" dirty="0"/>
          </a:p>
        </p:txBody>
      </p:sp>
      <p:pic>
        <p:nvPicPr>
          <p:cNvPr id="3074" name="Picture 2" descr="http://i1.ytimg.com/vi/zX4ymig9jN4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431" y="1785377"/>
            <a:ext cx="8795657" cy="494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36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Учебно-методическая и педагогическая</a:t>
            </a:r>
            <a:endParaRPr lang="en-US" dirty="0"/>
          </a:p>
        </p:txBody>
      </p:sp>
      <p:pic>
        <p:nvPicPr>
          <p:cNvPr id="4098" name="Picture 2" descr="http://cs322926.vk.me/v322926230/31b3/svySlnXnGe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999" y="1745300"/>
            <a:ext cx="9948902" cy="48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34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106</TotalTime>
  <Words>17</Words>
  <Application>Microsoft Office PowerPoint</Application>
  <PresentationFormat>Произвольный</PresentationFormat>
  <Paragraphs>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Celestial</vt:lpstr>
      <vt:lpstr>Специализация дизайн-деятельности по классам, группам и видам объектов дизайна</vt:lpstr>
      <vt:lpstr>Виды проф.дейятельности дизайнера</vt:lpstr>
      <vt:lpstr>Производственно-технологическая</vt:lpstr>
      <vt:lpstr>творческая</vt:lpstr>
      <vt:lpstr>Организационно-управленческая</vt:lpstr>
      <vt:lpstr>Учебно-методическая и педагогическая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Специализация дизайн-деятельности по классам, группам и видам объектов дизайна</dc:title>
  <dc:creator>Dmitriy Markov</dc:creator>
  <cp:lastModifiedBy>Dmitriy Markov</cp:lastModifiedBy>
  <cp:revision>10</cp:revision>
  <dcterms:created xsi:type="dcterms:W3CDTF">2013-11-18T17:38:44Z</dcterms:created>
  <dcterms:modified xsi:type="dcterms:W3CDTF">2013-12-02T07:37:30Z</dcterms:modified>
</cp:coreProperties>
</file>