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Testing 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Presentation is for testing purposes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71173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Is this a bird? Is this a plane?</a:t>
            </a:r>
            <a:endParaRPr/>
          </a:p>
        </p:txBody>
      </p:sp>
      <p:sp>
        <p:nvSpPr>
          <p:cNvPr id="16685186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It is just a new slide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ONLYOFFICE/7.1.1.23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Кобилжон Комилов</cp:lastModifiedBy>
  <cp:revision>6</cp:revision>
  <dcterms:created xsi:type="dcterms:W3CDTF">2012-12-03T06:56:55Z</dcterms:created>
  <dcterms:modified xsi:type="dcterms:W3CDTF">2022-09-06T12:02:01Z</dcterms:modified>
  <cp:category/>
  <cp:contentStatus/>
  <cp:version/>
</cp:coreProperties>
</file>