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9144000" cy="6858000"/>
  <p:notesSz cx="9144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Relationship Id="rId10" Type="http://schemas.onlyoffice.com/jsaProject" Target="jsaProject.bin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6543674" y="365125"/>
            <a:ext cx="1971675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23887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4629149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9841" y="365125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29841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4629149" y="1681163"/>
            <a:ext cx="388739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4629149" y="2505074"/>
            <a:ext cx="3887390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887390" y="987425"/>
            <a:ext cx="462914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3887390" y="987425"/>
            <a:ext cx="462914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6106213" name="" hidden="0"/>
          <p:cNvSpPr/>
          <p:nvPr isPhoto="0" userDrawn="0"/>
        </p:nvSpPr>
        <p:spPr bwMode="auto">
          <a:xfrm flipH="0" flipV="0">
            <a:off x="608399" y="1267200"/>
            <a:ext cx="8056800" cy="302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sz="8000" b="1">
                <a:solidFill>
                  <a:srgbClr val="FFFFFF"/>
                </a:solidFill>
                <a:latin typeface="Georgia"/>
                <a:ea typeface="Georgia"/>
                <a:cs typeface="Georgia"/>
              </a:rPr>
              <a:t>How They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sz="6600">
                <a:solidFill>
                  <a:srgbClr val="FFFFFF"/>
                </a:solidFill>
                <a:latin typeface="Georgia"/>
                <a:ea typeface="Georgia"/>
                <a:cs typeface="Georgia"/>
              </a:rPr>
              <a:t>Throw Out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sz="6600">
                <a:solidFill>
                  <a:srgbClr val="FFFFFF"/>
                </a:solidFill>
                <a:latin typeface="Georgia"/>
                <a:ea typeface="Georgia"/>
                <a:cs typeface="Georgia"/>
              </a:rPr>
              <a:t>a Challenge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3777858" name="" hidden="0"/>
          <p:cNvSpPr/>
          <p:nvPr isPhoto="0" userDrawn="0"/>
        </p:nvSpPr>
        <p:spPr bwMode="auto">
          <a:xfrm flipH="0" flipV="0">
            <a:off x="1764000" y="1191600"/>
            <a:ext cx="6904800" cy="172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  <a:p>
            <a:pPr algn="r">
              <a:spcBef>
                <a:spcPts val="0"/>
              </a:spcBef>
              <a:spcAft>
                <a:spcPts val="0"/>
              </a:spcAft>
              <a:defRPr/>
            </a:pPr>
            <a:r>
              <a:rPr sz="5500" b="1">
                <a:solidFill>
                  <a:srgbClr val="FFFFFF"/>
                </a:solidFill>
                <a:latin typeface="Georgia"/>
                <a:ea typeface="Georgia"/>
                <a:cs typeface="Georgia"/>
              </a:rPr>
              <a:t>American Indians </a:t>
            </a:r>
            <a:r>
              <a:rPr sz="4700">
                <a:solidFill>
                  <a:srgbClr val="FFFFFF"/>
                </a:solidFill>
                <a:latin typeface="Georgia"/>
                <a:ea typeface="Georgia"/>
                <a:cs typeface="Georgia"/>
              </a:rPr>
              <a:t>(XVII century)</a:t>
            </a:r>
            <a:endParaRPr/>
          </a:p>
        </p:txBody>
      </p:sp>
      <p:sp>
        <p:nvSpPr>
          <p:cNvPr id="2025397896" name="" hidden="0"/>
          <p:cNvSpPr/>
          <p:nvPr isPhoto="0" userDrawn="0"/>
        </p:nvSpPr>
        <p:spPr bwMode="auto">
          <a:xfrm flipH="0" flipV="0">
            <a:off x="3834000" y="3888000"/>
            <a:ext cx="4986000" cy="24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  <a:p>
            <a:pPr algn="r">
              <a:spcBef>
                <a:spcPts val="0"/>
              </a:spcBef>
              <a:spcAft>
                <a:spcPts val="0"/>
              </a:spcAft>
              <a:defRPr/>
            </a:pPr>
            <a:r>
              <a:rPr sz="4200">
                <a:solidFill>
                  <a:srgbClr val="FFFFFF"/>
                </a:solidFill>
                <a:latin typeface="Georgia"/>
                <a:ea typeface="Georgia"/>
                <a:cs typeface="Georgia"/>
              </a:rPr>
              <a:t>put a tomahawk on the ground in the </a:t>
            </a:r>
            <a:endParaRPr/>
          </a:p>
          <a:p>
            <a:pPr algn="r">
              <a:spcBef>
                <a:spcPts val="0"/>
              </a:spcBef>
              <a:spcAft>
                <a:spcPts val="0"/>
              </a:spcAft>
              <a:defRPr/>
            </a:pPr>
            <a:r>
              <a:rPr sz="4200">
                <a:solidFill>
                  <a:srgbClr val="FFFFFF"/>
                </a:solidFill>
                <a:latin typeface="Georgia"/>
                <a:ea typeface="Georgia"/>
                <a:cs typeface="Georgia"/>
              </a:rPr>
              <a:t>rival's camp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09686" name="" hidden="0"/>
          <p:cNvSpPr/>
          <p:nvPr isPhoto="0" userDrawn="0"/>
        </p:nvSpPr>
        <p:spPr bwMode="auto">
          <a:xfrm flipH="0" flipV="0">
            <a:off x="1764000" y="1191600"/>
            <a:ext cx="6904800" cy="172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  <a:p>
            <a:pPr algn="r">
              <a:spcBef>
                <a:spcPts val="0"/>
              </a:spcBef>
              <a:spcAft>
                <a:spcPts val="0"/>
              </a:spcAft>
              <a:defRPr/>
            </a:pPr>
            <a:r>
              <a:rPr sz="5500" b="1">
                <a:solidFill>
                  <a:srgbClr val="FFFFFF"/>
                </a:solidFill>
                <a:latin typeface="Georgia"/>
                <a:ea typeface="Georgia"/>
                <a:cs typeface="Georgia"/>
              </a:rPr>
              <a:t>European Knights</a:t>
            </a:r>
            <a:r>
              <a:rPr sz="4700">
                <a:solidFill>
                  <a:srgbClr val="FFFFFF"/>
                </a:solidFill>
                <a:latin typeface="Georgia"/>
                <a:ea typeface="Georgia"/>
                <a:cs typeface="Georgia"/>
              </a:rPr>
              <a:t> (XII-XVI centuries)</a:t>
            </a:r>
            <a:endParaRPr/>
          </a:p>
        </p:txBody>
      </p:sp>
      <p:sp>
        <p:nvSpPr>
          <p:cNvPr id="324169474" name="" hidden="0"/>
          <p:cNvSpPr/>
          <p:nvPr isPhoto="0" userDrawn="0"/>
        </p:nvSpPr>
        <p:spPr bwMode="auto">
          <a:xfrm flipH="0" flipV="0">
            <a:off x="3834000" y="3888000"/>
            <a:ext cx="4986000" cy="24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  <a:p>
            <a:pPr algn="r">
              <a:spcBef>
                <a:spcPts val="0"/>
              </a:spcBef>
              <a:spcAft>
                <a:spcPts val="0"/>
              </a:spcAft>
              <a:defRPr/>
            </a:pPr>
            <a:r>
              <a:rPr sz="4200">
                <a:solidFill>
                  <a:srgbClr val="FFFFFF"/>
                </a:solidFill>
                <a:latin typeface="Georgia"/>
                <a:ea typeface="Georgia"/>
                <a:cs typeface="Georgia"/>
              </a:rPr>
              <a:t>threw a glove</a:t>
            </a:r>
            <a:endParaRPr/>
          </a:p>
          <a:p>
            <a:pPr algn="r">
              <a:spcBef>
                <a:spcPts val="0"/>
              </a:spcBef>
              <a:spcAft>
                <a:spcPts val="0"/>
              </a:spcAft>
              <a:defRPr/>
            </a:pPr>
            <a:r>
              <a:rPr sz="4200">
                <a:solidFill>
                  <a:srgbClr val="FFFFFF"/>
                </a:solidFill>
                <a:latin typeface="Georgia"/>
                <a:ea typeface="Georgia"/>
                <a:cs typeface="Georgia"/>
              </a:rPr>
              <a:t>in the rival's face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6008508" name="" hidden="0"/>
          <p:cNvSpPr/>
          <p:nvPr isPhoto="0" userDrawn="0"/>
        </p:nvSpPr>
        <p:spPr bwMode="auto">
          <a:xfrm flipH="0" flipV="0">
            <a:off x="630000" y="1357200"/>
            <a:ext cx="7887600" cy="306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sz="8800">
                <a:solidFill>
                  <a:srgbClr val="FFFFFF"/>
                </a:solidFill>
                <a:latin typeface="Georgia"/>
                <a:ea typeface="Georgia"/>
                <a:cs typeface="Georgia"/>
              </a:rPr>
              <a:t>OnlyOffice</a:t>
            </a:r>
            <a:endParaRPr/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sz="6600">
                <a:solidFill>
                  <a:srgbClr val="FFFFFF"/>
                </a:solidFill>
                <a:latin typeface="Georgia"/>
                <a:ea typeface="Georgia"/>
                <a:cs typeface="Georgia"/>
              </a:rPr>
              <a:t>stands for Peace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ONLYOFFICE/7.1.1.23</Application>
  <DocSecurity>0</DocSecurity>
  <PresentationFormat>Widescreen</PresentationFormat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 1</vt:lpstr>
      <vt:lpstr>Slide 1</vt:lpstr>
      <vt:lpstr>Slide 2</vt:lpstr>
      <vt:lpstr>Slide 3</vt:lpstr>
      <vt:lpstr>Slide 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Наталья Овчинникова</cp:lastModifiedBy>
  <cp:revision>6</cp:revision>
  <dcterms:created xsi:type="dcterms:W3CDTF">2012-12-03T06:56:55Z</dcterms:created>
  <dcterms:modified xsi:type="dcterms:W3CDTF">2022-07-18T09:38:50Z</dcterms:modified>
  <cp:category/>
  <cp:contentStatus/>
  <cp:version/>
</cp:coreProperties>
</file>