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8742710" name=""/>
          <p:cNvSpPr/>
          <p:nvPr/>
        </p:nvSpPr>
        <p:spPr bwMode="auto">
          <a:xfrm flipH="0" flipV="0">
            <a:off x="4064999" y="2126315"/>
            <a:ext cx="4902573" cy="2605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4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4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874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4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8742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8742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4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" dur="1000"/>
                                        <p:tgtEl>
                                          <p:spTgt spid="2787427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8742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278742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ONLYOFFICE/7.4.0.163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2023-09-08T11:49:13Z</dcterms:modified>
  <cp:category/>
  <cp:contentStatus/>
  <cp:version/>
</cp:coreProperties>
</file>