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8FB7-87C0-47FD-B030-10EBCDBE1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375F7-C890-4663-BFF0-059C0F1E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8F485-2E7F-48F5-85DD-74974CFE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B35E-A53E-466A-8337-131A5F73554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8381-CBB5-4D96-AE34-A004084E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C07CE-015F-4C30-B839-7B84777B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31E4-5FD8-4369-97FE-6FD9C1E7F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98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8E3C-C846-48A0-AE23-0492FB27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07FA3-EE13-44C0-BC2B-37BAAEFBF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19EB-8872-4999-98E2-0D81759C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B35E-A53E-466A-8337-131A5F73554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AF4D-5C7A-4130-99CA-4CD42B8A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8C13-6B6D-4522-AB47-0FCFAD17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31E4-5FD8-4369-97FE-6FD9C1E7F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30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D4DB0-DE02-4F18-B514-6FFF8595F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DAB43-A580-4CE4-85AD-7C391311C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C88E-D9AE-4B23-B8FA-6B155405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B35E-A53E-466A-8337-131A5F73554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7316-09B5-4556-B54D-0AF4DC1F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1477-231A-4070-85D2-61B4C836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31E4-5FD8-4369-97FE-6FD9C1E7F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1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3AFE-1FE9-44DC-81B2-C922ECA4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1828-B6D6-4EFC-874C-10A91C8B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2674-FE48-4748-966B-3FE8EB60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B35E-A53E-466A-8337-131A5F73554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F1D4-6C26-413D-9DBD-2A15340B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519D7-5430-4DF1-B46E-4CA76A4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31E4-5FD8-4369-97FE-6FD9C1E7F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75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045E-A159-4375-ABE9-01A17A22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7C06B-A84B-45E4-A249-D0CC18F9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BAB0-9D44-4A8A-B212-A31F37E0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B35E-A53E-466A-8337-131A5F73554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4920-BDE0-4E19-9901-ED76DA4F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63ED2-EEFF-4E78-A3A9-39A20081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31E4-5FD8-4369-97FE-6FD9C1E7F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8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B9C8-F7AF-4B2C-BC1B-FAEE5ED4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CC43-DE08-4C6C-8841-CB8FD2AA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9EA81-8A82-43B9-BCFE-F7A042AD8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7D20-8BE9-4DFB-ADC7-93EA2F8A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B35E-A53E-466A-8337-131A5F73554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92B83-42EE-407F-884C-1674AD7A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3664-62A5-4DE5-8DD5-714176E1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31E4-5FD8-4369-97FE-6FD9C1E7F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44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5C2D-7CA0-408D-AD05-0F677265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D00F-B197-4EFE-BFCE-1A1FBA120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16416-F5EE-4AB9-BD72-0AF8F0813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C12AC-37A4-4B5E-8AF9-877EDBDA5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99672-9B59-4D92-8733-AAF10EE6C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86C84-6366-4856-AE9F-79D9C0AA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B35E-A53E-466A-8337-131A5F73554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15F31-28D9-4B8D-903A-1CE7E1F0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DDC90-33F5-474F-90E7-6C94D146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31E4-5FD8-4369-97FE-6FD9C1E7F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20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CD72-8100-4B81-A0B5-519493C4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1C2CF-F22C-4685-BF81-939C330C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B35E-A53E-466A-8337-131A5F73554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46F32-2104-47FE-AEC3-C1CD8094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3FFFD-BBFD-4920-B4CD-798C5371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31E4-5FD8-4369-97FE-6FD9C1E7F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5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42894-B521-443C-897B-65993C54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B35E-A53E-466A-8337-131A5F73554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835A-7AE3-4C45-A0FA-869A023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6FC5C-F933-476B-9244-477B5BC9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31E4-5FD8-4369-97FE-6FD9C1E7F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19C4-E7E6-4E63-9D7E-7D967549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2F38-2245-47EC-981A-DA29F252F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FDBB4-F0D9-4AF4-8E42-65133EAE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471D7-5643-4398-9DB8-5417B3DC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B35E-A53E-466A-8337-131A5F73554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B529D-2323-42A5-B2A0-08034B71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D7E3-8FBB-4B02-ADA1-E5300F5F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31E4-5FD8-4369-97FE-6FD9C1E7F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26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6472-4CA4-48C6-9D89-3FBAA93A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20DD9-80C1-416A-A5E9-F0F8DA073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4571-5507-4022-892D-ED160A6E3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DBD27-2564-46C2-8565-6C25EAF7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B35E-A53E-466A-8337-131A5F73554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90829-CA48-456E-83DD-2177C156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0125D-5743-438F-AF70-AAE9E4C6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B31E4-5FD8-4369-97FE-6FD9C1E7F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28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AE07A-0D87-4EFB-8A24-043B33E6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014FD-8F6B-465D-9283-93F14AC93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CE949-6659-468F-8915-4D5FABA58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B35E-A53E-466A-8337-131A5F735547}" type="datetimeFigureOut">
              <a:rPr lang="ru-RU" smtClean="0"/>
              <a:t>03.11.2023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6E0D-7AC4-42AD-9372-6321A62C4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7B8F4-7C5D-4DE8-AC65-488265586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B31E4-5FD8-4369-97FE-6FD9C1E7F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2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entrance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BF155C68-5F44-490F-9ED0-5D7EFB1AFC6C}"/>
              </a:ext>
            </a:extLst>
          </p:cNvPr>
          <p:cNvSpPr/>
          <p:nvPr/>
        </p:nvSpPr>
        <p:spPr>
          <a:xfrm>
            <a:off x="2832847" y="1541929"/>
            <a:ext cx="5755341" cy="3299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document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257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Камиль Керимов</dc:creator>
  <cp:lastModifiedBy>Камиль Керимов</cp:lastModifiedBy>
  <cp:revision>1</cp:revision>
  <dcterms:created xsi:type="dcterms:W3CDTF">2023-11-03T10:28:07Z</dcterms:created>
  <dcterms:modified xsi:type="dcterms:W3CDTF">2023-11-03T10:28:32Z</dcterms:modified>
</cp:coreProperties>
</file>