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F50C-D413-4D7C-84EE-07B70106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A767-59EA-4749-906A-73EF66E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E319-EBEE-4016-A905-00E43502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780D-FA28-41E5-B06A-5651005E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78F6-00C5-4EA1-B593-695347F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6FF7-6ECB-4165-A489-C9F73686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8C694-5F6D-42FC-A72A-7594885B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8584-5814-41E6-9DBF-DD63373B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44F0-100C-4028-8450-7BAFA63C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B176-00D0-4295-8EF0-3B15348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6744-D65C-4B7A-B8AC-F6B1DCC7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26F2B-A7CB-4AC6-AC32-7013C561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FB62-F9AE-4ED7-86B5-D69983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6B48-3FD3-480A-855B-49673655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32D-55CE-43A2-B6BE-2B5D9A6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A76-106B-470D-BBF2-824F50C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464F-722B-4CD8-90B0-56B2C36C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DFB5-C374-4838-B71A-D8AC5F33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0DB-3C51-41AD-8078-5ECF37DE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B0B7-CD7C-4EF1-B5F0-CEC54B1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9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33A0-6710-423C-8399-040761D7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EA7F-3A9C-4F8A-B93A-79745048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23B1-F6C8-40F6-8E05-998CBB44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AD32-0215-43D5-BB14-A449F58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0E40-16E5-4673-BDA8-4717D4C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425B-BFD6-4ECB-A043-EEEBA8C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B25D-AD3D-4D88-A148-80C7D90F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CF0C7-6047-47F8-83BA-20CA90CC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10C0-FD87-4255-82D7-50D6327E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5B2B-117C-4550-9002-70C82C35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3EC5-D702-4716-B940-4B19664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77D0-98DA-40E6-AB0B-51855663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C9E3-5020-466D-B35C-D2D6D7AE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E182-F6E1-41D5-BA0C-82290765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7C790-9BA3-4078-BFC3-6820B2F8C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17065-2F40-4290-A0FC-E70017B8F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C6CE0-8197-480E-AE58-14E58903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B162C-D6D5-4A5E-9367-C56C70F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FDC93-7299-46B2-BF90-8A0CDC73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7D2-CAE3-4E41-B7E5-28CEB675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7416B-AD5C-4FB6-91A2-FA22EE06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F3D4-E8DA-461D-A3CB-EB4FA3AD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93F70-76BF-493A-B393-DBCD0209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9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91158-7687-4C88-AB03-DA0DAFA7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7F942-36EB-4954-91C5-C5E97C05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E0CEF-066A-4C4A-8651-F511AB60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3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046B-EAF2-4786-AF09-711A2511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141-6F56-4236-B828-550AC04C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761EA-E8F9-4CEC-848A-39C10F25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75DB-A680-4E8C-95E1-F8FDB878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38528-3D8C-4AE8-A499-EEEC02FE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1901-659A-4CB5-96FE-075A43D8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5C82-2E13-467A-9BCE-03D1002D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BADA7-4FC8-4980-866D-14AEBC3DB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E5202-FD61-431C-B032-57653AFE5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D3A3B-A7BC-4C55-B339-DC79322C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B079-42F0-4BE3-B474-449A734E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9FBD0-7A9E-4D24-88D3-F739E81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87E1C-1B8F-4425-B2B3-30628E16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1ADC-7277-4369-9B6E-AC35DA02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D68B-7DEC-4303-91E4-A61B91BD9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7138-83CC-4D0E-B42F-40468E52B15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9C0D-072E-49F6-A111-E7B8CA76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2CF0-8677-4C91-9AAA-1165442F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7DE4-D72F-4795-98F1-85001778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09D1E45-C9AC-4EE8-89C0-AB4C99E93EAA}"/>
              </a:ext>
            </a:extLst>
          </p:cNvPr>
          <p:cNvSpPr/>
          <p:nvPr/>
        </p:nvSpPr>
        <p:spPr>
          <a:xfrm>
            <a:off x="4043082" y="1564341"/>
            <a:ext cx="4105835" cy="37293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Камиль Керимов</dc:creator>
  <cp:lastModifiedBy>Камиль Керимов</cp:lastModifiedBy>
  <cp:revision>1</cp:revision>
  <dcterms:created xsi:type="dcterms:W3CDTF">2023-10-20T15:40:42Z</dcterms:created>
  <dcterms:modified xsi:type="dcterms:W3CDTF">2023-10-20T15:41:43Z</dcterms:modified>
</cp:coreProperties>
</file>