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DC10-C6D0-4014-8980-63FBB632D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C0052-760D-4A76-A804-E68129D71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07734-57FB-4168-A7A1-5553C318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8AD7-6F58-4EFE-AF87-E08AE310122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6C88-6E66-4F60-B669-327B16EC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CFFA6-94E6-41F9-AB30-6078DF9B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FDF-EA0E-4A4C-B2D6-77744EED3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48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960E-0502-4444-BEE7-4B68BAEF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ED709-A744-4A88-AA79-CBFFA096D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A0E7B-8920-42F8-95E6-343F9F0E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8AD7-6F58-4EFE-AF87-E08AE310122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E3DD9-012D-4566-A24F-D338FFCF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FAB5C-5477-43FA-A752-9CAE885F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FDF-EA0E-4A4C-B2D6-77744EED3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44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66DDD-0EDF-4A29-8022-4BEBB0FAF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3103B-8452-45C0-BB1F-B92F6A5B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E83F-9672-40AB-9721-2FA52C4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8AD7-6F58-4EFE-AF87-E08AE310122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2BDA3-C6E4-4766-B4CA-01341E66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CCBA-4E56-4D07-AF39-4D09E453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FDF-EA0E-4A4C-B2D6-77744EED3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23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B217-1601-4F8E-A4AB-EB6714F2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B033-1848-4D62-8F8F-CCF3F22B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0627-0A0E-4128-9347-C7CE2CB2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8AD7-6F58-4EFE-AF87-E08AE310122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C16FB-1F92-4593-9ED5-94222EE2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0BA49-0E50-4A02-9E5B-34A79DEB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FDF-EA0E-4A4C-B2D6-77744EED3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75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2C68-FD12-4753-AA92-95778F37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B45A-B882-420E-A3A8-2236EDE42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4EB0-3E54-4651-A427-F87D757B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8AD7-6F58-4EFE-AF87-E08AE310122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E3CD7-3A03-4310-82F5-6364127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D6D5C-A879-4FD0-9254-15701B61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FDF-EA0E-4A4C-B2D6-77744EED3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37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1FFF-A088-4113-9663-09F6F5D9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2D4D-642B-4636-BA69-EF34215B6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8E79C-96B0-4B8C-8493-45A421FE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43F9A-ACE1-4215-B2A5-81BF1AF2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8AD7-6F58-4EFE-AF87-E08AE310122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E8745-C65E-4AC3-836F-C2677221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46330-9549-4C3D-B1B6-EBA42CAB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FDF-EA0E-4A4C-B2D6-77744EED3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0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1866-73DA-49BC-A0AE-38468C43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7FC2E-61EB-433A-8A41-E0990E49F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6050A-12E7-423C-B2AF-BB3C94DB7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79ABB-B570-429A-9546-A96427B9D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C4BF5-D275-4218-957D-28247728A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6ECAF-F7D5-41EE-BE80-9F74C4A4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8AD7-6F58-4EFE-AF87-E08AE310122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79D81-2842-4C9C-A4D1-54DB477A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4D2D6-7AFF-49D2-9A4D-18023C98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FDF-EA0E-4A4C-B2D6-77744EED3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68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B8F9-1673-480F-8738-26448170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88D8E-053E-4D22-AE2A-C760884D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8AD7-6F58-4EFE-AF87-E08AE310122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B09EE-85E6-42AD-98D2-0D1C4930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A3864-A7A7-436D-82C7-846ED330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FDF-EA0E-4A4C-B2D6-77744EED3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15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6811F-529D-4323-88F9-6943DCFD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8AD7-6F58-4EFE-AF87-E08AE310122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E2CFD-2A7B-41A0-8D8A-94AB7174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5E84A-077F-4F8F-BB56-83315A6D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FDF-EA0E-4A4C-B2D6-77744EED3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29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50FC-7F03-453D-A280-BADC9A34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CAA0B-FFE5-4C44-9331-E217FD177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77BAD-7103-4A5F-9E5C-79928B106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91436-5C85-4B96-B30C-C8F62D86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8AD7-6F58-4EFE-AF87-E08AE310122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2DCE4-CF9C-4CE3-B012-E249E4D7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29C62-D473-4546-A56A-65A6C4E8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FDF-EA0E-4A4C-B2D6-77744EED3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36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127C-D116-4126-9D1D-315BFE72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659F9-3C5E-4286-9580-123101B4A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75325-F24A-4088-A289-7FEB3F98E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9F19E-5317-4B29-B2CA-B1DDEE2E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8AD7-6F58-4EFE-AF87-E08AE310122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68D5D-615D-4607-BA7A-231A3A48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49EEE-7F57-4152-A83D-252460FA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FDF-EA0E-4A4C-B2D6-77744EED3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3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DE4D8-3B64-4FCE-9C10-673948E7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384B2-002E-4FF7-943B-FE1BB76A2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3F849-B199-49AF-9A02-F1D455D53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8AD7-6F58-4EFE-AF87-E08AE310122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635FE-4AC5-45C9-AA77-B1AE35C82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046B-5817-47B3-8271-5F7F41521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4AFDF-EA0E-4A4C-B2D6-77744EED3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79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C33963-0211-4BF1-AB7C-5C957B2CDF9A}"/>
              </a:ext>
            </a:extLst>
          </p:cNvPr>
          <p:cNvSpPr/>
          <p:nvPr/>
        </p:nvSpPr>
        <p:spPr>
          <a:xfrm>
            <a:off x="1219200" y="1631576"/>
            <a:ext cx="4096871" cy="338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B0DB33-EF92-4BA7-80F3-5853EC0C9DA9}"/>
              </a:ext>
            </a:extLst>
          </p:cNvPr>
          <p:cNvSpPr/>
          <p:nvPr/>
        </p:nvSpPr>
        <p:spPr>
          <a:xfrm>
            <a:off x="6875931" y="1515035"/>
            <a:ext cx="4213412" cy="3827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5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Камиль Керимов</dc:creator>
  <cp:lastModifiedBy>Камиль Керимов</cp:lastModifiedBy>
  <cp:revision>1</cp:revision>
  <dcterms:created xsi:type="dcterms:W3CDTF">2023-10-30T19:58:11Z</dcterms:created>
  <dcterms:modified xsi:type="dcterms:W3CDTF">2023-10-30T19:58:51Z</dcterms:modified>
</cp:coreProperties>
</file>