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notesSlides/notesSlide24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lvl1pPr marL="0" indent="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1pPr>
    <a:lvl2pPr marL="457200" indent="4572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2pPr>
    <a:lvl3pPr marL="914400" indent="9144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3pPr>
    <a:lvl4pPr marL="1371600" indent="13716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4pPr>
    <a:lvl5pPr marL="1828800" indent="1828800" algn="l" defTabSz="914400">
      <a:lnSpc>
        <a:spcPct val="100000"/>
      </a:lnSpc>
      <a:spcBef>
        <a:spcPts val="0"/>
      </a:spcBef>
      <a:spcAft>
        <a:spcPts val="0"/>
      </a:spcAft>
      <a:buNone/>
      <a:defRPr lang="en-US" sz="1800" b="0" i="0">
        <a:solidFill>
          <a:schemeClr val="dk1"/>
        </a:solidFill>
        <a:latin typeface="Arial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03FCD-2EB9-C671-430D-236B3081849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2D46ED-293B-B162-9B48-7AA88CB43A6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15318B-7941-4394-E779-05A34533241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9E867-7A49-C868-8D6F-7AA079A1174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E07FBA-7452-594E-E0CE-53FC2DE5D29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93630A-A201-C877-5711-957F0E62F6B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8D629B-EB62-3A12-3DE3-64493BF2E3A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F81F27-D40C-BA48-D476-4EA136AC2829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639590-90B2-1F7A-8163-4993C5C69CB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47F32D-62F0-7B0D-10C5-B599A8527DAE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ABCA7B-02D6-91E8-A5A0-5CA69EBAF71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81657-FE7F-06AC-4480-4D5715B334A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41B004-A010-BCA7-2909-5D57623D6AC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E953A8-4BE9-5E6A-1497-EE0164DF285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59A550-7432-9D50-E20F-2364A2C510B8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7BBFBA-3337-77E1-75C1-884488036B4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80ADF1-3FCD-A66F-A3D0-61EF80C9511D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691641-079A-CDBE-A79A-8B314F73CACC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CC3247-982B-713B-0A80-BE1F36A252C1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C961BC-5A56-E03C-4133-A0CDDEE64A7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9AB834-9BEB-B670-DAB7-0B96EAD9984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35E9EF-D6ED-28DC-82DC-747A6253100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35B8EE-C899-01A7-E7DD-A8A5C3EB8BB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1D5D1C-64A1-0BCC-7442-8DA0C102811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675DCB-B147-193F-5D2A-6BFB1AFF114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313D2B-23E0-063E-1541-33F43907496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4130D2-AB96-C7BF-E67B-E35211EA8D5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27" name="Shape 1027"/>
          <p:cNvSpPr>
            <a:spLocks noChangeShapeType="1" noGrp="1"/>
          </p:cNvSpPr>
          <p:nvPr>
            <p:ph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/>
              <a:t>Образец текста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/>
              <a:t>Второй уровень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/>
              <a:t>Третий уровень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/>
              <a:t>Четвертый уровень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30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sz="1400"/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ctrTitle" idx="0"/>
          </p:nvPr>
        </p:nvSpPr>
        <p:spPr bwMode="auto">
          <a:xfrm>
            <a:off x="533400" y="381000"/>
            <a:ext cx="7772400" cy="838200"/>
          </a:xfrm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7" name="Shape 1027"/>
          <p:cNvSpPr>
            <a:spLocks noChangeShapeType="1" noGrp="1"/>
          </p:cNvSpPr>
          <p:nvPr>
            <p:ph type="subTitle" idx="1"/>
          </p:nvPr>
        </p:nvSpPr>
        <p:spPr bwMode="auto">
          <a:xfrm>
            <a:off x="609600" y="1295400"/>
            <a:ext cx="7162800" cy="4343400"/>
          </a:xfrm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7" name="Shape 1027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</p:spPr>
        <p:txBody>
          <a:bodyPr lIns="91440" tIns="45720" rIns="91440" bIns="45720" anchor="ctr" anchorCtr="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27" name="Shape 1027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Arial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Arial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Arial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Arial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Arial"/>
              </a:defRPr>
            </a:lvl5pPr>
          </a:lstStyle>
          <a:p>
            <a:pPr marL="342900" lvl="0" indent="-342900">
              <a:spcBef>
                <a:spcPts val="0"/>
              </a:spcBef>
              <a:buChar char="•"/>
              <a:defRPr/>
            </a:pPr>
            <a:r>
              <a:rPr/>
              <a:t>Образец текста</a:t>
            </a:r>
            <a:endParaRPr/>
          </a:p>
          <a:p>
            <a:pPr marL="742950" lvl="1" indent="-285750">
              <a:spcBef>
                <a:spcPts val="0"/>
              </a:spcBef>
              <a:buChar char="–"/>
              <a:defRPr/>
            </a:pPr>
            <a:r>
              <a:rPr/>
              <a:t>Второй уровень</a:t>
            </a:r>
            <a:endParaRPr/>
          </a:p>
          <a:p>
            <a:pPr marL="1143000" lvl="2" indent="-228600">
              <a:spcBef>
                <a:spcPts val="0"/>
              </a:spcBef>
              <a:buChar char="•"/>
              <a:defRPr/>
            </a:pPr>
            <a:r>
              <a:rPr/>
              <a:t>Третий уровень</a:t>
            </a:r>
            <a:endParaRPr/>
          </a:p>
          <a:p>
            <a:pPr marL="1600200" lvl="3" indent="-228600">
              <a:spcBef>
                <a:spcPts val="0"/>
              </a:spcBef>
              <a:buChar char="–"/>
              <a:defRPr/>
            </a:pPr>
            <a:r>
              <a:rPr/>
              <a:t>Четвертый уровень</a:t>
            </a:r>
            <a:endParaRPr/>
          </a:p>
          <a:p>
            <a:pPr marL="2057400" lvl="4" indent="-228600">
              <a:spcBef>
                <a:spcPts val="0"/>
              </a:spcBef>
              <a:buChar char="»"/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sz="1400"/>
              <a:t>*</a:t>
            </a:r>
            <a:endParaRPr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r>
              <a:rPr sz="1400"/>
              <a:t>*</a:t>
            </a:r>
            <a:endParaRPr/>
          </a:p>
        </p:txBody>
      </p:sp>
      <p:sp>
        <p:nvSpPr>
          <p:cNvPr id="1030" name="Shape 1030"/>
          <p:cNvSpPr>
            <a:spLocks noChangeShapeType="1" noGrp="1"/>
          </p:cNvSpPr>
          <p:nvPr>
            <p:ph type="sldNum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spcBef>
                <a:spcPts val="0"/>
              </a:spcBef>
              <a:buNone/>
              <a:defRPr/>
            </a:pPr>
            <a:fld id="{D038279B-FC19-497E-A7D1-5ADD9CAF016F}" type="slidenum">
              <a:rPr sz="1400"/>
              <a:t>14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1" hdr="0" sldNum="0"/>
  <p:txStyles>
    <p:titleStyle>
      <a:lvl1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4400" b="0" i="0">
          <a:solidFill>
            <a:schemeClr val="dk2"/>
          </a:solidFill>
          <a:latin typeface="Arial"/>
        </a:defRPr>
      </a:lvl1pPr>
      <a:lvl2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4400" b="0" i="0">
          <a:solidFill>
            <a:schemeClr val="dk2"/>
          </a:solidFill>
          <a:latin typeface="Arial"/>
        </a:defRPr>
      </a:lvl2pPr>
      <a:lvl3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4400" b="0" i="0">
          <a:solidFill>
            <a:schemeClr val="dk2"/>
          </a:solidFill>
          <a:latin typeface="Arial"/>
        </a:defRPr>
      </a:lvl3pPr>
      <a:lvl4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4400" b="0" i="0">
          <a:solidFill>
            <a:schemeClr val="dk2"/>
          </a:solidFill>
          <a:latin typeface="Arial"/>
        </a:defRPr>
      </a:lvl4pPr>
      <a:lvl5pPr marL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4400" b="0" i="0">
          <a:solidFill>
            <a:schemeClr val="dk2"/>
          </a:solidFill>
          <a:latin typeface="Arial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>
        <a:lnSpc>
          <a:spcPct val="100000"/>
        </a:lnSpc>
        <a:spcBef>
          <a:spcPts val="0"/>
        </a:spcBef>
        <a:spcAft>
          <a:spcPts val="0"/>
        </a:spcAft>
        <a:buChar char="•"/>
        <a:defRPr lang="en-US" sz="3200" b="0" i="0">
          <a:solidFill>
            <a:schemeClr val="dk1"/>
          </a:solidFill>
          <a:latin typeface="Arial"/>
        </a:defRPr>
      </a:lvl1pPr>
      <a:lvl2pPr marL="742950" indent="457200" algn="l" defTabSz="914400">
        <a:lnSpc>
          <a:spcPct val="100000"/>
        </a:lnSpc>
        <a:spcBef>
          <a:spcPts val="0"/>
        </a:spcBef>
        <a:spcAft>
          <a:spcPts val="0"/>
        </a:spcAft>
        <a:buChar char="–"/>
        <a:defRPr lang="en-US" sz="2800" b="0" i="0">
          <a:solidFill>
            <a:schemeClr val="dk1"/>
          </a:solidFill>
          <a:latin typeface="Arial"/>
        </a:defRPr>
      </a:lvl2pPr>
      <a:lvl3pPr marL="1143000" indent="914400" algn="l" defTabSz="914400">
        <a:lnSpc>
          <a:spcPct val="100000"/>
        </a:lnSpc>
        <a:spcBef>
          <a:spcPts val="0"/>
        </a:spcBef>
        <a:spcAft>
          <a:spcPts val="0"/>
        </a:spcAft>
        <a:buChar char="•"/>
        <a:defRPr lang="en-US" sz="2400" b="0" i="0">
          <a:solidFill>
            <a:schemeClr val="dk1"/>
          </a:solidFill>
          <a:latin typeface="Arial"/>
        </a:defRPr>
      </a:lvl3pPr>
      <a:lvl4pPr marL="1600200" indent="1371600" algn="l" defTabSz="914400">
        <a:lnSpc>
          <a:spcPct val="100000"/>
        </a:lnSpc>
        <a:spcBef>
          <a:spcPts val="0"/>
        </a:spcBef>
        <a:spcAft>
          <a:spcPts val="0"/>
        </a:spcAft>
        <a:buChar char="–"/>
        <a:defRPr lang="en-US" sz="2000" b="0" i="0">
          <a:solidFill>
            <a:schemeClr val="dk1"/>
          </a:solidFill>
          <a:latin typeface="Arial"/>
        </a:defRPr>
      </a:lvl4pPr>
      <a:lvl5pPr marL="2057400" indent="1828800" algn="l" defTabSz="914400">
        <a:lnSpc>
          <a:spcPct val="100000"/>
        </a:lnSpc>
        <a:spcBef>
          <a:spcPts val="0"/>
        </a:spcBef>
        <a:spcAft>
          <a:spcPts val="0"/>
        </a:spcAft>
        <a:buChar char="»"/>
        <a:defRPr lang="en-US" sz="2000" b="0" i="0">
          <a:solidFill>
            <a:schemeClr val="dk1"/>
          </a:solidFill>
          <a:latin typeface="Arial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>
          <a:solidFill>
            <a:schemeClr val="dk1"/>
          </a:solidFill>
          <a:latin typeface="Arial"/>
        </a:defRPr>
      </a:lvl1pPr>
      <a:lvl2pPr marL="457200" indent="4572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>
          <a:solidFill>
            <a:schemeClr val="dk1"/>
          </a:solidFill>
          <a:latin typeface="Arial"/>
        </a:defRPr>
      </a:lvl2pPr>
      <a:lvl3pPr marL="914400" indent="9144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>
          <a:solidFill>
            <a:schemeClr val="dk1"/>
          </a:solidFill>
          <a:latin typeface="Arial"/>
        </a:defRPr>
      </a:lvl3pPr>
      <a:lvl4pPr marL="1371600" indent="13716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>
          <a:solidFill>
            <a:schemeClr val="dk1"/>
          </a:solidFill>
          <a:latin typeface="Arial"/>
        </a:defRPr>
      </a:lvl4pPr>
      <a:lvl5pPr marL="1828800" indent="1828800" algn="l" defTabSz="914400">
        <a:lnSpc>
          <a:spcPct val="100000"/>
        </a:lnSpc>
        <a:spcBef>
          <a:spcPts val="0"/>
        </a:spcBef>
        <a:spcAft>
          <a:spcPts val="0"/>
        </a:spcAft>
        <a:buNone/>
        <a:defRPr lang="en-US" sz="1800" b="0" i="0">
          <a:solidFill>
            <a:schemeClr val="dk1"/>
          </a:solidFill>
          <a:latin typeface="Arial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" name="Shape 2050"/>
          <p:cNvSpPr>
            <a:spLocks noChangeShapeType="1" noGrp="1"/>
          </p:cNvSpPr>
          <p:nvPr>
            <p:ph type="ctrTitle" idx="0"/>
          </p:nvPr>
        </p:nvSpPr>
        <p:spPr bwMode="auto">
          <a:xfrm>
            <a:off x="533400" y="381000"/>
            <a:ext cx="7772400" cy="8382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sz="2000"/>
              <a:t>Avtofigura</a:t>
            </a:r>
            <a:endParaRPr/>
          </a:p>
        </p:txBody>
      </p:sp>
      <p:sp>
        <p:nvSpPr>
          <p:cNvPr id="2051" name="Shape 2051"/>
          <p:cNvSpPr>
            <a:spLocks noChangeShapeType="1" noGrp="1"/>
          </p:cNvSpPr>
          <p:nvPr>
            <p:ph type="subTitle" idx="1"/>
          </p:nvPr>
        </p:nvSpPr>
        <p:spPr bwMode="auto">
          <a:xfrm>
            <a:off x="609600" y="1295400"/>
            <a:ext cx="7162800" cy="4343400"/>
          </a:xfrm>
          <a:prstGeom prst="rect">
            <a:avLst/>
          </a:prstGeom>
        </p:spPr>
        <p:txBody>
          <a:bodyPr lIns="91440" tIns="45720" rIns="91440" bIns="45720"/>
          <a:lstStyle>
            <a:lvl1pPr marL="0" algn="ctr">
              <a:buNone/>
              <a:defRPr/>
            </a:lvl1pPr>
            <a:lvl2pPr marL="457200" algn="ctr">
              <a:buNone/>
              <a:defRPr/>
            </a:lvl2pPr>
            <a:lvl3pPr marL="914400" algn="ctr">
              <a:buNone/>
              <a:defRPr/>
            </a:lvl3pPr>
            <a:lvl4pPr marL="1371600" algn="ctr">
              <a:buNone/>
              <a:defRPr/>
            </a:lvl4pPr>
            <a:lvl5pPr marL="1828800" algn="ctr">
              <a:buNone/>
              <a:defRPr/>
            </a:lvl5pPr>
          </a:lstStyle>
          <a:p>
            <a:pPr marL="0" lvl="0">
              <a:buNone/>
              <a:defRPr/>
            </a:pPr>
            <a:r>
              <a:rPr sz="1200"/>
              <a:t>line</a:t>
            </a:r>
            <a:endParaRPr/>
          </a:p>
        </p:txBody>
      </p:sp>
      <p:sp>
        <p:nvSpPr>
          <p:cNvPr id="2052" name="Shape 2052"/>
          <p:cNvSpPr>
            <a:spLocks noChangeShapeType="1" noGrp="1"/>
          </p:cNvSpPr>
          <p:nvPr/>
        </p:nvSpPr>
        <p:spPr bwMode="auto">
          <a:xfrm>
            <a:off x="2743200" y="1600200"/>
            <a:ext cx="2438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3" name="Shape 2053"/>
          <p:cNvSpPr>
            <a:spLocks noChangeShapeType="1" noGrp="1"/>
          </p:cNvSpPr>
          <p:nvPr/>
        </p:nvSpPr>
        <p:spPr bwMode="auto">
          <a:xfrm>
            <a:off x="2743200" y="1828800"/>
            <a:ext cx="2438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4" name="Shape 2054"/>
          <p:cNvSpPr>
            <a:spLocks noChangeShapeType="1" noGrp="1"/>
          </p:cNvSpPr>
          <p:nvPr/>
        </p:nvSpPr>
        <p:spPr bwMode="auto">
          <a:xfrm>
            <a:off x="2743200" y="2133600"/>
            <a:ext cx="2438400" cy="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5" name="Shape 2055"/>
          <p:cNvSpPr>
            <a:spLocks noChangeShapeType="1" noGrp="1"/>
          </p:cNvSpPr>
          <p:nvPr/>
        </p:nvSpPr>
        <p:spPr bwMode="auto">
          <a:xfrm>
            <a:off x="2667000" y="2476500"/>
            <a:ext cx="2578100" cy="800100"/>
          </a:xfrm>
          <a:custGeom>
            <a:avLst/>
            <a:gdLst>
              <a:gd name="gd0" fmla="val 65536"/>
              <a:gd name="gd1" fmla="val 0"/>
              <a:gd name="gd2" fmla="val 24"/>
              <a:gd name="gd3" fmla="val 1584"/>
              <a:gd name="gd4" fmla="val 24"/>
              <a:gd name="gd5" fmla="val 240"/>
              <a:gd name="gd6" fmla="val 168"/>
              <a:gd name="gd7" fmla="val 1440"/>
              <a:gd name="gd8" fmla="val 216"/>
              <a:gd name="gd9" fmla="val 96"/>
              <a:gd name="gd10" fmla="val 360"/>
              <a:gd name="gd11" fmla="val 1392"/>
              <a:gd name="gd12" fmla="val 408"/>
              <a:gd name="gd13" fmla="val 96"/>
              <a:gd name="gd14" fmla="val 504"/>
            </a:gdLst>
            <a:ahLst/>
            <a:cxnLst/>
            <a:rect l="0" t="0" r="r" b="b"/>
            <a:pathLst>
              <a:path w="1624" h="504" fill="norm" stroke="1" extrusionOk="0">
                <a:moveTo>
                  <a:pt x="gd1" y="gd2"/>
                </a:moveTo>
                <a:cubicBezTo>
                  <a:pt x="772" y="12"/>
                  <a:pt x="1544" y="0"/>
                  <a:pt x="1584" y="24"/>
                </a:cubicBezTo>
                <a:cubicBezTo>
                  <a:pt x="1624" y="48"/>
                  <a:pt x="264" y="136"/>
                  <a:pt x="240" y="168"/>
                </a:cubicBezTo>
                <a:cubicBezTo>
                  <a:pt x="216" y="200"/>
                  <a:pt x="1464" y="184"/>
                  <a:pt x="1440" y="216"/>
                </a:cubicBezTo>
                <a:cubicBezTo>
                  <a:pt x="1416" y="248"/>
                  <a:pt x="104" y="328"/>
                  <a:pt x="96" y="360"/>
                </a:cubicBezTo>
                <a:cubicBezTo>
                  <a:pt x="88" y="392"/>
                  <a:pt x="1392" y="384"/>
                  <a:pt x="1392" y="408"/>
                </a:cubicBezTo>
                <a:cubicBezTo>
                  <a:pt x="1392" y="432"/>
                  <a:pt x="320" y="488"/>
                  <a:pt x="96" y="504"/>
                </a:cubicBez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6" name="Shape 2056"/>
          <p:cNvSpPr>
            <a:spLocks noChangeShapeType="1" noGrp="1"/>
          </p:cNvSpPr>
          <p:nvPr/>
        </p:nvSpPr>
        <p:spPr bwMode="auto">
          <a:xfrm>
            <a:off x="2159000" y="3478212"/>
            <a:ext cx="2987675" cy="977900"/>
          </a:xfrm>
          <a:custGeom>
            <a:avLst/>
            <a:gdLst>
              <a:gd name="gd0" fmla="val 65536"/>
              <a:gd name="gd1" fmla="val 434"/>
              <a:gd name="gd2" fmla="val 376"/>
              <a:gd name="gd3" fmla="val 445"/>
              <a:gd name="gd4" fmla="val 201"/>
              <a:gd name="gd5" fmla="val 489"/>
              <a:gd name="gd6" fmla="val 157"/>
              <a:gd name="gd7" fmla="val 648"/>
              <a:gd name="gd8" fmla="val 91"/>
              <a:gd name="gd9" fmla="val 873"/>
              <a:gd name="gd10" fmla="val 42"/>
              <a:gd name="gd11" fmla="val 993"/>
              <a:gd name="gd12" fmla="val 80"/>
              <a:gd name="gd13" fmla="val 1037"/>
              <a:gd name="gd14" fmla="val 140"/>
              <a:gd name="gd15" fmla="val 1070"/>
              <a:gd name="gd16" fmla="val 256"/>
              <a:gd name="gd17" fmla="val 1147"/>
              <a:gd name="gd18" fmla="val 184"/>
              <a:gd name="gd19" fmla="val 1394"/>
              <a:gd name="gd20" fmla="val 113"/>
              <a:gd name="gd21" fmla="val 1882"/>
              <a:gd name="gd22" fmla="val 206"/>
              <a:gd name="gd23" fmla="val 1827"/>
              <a:gd name="gd24" fmla="val 283"/>
              <a:gd name="gd25" fmla="val 1564"/>
              <a:gd name="gd26" fmla="val 343"/>
              <a:gd name="gd27" fmla="val 1624"/>
              <a:gd name="gd28" fmla="val 398"/>
              <a:gd name="gd29" fmla="val 1690"/>
              <a:gd name="gd30" fmla="val 448"/>
              <a:gd name="gd31" fmla="val 1685"/>
              <a:gd name="gd32" fmla="val 481"/>
              <a:gd name="gd33" fmla="val 1630"/>
              <a:gd name="gd34" fmla="val 502"/>
              <a:gd name="gd35" fmla="val 1515"/>
              <a:gd name="gd36" fmla="val 513"/>
              <a:gd name="gd37" fmla="val 1196"/>
              <a:gd name="gd38" fmla="val 497"/>
              <a:gd name="gd39" fmla="val 1131"/>
              <a:gd name="gd40" fmla="val 459"/>
              <a:gd name="gd41" fmla="val 1076"/>
              <a:gd name="gd42" fmla="val 612"/>
              <a:gd name="gd43" fmla="val 17"/>
              <a:gd name="gd44" fmla="val 607"/>
              <a:gd name="gd45" fmla="val 17"/>
              <a:gd name="gd46" fmla="val 557"/>
              <a:gd name="gd47" fmla="val 72"/>
              <a:gd name="gd48" fmla="val 519"/>
              <a:gd name="gd49" fmla="val 286"/>
              <a:gd name="gd50" fmla="val 475"/>
              <a:gd name="gd51" fmla="val 346"/>
              <a:gd name="gd52" fmla="val 426"/>
              <a:gd name="gd53" fmla="val 395"/>
              <a:gd name="gd54" fmla="val 398"/>
              <a:gd name="gd55" fmla="val 439"/>
              <a:gd name="gd56" fmla="val 393"/>
              <a:gd name="gd57" fmla="val 434"/>
              <a:gd name="gd58" fmla="val 376"/>
            </a:gdLst>
            <a:ahLst/>
            <a:cxnLst/>
            <a:rect l="0" t="0" r="r" b="b"/>
            <a:pathLst>
              <a:path w="1882" h="616" fill="norm" stroke="1" extrusionOk="0">
                <a:moveTo>
                  <a:pt x="gd1" y="gd2"/>
                </a:moveTo>
                <a:cubicBezTo>
                  <a:pt x="457" y="302"/>
                  <a:pt x="418" y="433"/>
                  <a:pt x="445" y="201"/>
                </a:cubicBezTo>
                <a:cubicBezTo>
                  <a:pt x="448" y="172"/>
                  <a:pt x="470" y="170"/>
                  <a:pt x="489" y="157"/>
                </a:cubicBezTo>
                <a:cubicBezTo>
                  <a:pt x="538" y="125"/>
                  <a:pt x="592" y="107"/>
                  <a:pt x="648" y="91"/>
                </a:cubicBezTo>
                <a:cubicBezTo>
                  <a:pt x="697" y="57"/>
                  <a:pt x="813" y="50"/>
                  <a:pt x="873" y="42"/>
                </a:cubicBezTo>
                <a:cubicBezTo>
                  <a:pt x="976" y="48"/>
                  <a:pt x="939" y="26"/>
                  <a:pt x="993" y="80"/>
                </a:cubicBezTo>
                <a:cubicBezTo>
                  <a:pt x="1011" y="98"/>
                  <a:pt x="1037" y="140"/>
                  <a:pt x="1037" y="140"/>
                </a:cubicBezTo>
                <a:cubicBezTo>
                  <a:pt x="1048" y="179"/>
                  <a:pt x="1059" y="217"/>
                  <a:pt x="1070" y="256"/>
                </a:cubicBezTo>
                <a:cubicBezTo>
                  <a:pt x="1087" y="222"/>
                  <a:pt x="1117" y="205"/>
                  <a:pt x="1147" y="184"/>
                </a:cubicBezTo>
                <a:cubicBezTo>
                  <a:pt x="1201" y="105"/>
                  <a:pt x="1309" y="118"/>
                  <a:pt x="1394" y="113"/>
                </a:cubicBezTo>
                <a:cubicBezTo>
                  <a:pt x="1566" y="70"/>
                  <a:pt x="1844" y="0"/>
                  <a:pt x="1882" y="206"/>
                </a:cubicBezTo>
                <a:cubicBezTo>
                  <a:pt x="1877" y="244"/>
                  <a:pt x="1866" y="271"/>
                  <a:pt x="1827" y="283"/>
                </a:cubicBezTo>
                <a:cubicBezTo>
                  <a:pt x="1730" y="350"/>
                  <a:pt x="1701" y="338"/>
                  <a:pt x="1564" y="343"/>
                </a:cubicBezTo>
                <a:cubicBezTo>
                  <a:pt x="1597" y="365"/>
                  <a:pt x="1597" y="376"/>
                  <a:pt x="1624" y="398"/>
                </a:cubicBezTo>
                <a:cubicBezTo>
                  <a:pt x="1646" y="416"/>
                  <a:pt x="1670" y="427"/>
                  <a:pt x="1690" y="448"/>
                </a:cubicBezTo>
                <a:cubicBezTo>
                  <a:pt x="1688" y="459"/>
                  <a:pt x="1690" y="471"/>
                  <a:pt x="1685" y="481"/>
                </a:cubicBezTo>
                <a:cubicBezTo>
                  <a:pt x="1679" y="493"/>
                  <a:pt x="1632" y="502"/>
                  <a:pt x="1630" y="502"/>
                </a:cubicBezTo>
                <a:cubicBezTo>
                  <a:pt x="1592" y="508"/>
                  <a:pt x="1553" y="509"/>
                  <a:pt x="1515" y="513"/>
                </a:cubicBezTo>
                <a:cubicBezTo>
                  <a:pt x="1393" y="511"/>
                  <a:pt x="1305" y="516"/>
                  <a:pt x="1196" y="497"/>
                </a:cubicBezTo>
                <a:cubicBezTo>
                  <a:pt x="1174" y="482"/>
                  <a:pt x="1156" y="467"/>
                  <a:pt x="1131" y="459"/>
                </a:cubicBezTo>
                <a:cubicBezTo>
                  <a:pt x="1072" y="476"/>
                  <a:pt x="1149" y="576"/>
                  <a:pt x="1076" y="612"/>
                </a:cubicBezTo>
                <a:cubicBezTo>
                  <a:pt x="723" y="610"/>
                  <a:pt x="370" y="616"/>
                  <a:pt x="17" y="607"/>
                </a:cubicBezTo>
                <a:cubicBezTo>
                  <a:pt x="0" y="607"/>
                  <a:pt x="7" y="570"/>
                  <a:pt x="17" y="557"/>
                </a:cubicBezTo>
                <a:cubicBezTo>
                  <a:pt x="18" y="556"/>
                  <a:pt x="60" y="526"/>
                  <a:pt x="72" y="519"/>
                </a:cubicBezTo>
                <a:cubicBezTo>
                  <a:pt x="137" y="482"/>
                  <a:pt x="214" y="480"/>
                  <a:pt x="286" y="475"/>
                </a:cubicBezTo>
                <a:cubicBezTo>
                  <a:pt x="302" y="459"/>
                  <a:pt x="326" y="432"/>
                  <a:pt x="346" y="426"/>
                </a:cubicBezTo>
                <a:cubicBezTo>
                  <a:pt x="358" y="418"/>
                  <a:pt x="378" y="401"/>
                  <a:pt x="395" y="398"/>
                </a:cubicBezTo>
                <a:cubicBezTo>
                  <a:pt x="410" y="395"/>
                  <a:pt x="426" y="400"/>
                  <a:pt x="439" y="393"/>
                </a:cubicBezTo>
                <a:cubicBezTo>
                  <a:pt x="444" y="390"/>
                  <a:pt x="436" y="382"/>
                  <a:pt x="434" y="376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057" name="Shape 2057"/>
          <p:cNvSpPr>
            <a:spLocks noChangeShapeType="1" noGrp="1"/>
          </p:cNvSpPr>
          <p:nvPr/>
        </p:nvSpPr>
        <p:spPr bwMode="auto">
          <a:xfrm>
            <a:off x="1968500" y="4799012"/>
            <a:ext cx="5994400" cy="369887"/>
          </a:xfrm>
          <a:custGeom>
            <a:avLst/>
            <a:gdLst>
              <a:gd name="gd0" fmla="val 65536"/>
              <a:gd name="gd1" fmla="val 0"/>
              <a:gd name="gd2" fmla="val 126"/>
              <a:gd name="gd3" fmla="val 99"/>
              <a:gd name="gd4" fmla="val 38"/>
              <a:gd name="gd5" fmla="val 148"/>
              <a:gd name="gd6" fmla="val 87"/>
              <a:gd name="gd7" fmla="val 170"/>
              <a:gd name="gd8" fmla="val 115"/>
              <a:gd name="gd9" fmla="val 175"/>
              <a:gd name="gd10" fmla="val 131"/>
              <a:gd name="gd11" fmla="val 241"/>
              <a:gd name="gd12" fmla="val 203"/>
              <a:gd name="gd13" fmla="val 296"/>
              <a:gd name="gd14" fmla="val 219"/>
              <a:gd name="gd15" fmla="val 351"/>
              <a:gd name="gd16" fmla="val 181"/>
              <a:gd name="gd17" fmla="val 400"/>
              <a:gd name="gd18" fmla="val 71"/>
              <a:gd name="gd19" fmla="val 450"/>
              <a:gd name="gd20" fmla="val 109"/>
              <a:gd name="gd21" fmla="val 526"/>
              <a:gd name="gd22" fmla="val 175"/>
              <a:gd name="gd23" fmla="val 559"/>
              <a:gd name="gd24" fmla="val 71"/>
              <a:gd name="gd25" fmla="val 620"/>
              <a:gd name="gd26" fmla="val 38"/>
              <a:gd name="gd27" fmla="val 718"/>
              <a:gd name="gd28" fmla="val 131"/>
              <a:gd name="gd29" fmla="val 795"/>
              <a:gd name="gd30" fmla="val 181"/>
              <a:gd name="gd31" fmla="val 910"/>
              <a:gd name="gd32" fmla="val 148"/>
              <a:gd name="gd33" fmla="val 949"/>
              <a:gd name="gd34" fmla="val 71"/>
              <a:gd name="gd35" fmla="val 1086"/>
              <a:gd name="gd36" fmla="val 104"/>
              <a:gd name="gd37" fmla="val 1135"/>
              <a:gd name="gd38" fmla="val 142"/>
              <a:gd name="gd39" fmla="val 1179"/>
              <a:gd name="gd40" fmla="val 159"/>
              <a:gd name="gd41" fmla="val 1207"/>
              <a:gd name="gd42" fmla="val 71"/>
              <a:gd name="gd43" fmla="val 1240"/>
              <a:gd name="gd44" fmla="val 49"/>
              <a:gd name="gd45" fmla="val 1338"/>
              <a:gd name="gd46" fmla="val 54"/>
              <a:gd name="gd47" fmla="val 1371"/>
              <a:gd name="gd48" fmla="val 71"/>
              <a:gd name="gd49" fmla="val 1514"/>
              <a:gd name="gd50" fmla="val 142"/>
              <a:gd name="gd51" fmla="val 1613"/>
              <a:gd name="gd52" fmla="val 104"/>
              <a:gd name="gd53" fmla="val 1618"/>
              <a:gd name="gd54" fmla="val 71"/>
              <a:gd name="gd55" fmla="val 1711"/>
              <a:gd name="gd56" fmla="val 109"/>
              <a:gd name="gd57" fmla="val 1783"/>
              <a:gd name="gd58" fmla="val 126"/>
              <a:gd name="gd59" fmla="val 1865"/>
              <a:gd name="gd60" fmla="val 120"/>
              <a:gd name="gd61" fmla="val 1903"/>
              <a:gd name="gd62" fmla="val 82"/>
              <a:gd name="gd63" fmla="val 1953"/>
              <a:gd name="gd64" fmla="val 44"/>
              <a:gd name="gd65" fmla="val 2062"/>
              <a:gd name="gd66" fmla="val 65"/>
              <a:gd name="gd67" fmla="val 2101"/>
              <a:gd name="gd68" fmla="val 76"/>
              <a:gd name="gd69" fmla="val 2145"/>
              <a:gd name="gd70" fmla="val 93"/>
              <a:gd name="gd71" fmla="val 2249"/>
              <a:gd name="gd72" fmla="val 87"/>
              <a:gd name="gd73" fmla="val 2304"/>
              <a:gd name="gd74" fmla="val 104"/>
              <a:gd name="gd75" fmla="val 2353"/>
              <a:gd name="gd76" fmla="val 76"/>
              <a:gd name="gd77" fmla="val 2441"/>
              <a:gd name="gd78" fmla="val 49"/>
              <a:gd name="gd79" fmla="val 2479"/>
              <a:gd name="gd80" fmla="val 76"/>
              <a:gd name="gd81" fmla="val 2518"/>
              <a:gd name="gd82" fmla="val 98"/>
              <a:gd name="gd83" fmla="val 2589"/>
              <a:gd name="gd84" fmla="val 33"/>
              <a:gd name="gd85" fmla="val 2666"/>
              <a:gd name="gd86" fmla="val 0"/>
              <a:gd name="gd87" fmla="val 2748"/>
              <a:gd name="gd88" fmla="val 27"/>
              <a:gd name="gd89" fmla="val 2792"/>
              <a:gd name="gd90" fmla="val 65"/>
              <a:gd name="gd91" fmla="val 2907"/>
              <a:gd name="gd92" fmla="val 131"/>
              <a:gd name="gd93" fmla="val 2973"/>
              <a:gd name="gd94" fmla="val 87"/>
              <a:gd name="gd95" fmla="val 3105"/>
              <a:gd name="gd96" fmla="val 27"/>
              <a:gd name="gd97" fmla="val 3171"/>
              <a:gd name="gd98" fmla="val 16"/>
              <a:gd name="gd99" fmla="val 3203"/>
              <a:gd name="gd100" fmla="val 49"/>
              <a:gd name="gd101" fmla="val 3247"/>
              <a:gd name="gd102" fmla="val 65"/>
              <a:gd name="gd103" fmla="val 3291"/>
              <a:gd name="gd104" fmla="val 104"/>
              <a:gd name="gd105" fmla="val 3308"/>
              <a:gd name="gd106" fmla="val 126"/>
              <a:gd name="gd107" fmla="val 3363"/>
              <a:gd name="gd108" fmla="val 120"/>
              <a:gd name="gd109" fmla="val 3461"/>
              <a:gd name="gd110" fmla="val 87"/>
              <a:gd name="gd111" fmla="val 3511"/>
              <a:gd name="gd112" fmla="val 60"/>
              <a:gd name="gd113" fmla="val 3620"/>
              <a:gd name="gd114" fmla="val 22"/>
              <a:gd name="gd115" fmla="val 3719"/>
              <a:gd name="gd116" fmla="val 49"/>
              <a:gd name="gd117" fmla="val 3741"/>
              <a:gd name="gd118" fmla="val 60"/>
              <a:gd name="gd119" fmla="val 3757"/>
              <a:gd name="gd120" fmla="val 76"/>
              <a:gd name="gd121" fmla="val 3774"/>
              <a:gd name="gd122" fmla="val 87"/>
            </a:gdLst>
            <a:ahLst/>
            <a:cxnLst/>
            <a:rect l="0" t="0" r="r" b="b"/>
            <a:pathLst>
              <a:path w="3776" h="233" fill="norm" stroke="1" extrusionOk="0">
                <a:moveTo>
                  <a:pt x="gd1" y="gd2"/>
                </a:moveTo>
                <a:cubicBezTo>
                  <a:pt x="11" y="76"/>
                  <a:pt x="54" y="54"/>
                  <a:pt x="99" y="38"/>
                </a:cubicBezTo>
                <a:cubicBezTo>
                  <a:pt x="119" y="58"/>
                  <a:pt x="122" y="74"/>
                  <a:pt x="148" y="87"/>
                </a:cubicBezTo>
                <a:cubicBezTo>
                  <a:pt x="160" y="128"/>
                  <a:pt x="142" y="81"/>
                  <a:pt x="170" y="115"/>
                </a:cubicBezTo>
                <a:cubicBezTo>
                  <a:pt x="174" y="119"/>
                  <a:pt x="172" y="127"/>
                  <a:pt x="175" y="131"/>
                </a:cubicBezTo>
                <a:cubicBezTo>
                  <a:pt x="192" y="152"/>
                  <a:pt x="221" y="182"/>
                  <a:pt x="241" y="203"/>
                </a:cubicBezTo>
                <a:cubicBezTo>
                  <a:pt x="252" y="233"/>
                  <a:pt x="266" y="224"/>
                  <a:pt x="296" y="219"/>
                </a:cubicBezTo>
                <a:cubicBezTo>
                  <a:pt x="313" y="205"/>
                  <a:pt x="335" y="197"/>
                  <a:pt x="351" y="181"/>
                </a:cubicBezTo>
                <a:cubicBezTo>
                  <a:pt x="377" y="155"/>
                  <a:pt x="389" y="106"/>
                  <a:pt x="400" y="71"/>
                </a:cubicBezTo>
                <a:cubicBezTo>
                  <a:pt x="415" y="85"/>
                  <a:pt x="436" y="94"/>
                  <a:pt x="450" y="109"/>
                </a:cubicBezTo>
                <a:cubicBezTo>
                  <a:pt x="474" y="134"/>
                  <a:pt x="492" y="164"/>
                  <a:pt x="526" y="175"/>
                </a:cubicBezTo>
                <a:cubicBezTo>
                  <a:pt x="550" y="139"/>
                  <a:pt x="514" y="85"/>
                  <a:pt x="559" y="71"/>
                </a:cubicBezTo>
                <a:cubicBezTo>
                  <a:pt x="579" y="51"/>
                  <a:pt x="593" y="45"/>
                  <a:pt x="620" y="38"/>
                </a:cubicBezTo>
                <a:cubicBezTo>
                  <a:pt x="682" y="55"/>
                  <a:pt x="682" y="89"/>
                  <a:pt x="718" y="131"/>
                </a:cubicBezTo>
                <a:cubicBezTo>
                  <a:pt x="738" y="155"/>
                  <a:pt x="770" y="164"/>
                  <a:pt x="795" y="181"/>
                </a:cubicBezTo>
                <a:cubicBezTo>
                  <a:pt x="835" y="172"/>
                  <a:pt x="871" y="159"/>
                  <a:pt x="910" y="148"/>
                </a:cubicBezTo>
                <a:cubicBezTo>
                  <a:pt x="945" y="121"/>
                  <a:pt x="943" y="118"/>
                  <a:pt x="949" y="71"/>
                </a:cubicBezTo>
                <a:cubicBezTo>
                  <a:pt x="995" y="80"/>
                  <a:pt x="1040" y="93"/>
                  <a:pt x="1086" y="104"/>
                </a:cubicBezTo>
                <a:cubicBezTo>
                  <a:pt x="1102" y="117"/>
                  <a:pt x="1116" y="133"/>
                  <a:pt x="1135" y="142"/>
                </a:cubicBezTo>
                <a:cubicBezTo>
                  <a:pt x="1149" y="149"/>
                  <a:pt x="1179" y="159"/>
                  <a:pt x="1179" y="159"/>
                </a:cubicBezTo>
                <a:cubicBezTo>
                  <a:pt x="1236" y="144"/>
                  <a:pt x="1170" y="169"/>
                  <a:pt x="1207" y="71"/>
                </a:cubicBezTo>
                <a:cubicBezTo>
                  <a:pt x="1212" y="59"/>
                  <a:pt x="1240" y="49"/>
                  <a:pt x="1240" y="49"/>
                </a:cubicBezTo>
                <a:cubicBezTo>
                  <a:pt x="1273" y="51"/>
                  <a:pt x="1306" y="49"/>
                  <a:pt x="1338" y="54"/>
                </a:cubicBezTo>
                <a:cubicBezTo>
                  <a:pt x="1350" y="56"/>
                  <a:pt x="1360" y="66"/>
                  <a:pt x="1371" y="71"/>
                </a:cubicBezTo>
                <a:cubicBezTo>
                  <a:pt x="1422" y="94"/>
                  <a:pt x="1465" y="117"/>
                  <a:pt x="1514" y="142"/>
                </a:cubicBezTo>
                <a:cubicBezTo>
                  <a:pt x="1566" y="138"/>
                  <a:pt x="1591" y="148"/>
                  <a:pt x="1613" y="104"/>
                </a:cubicBezTo>
                <a:cubicBezTo>
                  <a:pt x="1615" y="93"/>
                  <a:pt x="1612" y="80"/>
                  <a:pt x="1618" y="71"/>
                </a:cubicBezTo>
                <a:cubicBezTo>
                  <a:pt x="1632" y="51"/>
                  <a:pt x="1696" y="103"/>
                  <a:pt x="1711" y="109"/>
                </a:cubicBezTo>
                <a:cubicBezTo>
                  <a:pt x="1734" y="118"/>
                  <a:pt x="1759" y="120"/>
                  <a:pt x="1783" y="126"/>
                </a:cubicBezTo>
                <a:cubicBezTo>
                  <a:pt x="1810" y="124"/>
                  <a:pt x="1838" y="125"/>
                  <a:pt x="1865" y="120"/>
                </a:cubicBezTo>
                <a:cubicBezTo>
                  <a:pt x="1878" y="118"/>
                  <a:pt x="1899" y="87"/>
                  <a:pt x="1903" y="82"/>
                </a:cubicBezTo>
                <a:cubicBezTo>
                  <a:pt x="1918" y="65"/>
                  <a:pt x="1934" y="55"/>
                  <a:pt x="1953" y="44"/>
                </a:cubicBezTo>
                <a:cubicBezTo>
                  <a:pt x="1989" y="52"/>
                  <a:pt x="2026" y="57"/>
                  <a:pt x="2062" y="65"/>
                </a:cubicBezTo>
                <a:cubicBezTo>
                  <a:pt x="2075" y="68"/>
                  <a:pt x="2088" y="72"/>
                  <a:pt x="2101" y="76"/>
                </a:cubicBezTo>
                <a:cubicBezTo>
                  <a:pt x="2116" y="81"/>
                  <a:pt x="2145" y="93"/>
                  <a:pt x="2145" y="93"/>
                </a:cubicBezTo>
                <a:cubicBezTo>
                  <a:pt x="2191" y="87"/>
                  <a:pt x="2203" y="82"/>
                  <a:pt x="2249" y="87"/>
                </a:cubicBezTo>
                <a:cubicBezTo>
                  <a:pt x="2267" y="94"/>
                  <a:pt x="2304" y="104"/>
                  <a:pt x="2304" y="104"/>
                </a:cubicBezTo>
                <a:cubicBezTo>
                  <a:pt x="2381" y="73"/>
                  <a:pt x="2284" y="115"/>
                  <a:pt x="2353" y="76"/>
                </a:cubicBezTo>
                <a:cubicBezTo>
                  <a:pt x="2378" y="62"/>
                  <a:pt x="2414" y="57"/>
                  <a:pt x="2441" y="49"/>
                </a:cubicBezTo>
                <a:cubicBezTo>
                  <a:pt x="2475" y="60"/>
                  <a:pt x="2438" y="45"/>
                  <a:pt x="2479" y="76"/>
                </a:cubicBezTo>
                <a:cubicBezTo>
                  <a:pt x="2491" y="85"/>
                  <a:pt x="2505" y="90"/>
                  <a:pt x="2518" y="98"/>
                </a:cubicBezTo>
                <a:cubicBezTo>
                  <a:pt x="2556" y="86"/>
                  <a:pt x="2562" y="57"/>
                  <a:pt x="2589" y="33"/>
                </a:cubicBezTo>
                <a:cubicBezTo>
                  <a:pt x="2615" y="10"/>
                  <a:pt x="2634" y="7"/>
                  <a:pt x="2666" y="0"/>
                </a:cubicBezTo>
                <a:cubicBezTo>
                  <a:pt x="2693" y="9"/>
                  <a:pt x="2735" y="1"/>
                  <a:pt x="2748" y="27"/>
                </a:cubicBezTo>
                <a:cubicBezTo>
                  <a:pt x="2767" y="66"/>
                  <a:pt x="2747" y="36"/>
                  <a:pt x="2792" y="65"/>
                </a:cubicBezTo>
                <a:cubicBezTo>
                  <a:pt x="2830" y="89"/>
                  <a:pt x="2864" y="117"/>
                  <a:pt x="2907" y="131"/>
                </a:cubicBezTo>
                <a:cubicBezTo>
                  <a:pt x="2932" y="124"/>
                  <a:pt x="2973" y="87"/>
                  <a:pt x="2973" y="87"/>
                </a:cubicBezTo>
                <a:cubicBezTo>
                  <a:pt x="2996" y="41"/>
                  <a:pt x="3059" y="37"/>
                  <a:pt x="3105" y="27"/>
                </a:cubicBezTo>
                <a:cubicBezTo>
                  <a:pt x="3134" y="13"/>
                  <a:pt x="3139" y="10"/>
                  <a:pt x="3171" y="16"/>
                </a:cubicBezTo>
                <a:cubicBezTo>
                  <a:pt x="3182" y="27"/>
                  <a:pt x="3190" y="41"/>
                  <a:pt x="3203" y="49"/>
                </a:cubicBezTo>
                <a:cubicBezTo>
                  <a:pt x="3216" y="57"/>
                  <a:pt x="3234" y="56"/>
                  <a:pt x="3247" y="65"/>
                </a:cubicBezTo>
                <a:cubicBezTo>
                  <a:pt x="3316" y="116"/>
                  <a:pt x="3232" y="88"/>
                  <a:pt x="3291" y="104"/>
                </a:cubicBezTo>
                <a:cubicBezTo>
                  <a:pt x="3297" y="111"/>
                  <a:pt x="3301" y="120"/>
                  <a:pt x="3308" y="126"/>
                </a:cubicBezTo>
                <a:cubicBezTo>
                  <a:pt x="3324" y="139"/>
                  <a:pt x="3347" y="125"/>
                  <a:pt x="3363" y="120"/>
                </a:cubicBezTo>
                <a:cubicBezTo>
                  <a:pt x="3396" y="110"/>
                  <a:pt x="3428" y="96"/>
                  <a:pt x="3461" y="87"/>
                </a:cubicBezTo>
                <a:cubicBezTo>
                  <a:pt x="3476" y="66"/>
                  <a:pt x="3486" y="66"/>
                  <a:pt x="3511" y="60"/>
                </a:cubicBezTo>
                <a:cubicBezTo>
                  <a:pt x="3543" y="37"/>
                  <a:pt x="3582" y="34"/>
                  <a:pt x="3620" y="22"/>
                </a:cubicBezTo>
                <a:cubicBezTo>
                  <a:pt x="3654" y="32"/>
                  <a:pt x="3684" y="44"/>
                  <a:pt x="3719" y="49"/>
                </a:cubicBezTo>
                <a:cubicBezTo>
                  <a:pt x="3726" y="53"/>
                  <a:pt x="3734" y="55"/>
                  <a:pt x="3741" y="60"/>
                </a:cubicBezTo>
                <a:cubicBezTo>
                  <a:pt x="3747" y="64"/>
                  <a:pt x="3751" y="72"/>
                  <a:pt x="3757" y="76"/>
                </a:cubicBezTo>
                <a:cubicBezTo>
                  <a:pt x="3776" y="88"/>
                  <a:pt x="3774" y="74"/>
                  <a:pt x="3774" y="87"/>
                </a:cubicBez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7" name="Shape 11267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81000"/>
            <a:ext cx="8229600" cy="57451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1268" name="Shape 11268"/>
          <p:cNvSpPr>
            <a:spLocks noChangeShapeType="1" noGrp="1"/>
          </p:cNvSpPr>
          <p:nvPr/>
        </p:nvSpPr>
        <p:spPr bwMode="auto">
          <a:xfrm>
            <a:off x="914400" y="762000"/>
            <a:ext cx="1600200" cy="838200"/>
          </a:xfrm>
          <a:custGeom>
            <a:avLst/>
            <a:gdLst>
              <a:gd name="gd0" fmla="val 65536"/>
              <a:gd name="gd1" fmla="val 10800"/>
              <a:gd name="gd2" fmla="val 0"/>
              <a:gd name="gd3" fmla="+- 0 0 gd1"/>
              <a:gd name="gd4" fmla="+- 10800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10800"/>
              <a:gd name="gd16" fmla="+- 10800 0 gd14"/>
              <a:gd name="gd17" fmla="+- 21600 0 gd15"/>
              <a:gd name="gd18" fmla="?: gd16 1 -1"/>
              <a:gd name="gd19" fmla="?: gd17 1 -1"/>
              <a:gd name="gd20" fmla="*/ gd18 gd19 1"/>
              <a:gd name="gd21" fmla="?: gd16 10800000 0"/>
              <a:gd name="gd22" fmla="?: gd20 -5400000 5400000"/>
              <a:gd name="gd23" fmla="*/ gd16 -1 1"/>
              <a:gd name="gd24" fmla="*/ gd17 -1 1"/>
              <a:gd name="gd25" fmla="?: gd16 gd16 gd23"/>
              <a:gd name="gd26" fmla="?: gd17 gd17 gd24"/>
              <a:gd name="gd27" fmla="val 10800"/>
              <a:gd name="gd28" fmla="val 21600"/>
              <a:gd name="gd29" fmla="+- 21600 0 gd27"/>
              <a:gd name="gd30" fmla="+- 10800 0 gd28"/>
              <a:gd name="gd31" fmla="?: gd29 1 -1"/>
              <a:gd name="gd32" fmla="?: gd30 1 -1"/>
              <a:gd name="gd33" fmla="*/ gd31 gd32 1"/>
              <a:gd name="gd34" fmla="?: gd30 16200000 5400000"/>
              <a:gd name="gd35" fmla="?: gd33 5400000 -5400000"/>
              <a:gd name="gd36" fmla="*/ gd29 -1 1"/>
              <a:gd name="gd37" fmla="*/ gd30 -1 1"/>
              <a:gd name="gd38" fmla="?: gd29 gd29 gd36"/>
              <a:gd name="gd39" fmla="?: gd30 gd30 gd37"/>
              <a:gd name="gd40" fmla="val 21600"/>
              <a:gd name="gd41" fmla="val 10800"/>
              <a:gd name="gd42" fmla="+- 10800 0 gd40"/>
              <a:gd name="gd43" fmla="+- 0 0 gd41"/>
              <a:gd name="gd44" fmla="?: gd42 1 -1"/>
              <a:gd name="gd45" fmla="?: gd43 1 -1"/>
              <a:gd name="gd46" fmla="*/ gd44 gd45 1"/>
              <a:gd name="gd47" fmla="?: gd42 10800000 0"/>
              <a:gd name="gd48" fmla="?: gd46 -5400000 5400000"/>
              <a:gd name="gd49" fmla="*/ gd42 -1 1"/>
              <a:gd name="gd50" fmla="*/ gd43 -1 1"/>
              <a:gd name="gd51" fmla="?: gd42 gd42 gd49"/>
              <a:gd name="gd52" fmla="?: gd43 gd43 gd50"/>
              <a:gd name="gd53" fmla="val 10800"/>
              <a:gd name="gd54" fmla="val 0"/>
              <a:gd name="gd55" fmla="*/ w 3163 21600"/>
              <a:gd name="gd56" fmla="*/ h 3163 21600"/>
              <a:gd name="gd57" fmla="*/ w 18437 21600"/>
              <a:gd name="gd58" fmla="*/ h 18437 21600"/>
            </a:gdLst>
            <a:ahLst/>
            <a:cxnLst/>
            <a:rect l="gd55" t="gd56" r="gd57" b="gd58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arcTo wR="gd25" hR="gd26" stAng="gd21" swAng="gd22"/>
                <a:arcTo wR="gd38" hR="gd39" stAng="gd34" swAng="gd35"/>
                <a:arcTo wR="gd51" hR="gd52" stAng="gd47" swAng="gd48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69" name="Shape 11269"/>
          <p:cNvSpPr>
            <a:spLocks noChangeShapeType="1" noGrp="1"/>
          </p:cNvSpPr>
          <p:nvPr/>
        </p:nvSpPr>
        <p:spPr bwMode="auto">
          <a:xfrm>
            <a:off x="3581400" y="914400"/>
            <a:ext cx="1371600" cy="13716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0"/>
              <a:gd name="gd5" fmla="+- gd3 0 0"/>
              <a:gd name="gd6" fmla="+- gd4 17255 0"/>
              <a:gd name="gd7" fmla="val 10800"/>
              <a:gd name="gd8" fmla="val 21600"/>
              <a:gd name="gd9" fmla="val 0"/>
              <a:gd name="gd10" fmla="val 17255"/>
              <a:gd name="gd11" fmla="*/ w 0 21600"/>
              <a:gd name="gd12" fmla="*/ h 0 21600"/>
              <a:gd name="gd13" fmla="*/ w 21600 21600"/>
              <a:gd name="gd14" fmla="*/ h 17255 21600"/>
            </a:gdLst>
            <a:ahLst/>
            <a:cxnLst/>
            <a:rect l="gd11" t="gd12" r="gd13" b="gd14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70" name="Shape 11270"/>
          <p:cNvSpPr>
            <a:spLocks noChangeShapeType="1" noGrp="1"/>
          </p:cNvSpPr>
          <p:nvPr/>
        </p:nvSpPr>
        <p:spPr bwMode="auto">
          <a:xfrm>
            <a:off x="5638800" y="685800"/>
            <a:ext cx="1981200" cy="1219200"/>
          </a:xfrm>
          <a:custGeom>
            <a:avLst/>
            <a:gdLst>
              <a:gd name="gd0" fmla="val 65536"/>
              <a:gd name="gd1" fmla="val 4321"/>
              <a:gd name="gd2" fmla="val 0"/>
              <a:gd name="gd3" fmla="val 21600"/>
              <a:gd name="gd4" fmla="val 0"/>
              <a:gd name="gd5" fmla="+- gd3 0 0"/>
              <a:gd name="gd6" fmla="+- gd4 21600 0"/>
              <a:gd name="gd7" fmla="val 0"/>
              <a:gd name="gd8" fmla="val 21600"/>
              <a:gd name="gd9" fmla="val 0"/>
              <a:gd name="gd10" fmla="val 4338"/>
              <a:gd name="gd11" fmla="*/ w 0 21600"/>
              <a:gd name="gd12" fmla="*/ h 4321 21600"/>
              <a:gd name="gd13" fmla="*/ w 21600 21600"/>
              <a:gd name="gd14" fmla="*/ h 21600 21600"/>
            </a:gdLst>
            <a:ahLst/>
            <a:cxnLst/>
            <a:rect l="gd11" t="gd12" r="gd13" b="gd14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71" name="Shape 11271"/>
          <p:cNvSpPr>
            <a:spLocks noChangeShapeType="1" noGrp="1"/>
          </p:cNvSpPr>
          <p:nvPr/>
        </p:nvSpPr>
        <p:spPr bwMode="auto">
          <a:xfrm>
            <a:off x="838200" y="2514600"/>
            <a:ext cx="1676400" cy="1066800"/>
          </a:xfrm>
          <a:custGeom>
            <a:avLst/>
            <a:gdLst>
              <a:gd name="gd0" fmla="val 65536"/>
              <a:gd name="gd1" fmla="val 21597"/>
              <a:gd name="gd2" fmla="val 19450"/>
              <a:gd name="gd3" fmla="+- gd1 -225 0"/>
              <a:gd name="gd4" fmla="+- gd2 -558 0"/>
              <a:gd name="gd5" fmla="+- gd1 -750 0"/>
              <a:gd name="gd6" fmla="+- gd2 -1073 0"/>
              <a:gd name="gd7" fmla="+- gd1 -1650 0"/>
              <a:gd name="gd8" fmla="+- gd2 -1545 0"/>
              <a:gd name="gd9" fmla="val gd7"/>
              <a:gd name="gd10" fmla="val gd8"/>
              <a:gd name="gd11" fmla="val 16197"/>
              <a:gd name="gd12" fmla="val 17260"/>
              <a:gd name="gd13" fmla="+- gd11 -1500 0"/>
              <a:gd name="gd14" fmla="+- gd12 87 0"/>
              <a:gd name="gd15" fmla="+- gd11 -2700 0"/>
              <a:gd name="gd16" fmla="+- gd12 345 0"/>
              <a:gd name="gd17" fmla="+- gd11 -3787 0"/>
              <a:gd name="gd18" fmla="+- gd12 645 0"/>
              <a:gd name="gd19" fmla="val gd17"/>
              <a:gd name="gd20" fmla="val gd18"/>
              <a:gd name="gd21" fmla="val 10800"/>
              <a:gd name="gd22" fmla="val 19450"/>
              <a:gd name="gd23" fmla="+- gd21 -188 0"/>
              <a:gd name="gd24" fmla="+- gd22 515 0"/>
              <a:gd name="gd25" fmla="+- gd21 -750 0"/>
              <a:gd name="gd26" fmla="+- gd22 1075 0"/>
              <a:gd name="gd27" fmla="+- gd21 -1613 0"/>
              <a:gd name="gd28" fmla="+- gd22 1460 0"/>
              <a:gd name="gd29" fmla="val gd27"/>
              <a:gd name="gd30" fmla="val gd28"/>
              <a:gd name="gd31" fmla="val 5400"/>
              <a:gd name="gd32" fmla="val 21597"/>
              <a:gd name="gd33" fmla="val 1612"/>
              <a:gd name="gd34" fmla="val 20910"/>
              <a:gd name="gd35" fmla="val 0"/>
              <a:gd name="gd36" fmla="val 19450"/>
              <a:gd name="gd37" fmla="val 0"/>
              <a:gd name="gd38" fmla="val 2147"/>
              <a:gd name="gd39" fmla="+- gd37 150 0"/>
              <a:gd name="gd40" fmla="+- gd38 558 0"/>
              <a:gd name="gd41" fmla="+- gd37 675 0"/>
              <a:gd name="gd42" fmla="+- gd38 1073 0"/>
              <a:gd name="gd43" fmla="+- gd37 1612 0"/>
              <a:gd name="gd44" fmla="+- gd38 1460 0"/>
              <a:gd name="gd45" fmla="val gd43"/>
              <a:gd name="gd46" fmla="val gd44"/>
              <a:gd name="gd47" fmla="val 5400"/>
              <a:gd name="gd48" fmla="val 4337"/>
              <a:gd name="gd49" fmla="val 9187"/>
              <a:gd name="gd50" fmla="val 3607"/>
              <a:gd name="gd51" fmla="+- gd49 863 0"/>
              <a:gd name="gd52" fmla="+- gd50 -387 0"/>
              <a:gd name="gd53" fmla="+- gd49 1425 0"/>
              <a:gd name="gd54" fmla="+- gd50 -902 0"/>
              <a:gd name="gd55" fmla="+- gd49 1613 0"/>
              <a:gd name="gd56" fmla="+- gd50 -1460 0"/>
              <a:gd name="gd57" fmla="val gd55"/>
              <a:gd name="gd58" fmla="val gd56"/>
              <a:gd name="gd59" fmla="val 12410"/>
              <a:gd name="gd60" fmla="val 600"/>
              <a:gd name="gd61" fmla="val 16197"/>
              <a:gd name="gd62" fmla="val 0"/>
              <a:gd name="gd63" fmla="+- gd61 1388 0"/>
              <a:gd name="gd64" fmla="+- gd62 85 0"/>
              <a:gd name="gd65" fmla="+- gd61 2700 0"/>
              <a:gd name="gd66" fmla="+- gd62 300 0"/>
              <a:gd name="gd67" fmla="+- gd61 3750 0"/>
              <a:gd name="gd68" fmla="+- gd62 600 0"/>
              <a:gd name="gd69" fmla="val gd67"/>
              <a:gd name="gd70" fmla="val gd68"/>
              <a:gd name="gd71" fmla="val 21597"/>
              <a:gd name="gd72" fmla="val 2147"/>
              <a:gd name="gd73" fmla="*/ w 0 21600"/>
              <a:gd name="gd74" fmla="*/ h 4337 21600"/>
              <a:gd name="gd75" fmla="*/ w 21600 21600"/>
              <a:gd name="gd76" fmla="*/ h 17260 21600"/>
            </a:gdLst>
            <a:ahLst/>
            <a:cxnLst/>
            <a:rect l="gd73" t="gd74" r="gd75" b="gd76"/>
            <a:pathLst>
              <a:path w="21600" h="21600" fill="norm" stroke="1" extrusionOk="0">
                <a:moveTo>
                  <a:pt x="gd1" y="gd2"/>
                </a:moveTo>
                <a:cubicBezTo>
                  <a:pt x="gd3" y="gd4"/>
                  <a:pt x="gd5" y="gd6"/>
                  <a:pt x="gd7" y="gd8"/>
                </a:cubicBezTo>
                <a:cubicBezTo>
                  <a:pt x="18897" y="17605"/>
                  <a:pt x="17585" y="17347"/>
                  <a:pt x="16197" y="17260"/>
                </a:cubicBezTo>
                <a:cubicBezTo>
                  <a:pt x="gd13" y="gd14"/>
                  <a:pt x="gd15" y="gd16"/>
                  <a:pt x="gd17" y="gd18"/>
                </a:cubicBezTo>
                <a:cubicBezTo>
                  <a:pt x="11472" y="18377"/>
                  <a:pt x="10910" y="18892"/>
                  <a:pt x="10800" y="19450"/>
                </a:cubicBezTo>
                <a:cubicBezTo>
                  <a:pt x="gd23" y="gd24"/>
                  <a:pt x="gd25" y="gd26"/>
                  <a:pt x="gd27" y="gd28"/>
                </a:cubicBezTo>
                <a:cubicBezTo>
                  <a:pt x="8100" y="21210"/>
                  <a:pt x="6825" y="21425"/>
                  <a:pt x="5400" y="21597"/>
                </a:cubicBezTo>
                <a:cubicBezTo>
                  <a:pt x="3937" y="21425"/>
                  <a:pt x="2700" y="21210"/>
                  <a:pt x="1612" y="20910"/>
                </a:cubicBezTo>
                <a:cubicBezTo>
                  <a:pt x="675" y="20525"/>
                  <a:pt x="150" y="19965"/>
                  <a:pt x="0" y="19450"/>
                </a:cubicBezTo>
                <a:lnTo>
                  <a:pt x="gd37" y="gd38"/>
                </a:lnTo>
                <a:cubicBezTo>
                  <a:pt x="gd39" y="gd40"/>
                  <a:pt x="gd41" y="gd42"/>
                  <a:pt x="gd43" y="gd44"/>
                </a:cubicBezTo>
                <a:cubicBezTo>
                  <a:pt x="2700" y="3950"/>
                  <a:pt x="3937" y="4165"/>
                  <a:pt x="5400" y="4337"/>
                </a:cubicBezTo>
                <a:cubicBezTo>
                  <a:pt x="6825" y="4165"/>
                  <a:pt x="8100" y="3950"/>
                  <a:pt x="9187" y="3607"/>
                </a:cubicBezTo>
                <a:cubicBezTo>
                  <a:pt x="gd51" y="gd52"/>
                  <a:pt x="gd53" y="gd54"/>
                  <a:pt x="gd55" y="gd56"/>
                </a:cubicBezTo>
                <a:cubicBezTo>
                  <a:pt x="10910" y="1632"/>
                  <a:pt x="11472" y="1072"/>
                  <a:pt x="12410" y="600"/>
                </a:cubicBezTo>
                <a:cubicBezTo>
                  <a:pt x="13497" y="300"/>
                  <a:pt x="14697" y="85"/>
                  <a:pt x="16197" y="0"/>
                </a:cubicBezTo>
                <a:cubicBezTo>
                  <a:pt x="gd63" y="gd64"/>
                  <a:pt x="gd65" y="gd66"/>
                  <a:pt x="gd67" y="gd68"/>
                </a:cubicBezTo>
                <a:cubicBezTo>
                  <a:pt x="20847" y="1072"/>
                  <a:pt x="21372" y="1632"/>
                  <a:pt x="21597" y="2147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72" name="Shape 11272"/>
          <p:cNvSpPr>
            <a:spLocks noChangeShapeType="1" noGrp="1"/>
          </p:cNvSpPr>
          <p:nvPr/>
        </p:nvSpPr>
        <p:spPr bwMode="auto">
          <a:xfrm>
            <a:off x="3429000" y="2438400"/>
            <a:ext cx="1752599" cy="1295400"/>
          </a:xfrm>
          <a:custGeom>
            <a:avLst/>
            <a:gdLst>
              <a:gd name="gd0" fmla="val 65536"/>
              <a:gd name="gd1" fmla="val 10800"/>
              <a:gd name="gd2" fmla="val 0"/>
              <a:gd name="gd3" fmla="+- 0 0 gd1"/>
              <a:gd name="gd4" fmla="+- 10800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10800"/>
              <a:gd name="gd16" fmla="+- 10800 0 gd14"/>
              <a:gd name="gd17" fmla="+- 21600 0 gd15"/>
              <a:gd name="gd18" fmla="?: gd16 1 -1"/>
              <a:gd name="gd19" fmla="?: gd17 1 -1"/>
              <a:gd name="gd20" fmla="*/ gd18 gd19 1"/>
              <a:gd name="gd21" fmla="?: gd16 10800000 0"/>
              <a:gd name="gd22" fmla="?: gd20 -5400000 5400000"/>
              <a:gd name="gd23" fmla="*/ gd16 -1 1"/>
              <a:gd name="gd24" fmla="*/ gd17 -1 1"/>
              <a:gd name="gd25" fmla="?: gd16 gd16 gd23"/>
              <a:gd name="gd26" fmla="?: gd17 gd17 gd24"/>
              <a:gd name="gd27" fmla="val 10800"/>
              <a:gd name="gd28" fmla="val 21600"/>
              <a:gd name="gd29" fmla="+- 21600 0 gd27"/>
              <a:gd name="gd30" fmla="+- 10800 0 gd28"/>
              <a:gd name="gd31" fmla="?: gd29 1 -1"/>
              <a:gd name="gd32" fmla="?: gd30 1 -1"/>
              <a:gd name="gd33" fmla="*/ gd31 gd32 1"/>
              <a:gd name="gd34" fmla="?: gd30 16200000 5400000"/>
              <a:gd name="gd35" fmla="?: gd33 5400000 -5400000"/>
              <a:gd name="gd36" fmla="*/ gd29 -1 1"/>
              <a:gd name="gd37" fmla="*/ gd30 -1 1"/>
              <a:gd name="gd38" fmla="?: gd29 gd29 gd36"/>
              <a:gd name="gd39" fmla="?: gd30 gd30 gd37"/>
              <a:gd name="gd40" fmla="val 21600"/>
              <a:gd name="gd41" fmla="val 10800"/>
              <a:gd name="gd42" fmla="+- 10800 0 gd40"/>
              <a:gd name="gd43" fmla="+- 0 0 gd41"/>
              <a:gd name="gd44" fmla="?: gd42 1 -1"/>
              <a:gd name="gd45" fmla="?: gd43 1 -1"/>
              <a:gd name="gd46" fmla="*/ gd44 gd45 1"/>
              <a:gd name="gd47" fmla="?: gd42 10800000 0"/>
              <a:gd name="gd48" fmla="?: gd46 -5400000 5400000"/>
              <a:gd name="gd49" fmla="*/ gd42 -1 1"/>
              <a:gd name="gd50" fmla="*/ gd43 -1 1"/>
              <a:gd name="gd51" fmla="?: gd42 gd42 gd49"/>
              <a:gd name="gd52" fmla="?: gd43 gd43 gd50"/>
              <a:gd name="gd53" fmla="val 10800"/>
              <a:gd name="gd54" fmla="val 0"/>
              <a:gd name="gd55" fmla="val 3163"/>
              <a:gd name="gd56" fmla="val 3163"/>
              <a:gd name="gd57" fmla="val 18437"/>
              <a:gd name="gd58" fmla="val 18437"/>
              <a:gd name="gd59" fmla="val 3163"/>
              <a:gd name="gd60" fmla="val 18437"/>
              <a:gd name="gd61" fmla="val 18437"/>
              <a:gd name="gd62" fmla="val 3163"/>
              <a:gd name="gd63" fmla="*/ w 3163 21600"/>
              <a:gd name="gd64" fmla="*/ h 3163 21600"/>
              <a:gd name="gd65" fmla="*/ w 18437 21600"/>
              <a:gd name="gd66" fmla="*/ h 18437 21600"/>
            </a:gdLst>
            <a:ahLst/>
            <a:cxnLst/>
            <a:rect l="gd63" t="gd64" r="gd65" b="gd66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arcTo wR="gd25" hR="gd26" stAng="gd21" swAng="gd22"/>
                <a:arcTo wR="gd38" hR="gd39" stAng="gd34" swAng="gd35"/>
                <a:arcTo wR="gd51" hR="gd52" stAng="gd47" swAng="gd48"/>
                <a:close/>
              </a:path>
              <a:path w="21600" h="21600" fill="none" stroke="1" extrusionOk="0">
                <a:moveTo>
                  <a:pt x="gd55" y="gd56"/>
                </a:moveTo>
                <a:lnTo>
                  <a:pt x="gd57" y="gd58"/>
                </a:lnTo>
              </a:path>
              <a:path w="21600" h="21600" fill="none" stroke="1" extrusionOk="0">
                <a:moveTo>
                  <a:pt x="gd59" y="gd60"/>
                </a:moveTo>
                <a:lnTo>
                  <a:pt x="gd61" y="gd62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endParaRPr lang="en-US"/>
          </a:p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73" name="Shape 11273"/>
          <p:cNvSpPr>
            <a:spLocks noChangeShapeType="1" noGrp="1"/>
          </p:cNvSpPr>
          <p:nvPr/>
        </p:nvSpPr>
        <p:spPr bwMode="auto">
          <a:xfrm>
            <a:off x="5715000" y="2514600"/>
            <a:ext cx="1676400" cy="1295400"/>
          </a:xfrm>
          <a:custGeom>
            <a:avLst/>
            <a:gdLst>
              <a:gd name="gd0" fmla="val 65536"/>
              <a:gd name="gd1" fmla="val 10800"/>
              <a:gd name="gd2" fmla="val 0"/>
              <a:gd name="gd3" fmla="+- 0 0 gd1"/>
              <a:gd name="gd4" fmla="+- 10800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10800"/>
              <a:gd name="gd16" fmla="+- 10800 0 gd14"/>
              <a:gd name="gd17" fmla="+- 21600 0 gd15"/>
              <a:gd name="gd18" fmla="?: gd16 1 -1"/>
              <a:gd name="gd19" fmla="?: gd17 1 -1"/>
              <a:gd name="gd20" fmla="*/ gd18 gd19 1"/>
              <a:gd name="gd21" fmla="?: gd16 10800000 0"/>
              <a:gd name="gd22" fmla="?: gd20 -5400000 5400000"/>
              <a:gd name="gd23" fmla="*/ gd16 -1 1"/>
              <a:gd name="gd24" fmla="*/ gd17 -1 1"/>
              <a:gd name="gd25" fmla="?: gd16 gd16 gd23"/>
              <a:gd name="gd26" fmla="?: gd17 gd17 gd24"/>
              <a:gd name="gd27" fmla="val 10800"/>
              <a:gd name="gd28" fmla="val 21600"/>
              <a:gd name="gd29" fmla="+- 21600 0 gd27"/>
              <a:gd name="gd30" fmla="+- 10800 0 gd28"/>
              <a:gd name="gd31" fmla="?: gd29 1 -1"/>
              <a:gd name="gd32" fmla="?: gd30 1 -1"/>
              <a:gd name="gd33" fmla="*/ gd31 gd32 1"/>
              <a:gd name="gd34" fmla="?: gd30 16200000 5400000"/>
              <a:gd name="gd35" fmla="?: gd33 5400000 -5400000"/>
              <a:gd name="gd36" fmla="*/ gd29 -1 1"/>
              <a:gd name="gd37" fmla="*/ gd30 -1 1"/>
              <a:gd name="gd38" fmla="?: gd29 gd29 gd36"/>
              <a:gd name="gd39" fmla="?: gd30 gd30 gd37"/>
              <a:gd name="gd40" fmla="val 21600"/>
              <a:gd name="gd41" fmla="val 10800"/>
              <a:gd name="gd42" fmla="+- 10800 0 gd40"/>
              <a:gd name="gd43" fmla="+- 0 0 gd41"/>
              <a:gd name="gd44" fmla="?: gd42 1 -1"/>
              <a:gd name="gd45" fmla="?: gd43 1 -1"/>
              <a:gd name="gd46" fmla="*/ gd44 gd45 1"/>
              <a:gd name="gd47" fmla="?: gd42 10800000 0"/>
              <a:gd name="gd48" fmla="?: gd46 -5400000 5400000"/>
              <a:gd name="gd49" fmla="*/ gd42 -1 1"/>
              <a:gd name="gd50" fmla="*/ gd43 -1 1"/>
              <a:gd name="gd51" fmla="?: gd42 gd42 gd49"/>
              <a:gd name="gd52" fmla="?: gd43 gd43 gd50"/>
              <a:gd name="gd53" fmla="val 10800"/>
              <a:gd name="gd54" fmla="val 0"/>
              <a:gd name="gd55" fmla="val 0"/>
              <a:gd name="gd56" fmla="val 10800"/>
              <a:gd name="gd57" fmla="val 21600"/>
              <a:gd name="gd58" fmla="val 10800"/>
              <a:gd name="gd59" fmla="val 10800"/>
              <a:gd name="gd60" fmla="val 0"/>
              <a:gd name="gd61" fmla="val 10800"/>
              <a:gd name="gd62" fmla="val 21600"/>
              <a:gd name="gd63" fmla="*/ w 3163 21600"/>
              <a:gd name="gd64" fmla="*/ h 3163 21600"/>
              <a:gd name="gd65" fmla="*/ w 18437 21600"/>
              <a:gd name="gd66" fmla="*/ h 18437 21600"/>
            </a:gdLst>
            <a:ahLst/>
            <a:cxnLst/>
            <a:rect l="gd63" t="gd64" r="gd65" b="gd66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arcTo wR="gd25" hR="gd26" stAng="gd21" swAng="gd22"/>
                <a:arcTo wR="gd38" hR="gd39" stAng="gd34" swAng="gd35"/>
                <a:arcTo wR="gd51" hR="gd52" stAng="gd47" swAng="gd48"/>
                <a:close/>
              </a:path>
              <a:path w="21600" h="21600" fill="none" stroke="1" extrusionOk="0">
                <a:moveTo>
                  <a:pt x="gd55" y="gd56"/>
                </a:moveTo>
                <a:lnTo>
                  <a:pt x="gd57" y="gd58"/>
                </a:lnTo>
              </a:path>
              <a:path w="21600" h="21600" fill="none" stroke="1" extrusionOk="0">
                <a:moveTo>
                  <a:pt x="gd59" y="gd60"/>
                </a:moveTo>
                <a:lnTo>
                  <a:pt x="gd61" y="gd62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endParaRPr lang="en-US"/>
          </a:p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74" name="Shape 11274"/>
          <p:cNvSpPr>
            <a:spLocks noChangeShapeType="1" noGrp="1"/>
          </p:cNvSpPr>
          <p:nvPr/>
        </p:nvSpPr>
        <p:spPr bwMode="auto">
          <a:xfrm>
            <a:off x="914400" y="4191000"/>
            <a:ext cx="914400" cy="1752599"/>
          </a:xfrm>
          <a:custGeom>
            <a:avLst/>
            <a:gdLst>
              <a:gd name="gd0" fmla="val 65536"/>
              <a:gd name="gd1" fmla="val 21600"/>
              <a:gd name="gd2" fmla="val 21600"/>
              <a:gd name="gd3" fmla="val 0"/>
              <a:gd name="gd4" fmla="val 21600"/>
              <a:gd name="gd5" fmla="val 21600"/>
              <a:gd name="gd6" fmla="val 0"/>
              <a:gd name="gd7" fmla="val 0"/>
              <a:gd name="gd8" fmla="val 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  <a:p>
            <a:pPr lvl="0" algn="ctr">
              <a:defRPr/>
            </a:pPr>
            <a:endParaRPr lang="en-US"/>
          </a:p>
          <a:p>
            <a:pPr lvl="0" algn="ctr">
              <a:defRPr/>
            </a:pPr>
            <a:endParaRPr lang="en-US"/>
          </a:p>
          <a:p>
            <a:pPr lvl="0" algn="ctr">
              <a:defRPr/>
            </a:pPr>
            <a:endParaRPr lang="en-US"/>
          </a:p>
          <a:p>
            <a:pPr lvl="0" algn="ctr">
              <a:defRPr/>
            </a:pPr>
            <a:endParaRPr/>
          </a:p>
        </p:txBody>
      </p:sp>
      <p:sp>
        <p:nvSpPr>
          <p:cNvPr id="11275" name="Shape 11275"/>
          <p:cNvSpPr>
            <a:spLocks noChangeShapeType="1" noGrp="1"/>
          </p:cNvSpPr>
          <p:nvPr/>
        </p:nvSpPr>
        <p:spPr bwMode="auto">
          <a:xfrm>
            <a:off x="2819400" y="4191000"/>
            <a:ext cx="1371600" cy="19050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val 0"/>
              <a:gd name="gd10" fmla="val 10800"/>
              <a:gd name="gd11" fmla="val 21600"/>
              <a:gd name="gd12" fmla="val 10800"/>
              <a:gd name="gd13" fmla="*/ w 5400 21600"/>
              <a:gd name="gd14" fmla="*/ h 5400 21600"/>
              <a:gd name="gd15" fmla="*/ w 16200 21600"/>
              <a:gd name="gd16" fmla="*/ h 16200 21600"/>
            </a:gdLst>
            <a:ahLst/>
            <a:cxnLst/>
            <a:rect l="gd13" t="gd14" r="gd15" b="gd16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1276" name="Shape 11276"/>
          <p:cNvSpPr>
            <a:spLocks noChangeShapeType="1" noGrp="1"/>
          </p:cNvSpPr>
          <p:nvPr/>
        </p:nvSpPr>
        <p:spPr bwMode="auto">
          <a:xfrm>
            <a:off x="5257800" y="3962400"/>
            <a:ext cx="1752599" cy="21336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21600"/>
              <a:gd name="gd4" fmla="val 21600"/>
              <a:gd name="gd5" fmla="val 0"/>
              <a:gd name="gd6" fmla="val 21600"/>
              <a:gd name="gd7" fmla="*/ w 5400 21600"/>
              <a:gd name="gd8" fmla="*/ h 10800 21600"/>
              <a:gd name="gd9" fmla="*/ w 16200 21600"/>
              <a:gd name="gd10" fmla="*/ h 21600 21600"/>
            </a:gdLst>
            <a:ahLst/>
            <a:cxnLst/>
            <a:rect l="gd7" t="gd8" r="gd9" b="gd10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1" name="Shape 12291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81000"/>
            <a:ext cx="8229600" cy="57451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2292" name="Shape 12292"/>
          <p:cNvSpPr>
            <a:spLocks noChangeShapeType="1" noGrp="1"/>
          </p:cNvSpPr>
          <p:nvPr/>
        </p:nvSpPr>
        <p:spPr bwMode="auto">
          <a:xfrm>
            <a:off x="914400" y="685800"/>
            <a:ext cx="1676400" cy="19050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0"/>
              <a:gd name="gd5" fmla="val 10800"/>
              <a:gd name="gd6" fmla="val 21600"/>
              <a:gd name="gd7" fmla="*/ w 5400 21600"/>
              <a:gd name="gd8" fmla="*/ h 0 21600"/>
              <a:gd name="gd9" fmla="*/ w 16200 21600"/>
              <a:gd name="gd10" fmla="*/ h 10800 21600"/>
            </a:gdLst>
            <a:ahLst/>
            <a:cxnLst/>
            <a:rect l="gd7" t="gd8" r="gd9" b="gd10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2293" name="Shape 12293"/>
          <p:cNvSpPr>
            <a:spLocks noChangeShapeType="1" noGrp="1"/>
          </p:cNvSpPr>
          <p:nvPr/>
        </p:nvSpPr>
        <p:spPr bwMode="auto">
          <a:xfrm>
            <a:off x="3352800" y="685800"/>
            <a:ext cx="1828800" cy="1371600"/>
          </a:xfrm>
          <a:custGeom>
            <a:avLst/>
            <a:gdLst>
              <a:gd name="gd0" fmla="val 65536"/>
              <a:gd name="gd1" fmla="val 3600"/>
              <a:gd name="gd2" fmla="val 21597"/>
              <a:gd name="gd3" fmla="val 1087"/>
              <a:gd name="gd4" fmla="val 18440"/>
              <a:gd name="gd5" fmla="val 0"/>
              <a:gd name="gd6" fmla="val 10770"/>
              <a:gd name="gd7" fmla="val 1087"/>
              <a:gd name="gd8" fmla="val 3045"/>
              <a:gd name="gd9" fmla="val 3600"/>
              <a:gd name="gd10" fmla="val 0"/>
              <a:gd name="gd11" fmla="val 21597"/>
              <a:gd name="gd12" fmla="val 0"/>
              <a:gd name="gd13" fmla="+- gd11 -937 0"/>
              <a:gd name="gd14" fmla="+- gd12 337 0"/>
              <a:gd name="gd15" fmla="+- gd11 -1687 0"/>
              <a:gd name="gd16" fmla="+- gd12 1465 0"/>
              <a:gd name="gd17" fmla="+- gd11 -2512 0"/>
              <a:gd name="gd18" fmla="+- gd12 3045 0"/>
              <a:gd name="gd19" fmla="val gd17"/>
              <a:gd name="gd20" fmla="val gd18"/>
              <a:gd name="gd21" fmla="val 17997"/>
              <a:gd name="gd22" fmla="val 10770"/>
              <a:gd name="gd23" fmla="+- gd21 75 0"/>
              <a:gd name="gd24" fmla="+- gd22 2820 0"/>
              <a:gd name="gd25" fmla="+- gd21 488 0"/>
              <a:gd name="gd26" fmla="+- gd22 5470 0"/>
              <a:gd name="gd27" fmla="+- gd21 1088 0"/>
              <a:gd name="gd28" fmla="+- gd22 7670 0"/>
              <a:gd name="gd29" fmla="val gd27"/>
              <a:gd name="gd30" fmla="val gd28"/>
              <a:gd name="gd31" fmla="val 21597"/>
              <a:gd name="gd32" fmla="val 21597"/>
              <a:gd name="gd33" fmla="*/ w 3600 21600"/>
              <a:gd name="gd34" fmla="*/ h 0 21600"/>
              <a:gd name="gd35" fmla="*/ w 17997 21600"/>
              <a:gd name="gd36" fmla="*/ h 21600 21600"/>
            </a:gdLst>
            <a:ahLst/>
            <a:cxnLst/>
            <a:rect l="gd33" t="gd34" r="gd35" b="gd36"/>
            <a:pathLst>
              <a:path w="21600" h="21600" fill="norm" stroke="1" extrusionOk="0">
                <a:moveTo>
                  <a:pt x="gd1" y="gd2"/>
                </a:moveTo>
                <a:cubicBezTo>
                  <a:pt x="2662" y="21202"/>
                  <a:pt x="1837" y="20075"/>
                  <a:pt x="1087" y="18440"/>
                </a:cubicBezTo>
                <a:cubicBezTo>
                  <a:pt x="487" y="16240"/>
                  <a:pt x="75" y="13590"/>
                  <a:pt x="0" y="10770"/>
                </a:cubicBezTo>
                <a:cubicBezTo>
                  <a:pt x="75" y="8007"/>
                  <a:pt x="487" y="5412"/>
                  <a:pt x="1087" y="3045"/>
                </a:cubicBezTo>
                <a:cubicBezTo>
                  <a:pt x="1837" y="1465"/>
                  <a:pt x="2662" y="337"/>
                  <a:pt x="3600" y="0"/>
                </a:cubicBezTo>
                <a:lnTo>
                  <a:pt x="gd11" y="gd12"/>
                </a:lnTo>
                <a:cubicBezTo>
                  <a:pt x="gd13" y="gd14"/>
                  <a:pt x="gd15" y="gd16"/>
                  <a:pt x="gd17" y="gd18"/>
                </a:cubicBezTo>
                <a:cubicBezTo>
                  <a:pt x="18485" y="5412"/>
                  <a:pt x="18072" y="8007"/>
                  <a:pt x="17997" y="10770"/>
                </a:cubicBezTo>
                <a:cubicBezTo>
                  <a:pt x="gd23" y="gd24"/>
                  <a:pt x="gd25" y="gd26"/>
                  <a:pt x="gd27" y="gd28"/>
                </a:cubicBezTo>
                <a:cubicBezTo>
                  <a:pt x="19910" y="20075"/>
                  <a:pt x="20660" y="21202"/>
                  <a:pt x="21597" y="21597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2294" name="Shape 12294"/>
          <p:cNvSpPr>
            <a:spLocks noChangeShapeType="1" noGrp="1"/>
          </p:cNvSpPr>
          <p:nvPr/>
        </p:nvSpPr>
        <p:spPr bwMode="auto">
          <a:xfrm>
            <a:off x="5791200" y="609600"/>
            <a:ext cx="1219200" cy="1219200"/>
          </a:xfrm>
          <a:custGeom>
            <a:avLst/>
            <a:gdLst>
              <a:gd name="gd0" fmla="val 65536"/>
              <a:gd name="gd1" fmla="val 10800"/>
              <a:gd name="gd2" fmla="val 0"/>
              <a:gd name="gd3" fmla="+- 21600 0 gd1"/>
              <a:gd name="gd4" fmla="+- 10800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21600"/>
              <a:gd name="gd15" fmla="val 10800"/>
              <a:gd name="gd16" fmla="+- 10800 0 gd14"/>
              <a:gd name="gd17" fmla="+- 21600 0 gd15"/>
              <a:gd name="gd18" fmla="?: gd16 1 -1"/>
              <a:gd name="gd19" fmla="?: gd17 1 -1"/>
              <a:gd name="gd20" fmla="*/ gd18 gd19 1"/>
              <a:gd name="gd21" fmla="?: gd16 10800000 0"/>
              <a:gd name="gd22" fmla="?: gd20 -5400000 5400000"/>
              <a:gd name="gd23" fmla="*/ gd16 -1 1"/>
              <a:gd name="gd24" fmla="*/ gd17 -1 1"/>
              <a:gd name="gd25" fmla="?: gd16 gd16 gd23"/>
              <a:gd name="gd26" fmla="?: gd17 gd17 gd24"/>
              <a:gd name="gd27" fmla="val 10800"/>
              <a:gd name="gd28" fmla="val 21600"/>
              <a:gd name="gd29" fmla="val 0"/>
              <a:gd name="gd30" fmla="val 21600"/>
              <a:gd name="gd31" fmla="val 0"/>
              <a:gd name="gd32" fmla="val 0"/>
              <a:gd name="gd33" fmla="*/ w 0 21600"/>
              <a:gd name="gd34" fmla="*/ h 3163 21600"/>
              <a:gd name="gd35" fmla="*/ w 18437 21600"/>
              <a:gd name="gd36" fmla="*/ h 18437 21600"/>
            </a:gdLst>
            <a:ahLst/>
            <a:cxnLst/>
            <a:rect l="gd33" t="gd34" r="gd35" b="gd36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arcTo wR="gd25" hR="gd26" stAng="gd21" swAng="gd22"/>
                <a:lnTo>
                  <a:pt x="gd29" y="gd30"/>
                </a:lnTo>
                <a:lnTo>
                  <a:pt x="gd31" y="gd3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2295" name="Shape 12295"/>
          <p:cNvSpPr>
            <a:spLocks noChangeShapeType="1" noGrp="1"/>
          </p:cNvSpPr>
          <p:nvPr/>
        </p:nvSpPr>
        <p:spPr bwMode="auto">
          <a:xfrm>
            <a:off x="914400" y="3048000"/>
            <a:ext cx="1828800" cy="1143000"/>
          </a:xfrm>
          <a:custGeom>
            <a:avLst/>
            <a:gdLst>
              <a:gd name="gd0" fmla="val 65536"/>
              <a:gd name="gd1" fmla="+- 21600 0 0"/>
              <a:gd name="gd2" fmla="+- 21600 0 0"/>
              <a:gd name="gd3" fmla="*/ gd1 1 2"/>
              <a:gd name="gd4" fmla="*/ gd2 1 2"/>
              <a:gd name="gd5" fmla="+- 0 gd3 0"/>
              <a:gd name="gd6" fmla="+- 0 gd4 0"/>
              <a:gd name="gd7" fmla="+- 18685 0 gd5"/>
              <a:gd name="gd8" fmla="+- 18165 0 gd6"/>
              <a:gd name="gd9" fmla="?: gd7 1 -1"/>
              <a:gd name="gd10" fmla="?: gd8 1 -1"/>
              <a:gd name="gd11" fmla="*/ gd8 1 gd7"/>
              <a:gd name="gd12" fmla="at2 1 gd11"/>
              <a:gd name="gd13" fmla="cos 1 gd12"/>
              <a:gd name="gd14" fmla="*/ gd13 gd13 1"/>
              <a:gd name="gd15" fmla="*/ gd4 gd4 1"/>
              <a:gd name="gd16" fmla="*/ gd15 gd14 1"/>
              <a:gd name="gd17" fmla="sin 1 gd12"/>
              <a:gd name="gd18" fmla="*/ gd17 gd17 1"/>
              <a:gd name="gd19" fmla="*/ gd3 gd3 1"/>
              <a:gd name="gd20" fmla="*/ gd19 gd18 1"/>
              <a:gd name="gd21" fmla="+- gd20 gd16 0"/>
              <a:gd name="gd22" fmla="sqrt gd21"/>
              <a:gd name="gd23" fmla="*/ gd3 gd4 gd22"/>
              <a:gd name="gd24" fmla="?: gd7 0 10800000"/>
              <a:gd name="gd25" fmla="*/ gd9 gd10 1"/>
              <a:gd name="gd26" fmla="*/ gd12 -1 1"/>
              <a:gd name="gd27" fmla="?: gd12 gd12 gd26"/>
              <a:gd name="gd28" fmla="*/ gd27 gd25 1"/>
              <a:gd name="gd29" fmla="+- gd28 gd24 0"/>
              <a:gd name="gd30" fmla="*/ gd23 gd13 1"/>
              <a:gd name="gd31" fmla="*/ gd9 gd30 1"/>
              <a:gd name="gd32" fmla="+- gd5 gd31 0"/>
              <a:gd name="gd33" fmla="*/ gd17 -1 1"/>
              <a:gd name="gd34" fmla="?: gd17 gd17 gd33"/>
              <a:gd name="gd35" fmla="*/ gd23 gd34 1"/>
              <a:gd name="gd36" fmla="*/ gd10 gd35 1"/>
              <a:gd name="gd37" fmla="+- gd6 gd36 0"/>
              <a:gd name="gd38" fmla="+- 10677 0 gd5"/>
              <a:gd name="gd39" fmla="+- 21597 0 gd6"/>
              <a:gd name="gd40" fmla="?: gd38 1 -1"/>
              <a:gd name="gd41" fmla="?: gd39 1 -1"/>
              <a:gd name="gd42" fmla="*/ gd39 1 gd38"/>
              <a:gd name="gd43" fmla="at2 1 gd42"/>
              <a:gd name="gd44" fmla="cos 1 gd43"/>
              <a:gd name="gd45" fmla="*/ gd44 gd44 1"/>
              <a:gd name="gd46" fmla="*/ gd4 gd4 1"/>
              <a:gd name="gd47" fmla="*/ gd46 gd45 1"/>
              <a:gd name="gd48" fmla="sin 1 gd43"/>
              <a:gd name="gd49" fmla="*/ gd48 gd48 1"/>
              <a:gd name="gd50" fmla="*/ gd3 gd3 1"/>
              <a:gd name="gd51" fmla="*/ gd50 gd49 1"/>
              <a:gd name="gd52" fmla="+- gd51 gd47 0"/>
              <a:gd name="gd53" fmla="sqrt gd52"/>
              <a:gd name="gd54" fmla="*/ gd3 gd4 gd53"/>
              <a:gd name="gd55" fmla="?: gd38 0 10800000"/>
              <a:gd name="gd56" fmla="*/ gd40 gd41 1"/>
              <a:gd name="gd57" fmla="*/ gd43 -1 1"/>
              <a:gd name="gd58" fmla="?: gd43 gd43 gd57"/>
              <a:gd name="gd59" fmla="*/ gd58 gd56 1"/>
              <a:gd name="gd60" fmla="+- gd59 gd55 0"/>
              <a:gd name="gd61" fmla="*/ gd54 gd44 1"/>
              <a:gd name="gd62" fmla="*/ gd40 gd61 1"/>
              <a:gd name="gd63" fmla="+- gd5 gd62 0"/>
              <a:gd name="gd64" fmla="*/ gd48 -1 1"/>
              <a:gd name="gd65" fmla="?: gd48 gd48 gd64"/>
              <a:gd name="gd66" fmla="*/ gd54 gd65 1"/>
              <a:gd name="gd67" fmla="*/ gd41 gd66 1"/>
              <a:gd name="gd68" fmla="+- gd6 gd67 0"/>
              <a:gd name="gd69" fmla="+- gd29 0 gd60"/>
              <a:gd name="gd70" fmla="*/ gd69 -1 1"/>
              <a:gd name="gd71" fmla="+- gd29 21600000 gd60"/>
              <a:gd name="gd72" fmla="*/ gd71 -1 1"/>
              <a:gd name="gd73" fmla="?: gd69 gd70 gd72"/>
              <a:gd name="gd74" fmla="*/ gd1 1 2"/>
              <a:gd name="gd75" fmla="*/ gd2 1 2"/>
              <a:gd name="gd76" fmla="val gd63"/>
              <a:gd name="gd77" fmla="val gd68"/>
              <a:gd name="gd78" fmla="val 20990"/>
              <a:gd name="gd79" fmla="val 21597"/>
              <a:gd name="gd80" fmla="+- gd78 0 0"/>
              <a:gd name="gd81" fmla="+- gd79 -3432 0"/>
              <a:gd name="gd82" fmla="*/ w 3163 21600"/>
              <a:gd name="gd83" fmla="*/ h 3163 21600"/>
              <a:gd name="gd84" fmla="*/ w 18437 21600"/>
              <a:gd name="gd85" fmla="*/ h 18437 21600"/>
            </a:gdLst>
            <a:ahLst/>
            <a:cxnLst/>
            <a:rect l="gd82" t="gd83" r="gd84" b="gd85"/>
            <a:pathLst>
              <a:path w="21600" h="21600" fill="norm" stroke="1" extrusionOk="0">
                <a:moveTo>
                  <a:pt x="gd32" y="gd37"/>
                </a:moveTo>
                <a:arcTo wR="gd74" hR="gd75" stAng="gd29" swAng="gd73"/>
                <a:lnTo>
                  <a:pt x="gd78" y="gd79"/>
                </a:lnTo>
                <a:lnTo>
                  <a:pt x="gd80" y="gd81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2296" name="Shape 12296"/>
          <p:cNvSpPr>
            <a:spLocks noChangeShapeType="1" noGrp="1"/>
          </p:cNvSpPr>
          <p:nvPr/>
        </p:nvSpPr>
        <p:spPr bwMode="auto">
          <a:xfrm>
            <a:off x="3581400" y="2819400"/>
            <a:ext cx="1066800" cy="1295400"/>
          </a:xfrm>
          <a:custGeom>
            <a:avLst/>
            <a:gdLst>
              <a:gd name="gd0" fmla="val 65536"/>
              <a:gd name="gd1" fmla="val 10800"/>
              <a:gd name="gd2" fmla="val 0"/>
              <a:gd name="gd3" fmla="+- 0 0 gd1"/>
              <a:gd name="gd4" fmla="+- 3391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3391"/>
              <a:gd name="gd16" fmla="val 0"/>
              <a:gd name="gd17" fmla="val 18209"/>
              <a:gd name="gd18" fmla="+- 10800 0 gd16"/>
              <a:gd name="gd19" fmla="+- 21600 0 gd17"/>
              <a:gd name="gd20" fmla="?: gd18 1 -1"/>
              <a:gd name="gd21" fmla="?: gd19 1 -1"/>
              <a:gd name="gd22" fmla="*/ gd20 gd21 1"/>
              <a:gd name="gd23" fmla="?: gd18 10800000 0"/>
              <a:gd name="gd24" fmla="?: gd22 -5400000 5400000"/>
              <a:gd name="gd25" fmla="*/ gd18 -1 1"/>
              <a:gd name="gd26" fmla="*/ gd19 -1 1"/>
              <a:gd name="gd27" fmla="?: gd18 gd18 gd25"/>
              <a:gd name="gd28" fmla="?: gd19 gd19 gd26"/>
              <a:gd name="gd29" fmla="val 10800"/>
              <a:gd name="gd30" fmla="val 21600"/>
              <a:gd name="gd31" fmla="+- 21600 0 gd29"/>
              <a:gd name="gd32" fmla="+- 18209 0 gd30"/>
              <a:gd name="gd33" fmla="?: gd31 1 -1"/>
              <a:gd name="gd34" fmla="?: gd32 1 -1"/>
              <a:gd name="gd35" fmla="*/ gd33 gd34 1"/>
              <a:gd name="gd36" fmla="?: gd32 16200000 5400000"/>
              <a:gd name="gd37" fmla="?: gd35 5400000 -5400000"/>
              <a:gd name="gd38" fmla="*/ gd31 -1 1"/>
              <a:gd name="gd39" fmla="*/ gd32 -1 1"/>
              <a:gd name="gd40" fmla="?: gd31 gd31 gd38"/>
              <a:gd name="gd41" fmla="?: gd32 gd32 gd39"/>
              <a:gd name="gd42" fmla="val 21600"/>
              <a:gd name="gd43" fmla="val 18209"/>
              <a:gd name="gd44" fmla="val 21600"/>
              <a:gd name="gd45" fmla="val 3391"/>
              <a:gd name="gd46" fmla="+- 10800 0 gd44"/>
              <a:gd name="gd47" fmla="+- 0 0 gd45"/>
              <a:gd name="gd48" fmla="?: gd46 1 -1"/>
              <a:gd name="gd49" fmla="?: gd47 1 -1"/>
              <a:gd name="gd50" fmla="*/ gd48 gd49 1"/>
              <a:gd name="gd51" fmla="?: gd46 10800000 0"/>
              <a:gd name="gd52" fmla="?: gd50 -5400000 5400000"/>
              <a:gd name="gd53" fmla="*/ gd46 -1 1"/>
              <a:gd name="gd54" fmla="*/ gd47 -1 1"/>
              <a:gd name="gd55" fmla="?: gd46 gd46 gd53"/>
              <a:gd name="gd56" fmla="?: gd47 gd47 gd54"/>
              <a:gd name="gd57" fmla="val 10800"/>
              <a:gd name="gd58" fmla="val 0"/>
              <a:gd name="gd59" fmla="val 0"/>
              <a:gd name="gd60" fmla="val 3391"/>
              <a:gd name="gd61" fmla="+- 10800 0 gd59"/>
              <a:gd name="gd62" fmla="+- 6782 0 gd60"/>
              <a:gd name="gd63" fmla="?: gd61 1 -1"/>
              <a:gd name="gd64" fmla="?: gd62 1 -1"/>
              <a:gd name="gd65" fmla="*/ gd63 gd64 1"/>
              <a:gd name="gd66" fmla="?: gd61 10800000 0"/>
              <a:gd name="gd67" fmla="?: gd65 -5400000 5400000"/>
              <a:gd name="gd68" fmla="*/ gd61 -1 1"/>
              <a:gd name="gd69" fmla="*/ gd62 -1 1"/>
              <a:gd name="gd70" fmla="?: gd61 gd61 gd68"/>
              <a:gd name="gd71" fmla="?: gd62 gd62 gd69"/>
              <a:gd name="gd72" fmla="val 10800"/>
              <a:gd name="gd73" fmla="val 6782"/>
              <a:gd name="gd74" fmla="+- 21600 0 gd72"/>
              <a:gd name="gd75" fmla="+- 3391 0 gd73"/>
              <a:gd name="gd76" fmla="?: gd74 1 -1"/>
              <a:gd name="gd77" fmla="?: gd75 1 -1"/>
              <a:gd name="gd78" fmla="*/ gd76 gd77 1"/>
              <a:gd name="gd79" fmla="?: gd75 16200000 5400000"/>
              <a:gd name="gd80" fmla="?: gd78 5400000 -5400000"/>
              <a:gd name="gd81" fmla="*/ gd74 -1 1"/>
              <a:gd name="gd82" fmla="*/ gd75 -1 1"/>
              <a:gd name="gd83" fmla="?: gd74 gd74 gd81"/>
              <a:gd name="gd84" fmla="?: gd75 gd75 gd82"/>
              <a:gd name="gd85" fmla="val 21600"/>
              <a:gd name="gd86" fmla="val 3391"/>
              <a:gd name="gd87" fmla="*/ w 0 21600"/>
              <a:gd name="gd88" fmla="*/ h 6782 21600"/>
              <a:gd name="gd89" fmla="*/ w 21600 21600"/>
              <a:gd name="gd90" fmla="*/ h 18209 21600"/>
            </a:gdLst>
            <a:ahLst/>
            <a:cxnLst/>
            <a:rect l="gd87" t="gd88" r="gd89" b="gd90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lnTo>
                  <a:pt x="gd16" y="gd17"/>
                </a:lnTo>
                <a:arcTo wR="gd27" hR="gd28" stAng="gd23" swAng="gd24"/>
                <a:arcTo wR="gd40" hR="gd41" stAng="gd36" swAng="gd37"/>
                <a:lnTo>
                  <a:pt x="gd44" y="gd45"/>
                </a:lnTo>
                <a:arcTo wR="gd55" hR="gd56" stAng="gd51" swAng="gd52"/>
                <a:close/>
              </a:path>
              <a:path w="21600" h="21600" fill="none" stroke="1" extrusionOk="0">
                <a:moveTo>
                  <a:pt x="gd59" y="gd60"/>
                </a:moveTo>
                <a:arcTo wR="gd70" hR="gd71" stAng="gd66" swAng="gd67"/>
                <a:arcTo wR="gd83" hR="gd84" stAng="gd79" swAng="gd80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2297" name="Shape 12297"/>
          <p:cNvSpPr>
            <a:spLocks noChangeShapeType="1" noGrp="1"/>
          </p:cNvSpPr>
          <p:nvPr/>
        </p:nvSpPr>
        <p:spPr bwMode="auto">
          <a:xfrm>
            <a:off x="5334000" y="2895600"/>
            <a:ext cx="1600200" cy="990600"/>
          </a:xfrm>
          <a:custGeom>
            <a:avLst/>
            <a:gdLst>
              <a:gd name="gd0" fmla="val 65536"/>
              <a:gd name="gd1" fmla="val 21600"/>
              <a:gd name="gd2" fmla="val 10800"/>
              <a:gd name="gd3" fmla="+- 18019 0 gd1"/>
              <a:gd name="gd4" fmla="+- 21600 0 gd2"/>
              <a:gd name="gd5" fmla="?: gd3 1 -1"/>
              <a:gd name="gd6" fmla="?: gd4 1 -1"/>
              <a:gd name="gd7" fmla="*/ gd5 gd6 1"/>
              <a:gd name="gd8" fmla="?: gd3 10800000 0"/>
              <a:gd name="gd9" fmla="?: gd7 -5400000 5400000"/>
              <a:gd name="gd10" fmla="*/ gd3 -1 1"/>
              <a:gd name="gd11" fmla="*/ gd4 -1 1"/>
              <a:gd name="gd12" fmla="?: gd3 gd3 gd10"/>
              <a:gd name="gd13" fmla="?: gd4 gd4 gd11"/>
              <a:gd name="gd14" fmla="val 18019"/>
              <a:gd name="gd15" fmla="val 21600"/>
              <a:gd name="gd16" fmla="val 3581"/>
              <a:gd name="gd17" fmla="val 21600"/>
              <a:gd name="gd18" fmla="+- 0 0 gd16"/>
              <a:gd name="gd19" fmla="+- 10800 0 gd17"/>
              <a:gd name="gd20" fmla="?: gd18 1 -1"/>
              <a:gd name="gd21" fmla="?: gd19 1 -1"/>
              <a:gd name="gd22" fmla="*/ gd20 gd21 1"/>
              <a:gd name="gd23" fmla="?: gd19 16200000 5400000"/>
              <a:gd name="gd24" fmla="?: gd22 5400000 -5400000"/>
              <a:gd name="gd25" fmla="*/ gd18 -1 1"/>
              <a:gd name="gd26" fmla="*/ gd19 -1 1"/>
              <a:gd name="gd27" fmla="?: gd18 gd18 gd25"/>
              <a:gd name="gd28" fmla="?: gd19 gd19 gd26"/>
              <a:gd name="gd29" fmla="val 0"/>
              <a:gd name="gd30" fmla="val 10800"/>
              <a:gd name="gd31" fmla="+- 3581 0 gd29"/>
              <a:gd name="gd32" fmla="+- 0 0 gd30"/>
              <a:gd name="gd33" fmla="?: gd31 1 -1"/>
              <a:gd name="gd34" fmla="?: gd32 1 -1"/>
              <a:gd name="gd35" fmla="*/ gd33 gd34 1"/>
              <a:gd name="gd36" fmla="?: gd31 10800000 0"/>
              <a:gd name="gd37" fmla="?: gd35 -5400000 5400000"/>
              <a:gd name="gd38" fmla="*/ gd31 -1 1"/>
              <a:gd name="gd39" fmla="*/ gd32 -1 1"/>
              <a:gd name="gd40" fmla="?: gd31 gd31 gd38"/>
              <a:gd name="gd41" fmla="?: gd32 gd32 gd39"/>
              <a:gd name="gd42" fmla="val 3581"/>
              <a:gd name="gd43" fmla="val 0"/>
              <a:gd name="gd44" fmla="val 18019"/>
              <a:gd name="gd45" fmla="val 0"/>
              <a:gd name="gd46" fmla="+- 21600 0 gd44"/>
              <a:gd name="gd47" fmla="+- 10800 0 gd45"/>
              <a:gd name="gd48" fmla="?: gd46 1 -1"/>
              <a:gd name="gd49" fmla="?: gd47 1 -1"/>
              <a:gd name="gd50" fmla="*/ gd48 gd49 1"/>
              <a:gd name="gd51" fmla="?: gd47 16200000 5400000"/>
              <a:gd name="gd52" fmla="?: gd50 5400000 -5400000"/>
              <a:gd name="gd53" fmla="*/ gd46 -1 1"/>
              <a:gd name="gd54" fmla="*/ gd47 -1 1"/>
              <a:gd name="gd55" fmla="?: gd46 gd46 gd53"/>
              <a:gd name="gd56" fmla="?: gd47 gd47 gd54"/>
              <a:gd name="gd57" fmla="val 21600"/>
              <a:gd name="gd58" fmla="val 10800"/>
              <a:gd name="gd59" fmla="val 18019"/>
              <a:gd name="gd60" fmla="val 21600"/>
              <a:gd name="gd61" fmla="+- 14438 0 gd59"/>
              <a:gd name="gd62" fmla="+- 10800 0 gd60"/>
              <a:gd name="gd63" fmla="?: gd61 1 -1"/>
              <a:gd name="gd64" fmla="?: gd62 1 -1"/>
              <a:gd name="gd65" fmla="*/ gd63 gd64 1"/>
              <a:gd name="gd66" fmla="?: gd62 16200000 5400000"/>
              <a:gd name="gd67" fmla="?: gd65 5400000 -5400000"/>
              <a:gd name="gd68" fmla="*/ gd61 -1 1"/>
              <a:gd name="gd69" fmla="*/ gd62 -1 1"/>
              <a:gd name="gd70" fmla="?: gd61 gd61 gd68"/>
              <a:gd name="gd71" fmla="?: gd62 gd62 gd69"/>
              <a:gd name="gd72" fmla="val 14438"/>
              <a:gd name="gd73" fmla="val 10800"/>
              <a:gd name="gd74" fmla="+- 18019 0 gd72"/>
              <a:gd name="gd75" fmla="+- 0 0 gd73"/>
              <a:gd name="gd76" fmla="?: gd74 1 -1"/>
              <a:gd name="gd77" fmla="?: gd75 1 -1"/>
              <a:gd name="gd78" fmla="*/ gd76 gd77 1"/>
              <a:gd name="gd79" fmla="?: gd74 10800000 0"/>
              <a:gd name="gd80" fmla="?: gd78 -5400000 5400000"/>
              <a:gd name="gd81" fmla="*/ gd74 -1 1"/>
              <a:gd name="gd82" fmla="*/ gd75 -1 1"/>
              <a:gd name="gd83" fmla="?: gd74 gd74 gd81"/>
              <a:gd name="gd84" fmla="?: gd75 gd75 gd82"/>
              <a:gd name="gd85" fmla="val 18019"/>
              <a:gd name="gd86" fmla="val 0"/>
              <a:gd name="gd87" fmla="*/ w 3581 21600"/>
              <a:gd name="gd88" fmla="*/ h 0 21600"/>
              <a:gd name="gd89" fmla="*/ w 14438 21600"/>
              <a:gd name="gd90" fmla="*/ h 21600 21600"/>
            </a:gdLst>
            <a:ahLst/>
            <a:cxnLst/>
            <a:rect l="gd87" t="gd88" r="gd89" b="gd90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lnTo>
                  <a:pt x="gd16" y="gd17"/>
                </a:lnTo>
                <a:arcTo wR="gd27" hR="gd28" stAng="gd23" swAng="gd24"/>
                <a:arcTo wR="gd40" hR="gd41" stAng="gd36" swAng="gd37"/>
                <a:lnTo>
                  <a:pt x="gd44" y="gd45"/>
                </a:lnTo>
                <a:arcTo wR="gd55" hR="gd56" stAng="gd51" swAng="gd52"/>
                <a:close/>
              </a:path>
              <a:path w="21600" h="21600" fill="none" stroke="1" extrusionOk="0">
                <a:moveTo>
                  <a:pt x="gd59" y="gd60"/>
                </a:moveTo>
                <a:arcTo wR="gd70" hR="gd71" stAng="gd66" swAng="gd67"/>
                <a:arcTo wR="gd83" hR="gd84" stAng="gd79" swAng="gd80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2298" name="Shape 12298"/>
          <p:cNvSpPr>
            <a:spLocks noChangeShapeType="1" noGrp="1"/>
          </p:cNvSpPr>
          <p:nvPr/>
        </p:nvSpPr>
        <p:spPr bwMode="auto">
          <a:xfrm>
            <a:off x="990600" y="4724399"/>
            <a:ext cx="1447800" cy="914400"/>
          </a:xfrm>
          <a:custGeom>
            <a:avLst/>
            <a:gdLst>
              <a:gd name="gd0" fmla="val 65536"/>
              <a:gd name="gd1" fmla="val 17955"/>
              <a:gd name="gd2" fmla="val 0"/>
              <a:gd name="gd3" fmla="+- gd1 862 0"/>
              <a:gd name="gd4" fmla="+- gd2 282 0"/>
              <a:gd name="gd5" fmla="+- gd1 1877 0"/>
              <a:gd name="gd6" fmla="+- gd2 1410 0"/>
              <a:gd name="gd7" fmla="+- gd1 2477 0"/>
              <a:gd name="gd8" fmla="+- gd2 3045 0"/>
              <a:gd name="gd9" fmla="val gd7"/>
              <a:gd name="gd10" fmla="val gd8"/>
              <a:gd name="gd11" fmla="val 21597"/>
              <a:gd name="gd12" fmla="val 10827"/>
              <a:gd name="gd13" fmla="+- gd11 -225 0"/>
              <a:gd name="gd14" fmla="+- gd12 2763 0"/>
              <a:gd name="gd15" fmla="+- gd11 -562 0"/>
              <a:gd name="gd16" fmla="+- gd12 5300 0"/>
              <a:gd name="gd17" fmla="+- gd11 -1165 0"/>
              <a:gd name="gd18" fmla="+- gd12 7613 0"/>
              <a:gd name="gd19" fmla="val gd17"/>
              <a:gd name="gd20" fmla="val gd18"/>
              <a:gd name="gd21" fmla="val 17955"/>
              <a:gd name="gd22" fmla="val 21597"/>
              <a:gd name="gd23" fmla="+- gd21 -14388 0"/>
              <a:gd name="gd24" fmla="+- gd22 0 0"/>
              <a:gd name="gd25" fmla="val 0"/>
              <a:gd name="gd26" fmla="val 10827"/>
              <a:gd name="gd27" fmla="val 3567"/>
              <a:gd name="gd28" fmla="val 0"/>
              <a:gd name="gd29" fmla="*/ w 3567 21600"/>
              <a:gd name="gd30" fmla="*/ h 0 21600"/>
              <a:gd name="gd31" fmla="*/ w 17955 21600"/>
              <a:gd name="gd32" fmla="*/ h 21600 21600"/>
            </a:gdLst>
            <a:ahLst/>
            <a:cxnLst/>
            <a:rect l="gd29" t="gd30" r="gd31" b="gd32"/>
            <a:pathLst>
              <a:path w="21600" h="21600" fill="norm" stroke="1" extrusionOk="0">
                <a:moveTo>
                  <a:pt x="gd1" y="gd2"/>
                </a:moveTo>
                <a:cubicBezTo>
                  <a:pt x="gd3" y="gd4"/>
                  <a:pt x="gd5" y="gd6"/>
                  <a:pt x="gd7" y="gd8"/>
                </a:cubicBezTo>
                <a:cubicBezTo>
                  <a:pt x="21035" y="5357"/>
                  <a:pt x="21372" y="7895"/>
                  <a:pt x="21597" y="10827"/>
                </a:cubicBezTo>
                <a:cubicBezTo>
                  <a:pt x="gd13" y="gd14"/>
                  <a:pt x="gd15" y="gd16"/>
                  <a:pt x="gd17" y="gd18"/>
                </a:cubicBezTo>
                <a:cubicBezTo>
                  <a:pt x="19832" y="20132"/>
                  <a:pt x="18817" y="21260"/>
                  <a:pt x="17955" y="21597"/>
                </a:cubicBez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Shape 13314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8683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Stars and ribbon </a:t>
            </a:r>
            <a:endParaRPr/>
          </a:p>
        </p:txBody>
      </p:sp>
      <p:sp>
        <p:nvSpPr>
          <p:cNvPr id="13315" name="Shape 13315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219200"/>
            <a:ext cx="8229600" cy="4906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3316" name="Shape 13316"/>
          <p:cNvSpPr>
            <a:spLocks noChangeShapeType="1" noGrp="1"/>
          </p:cNvSpPr>
          <p:nvPr/>
        </p:nvSpPr>
        <p:spPr bwMode="auto">
          <a:xfrm>
            <a:off x="838200" y="1295400"/>
            <a:ext cx="2362199" cy="1524000"/>
          </a:xfrm>
          <a:custGeom>
            <a:avLst/>
            <a:gdLst>
              <a:gd name="gd0" fmla="val 65536"/>
              <a:gd name="gd1" fmla="val 10800"/>
              <a:gd name="gd2" fmla="val 5800"/>
              <a:gd name="gd3" fmla="val 8352"/>
              <a:gd name="gd4" fmla="val 2295"/>
              <a:gd name="gd5" fmla="val 7312"/>
              <a:gd name="gd6" fmla="val 6320"/>
              <a:gd name="gd7" fmla="val 370"/>
              <a:gd name="gd8" fmla="val 2295"/>
              <a:gd name="gd9" fmla="val 4627"/>
              <a:gd name="gd10" fmla="val 7617"/>
              <a:gd name="gd11" fmla="val 0"/>
              <a:gd name="gd12" fmla="val 8615"/>
              <a:gd name="gd13" fmla="+- gd11 3722 0"/>
              <a:gd name="gd14" fmla="+- gd12 3160 0"/>
              <a:gd name="gd15" fmla="val 135"/>
              <a:gd name="gd16" fmla="val 14587"/>
              <a:gd name="gd17" fmla="+- gd15 5532 0"/>
              <a:gd name="gd18" fmla="+- gd16 -650 0"/>
              <a:gd name="gd19" fmla="val 4762"/>
              <a:gd name="gd20" fmla="val 17617"/>
              <a:gd name="gd21" fmla="val 7715"/>
              <a:gd name="gd22" fmla="val 15627"/>
              <a:gd name="gd23" fmla="+- gd21 770 0"/>
              <a:gd name="gd24" fmla="+- gd22 5973 0"/>
              <a:gd name="gd25" fmla="val 10532"/>
              <a:gd name="gd26" fmla="val 14935"/>
              <a:gd name="gd27" fmla="+- gd25 2715 0"/>
              <a:gd name="gd28" fmla="+- gd26 4802 0"/>
              <a:gd name="gd29" fmla="val 14020"/>
              <a:gd name="gd30" fmla="val 14457"/>
              <a:gd name="gd31" fmla="+- gd29 4125 0"/>
              <a:gd name="gd32" fmla="+- gd30 3638 0"/>
              <a:gd name="gd33" fmla="val 16837"/>
              <a:gd name="gd34" fmla="val 12942"/>
              <a:gd name="gd35" fmla="+- gd33 4763 0"/>
              <a:gd name="gd36" fmla="+- gd34 348 0"/>
              <a:gd name="gd37" fmla="val 17607"/>
              <a:gd name="gd38" fmla="val 10475"/>
              <a:gd name="gd39" fmla="val 21097"/>
              <a:gd name="gd40" fmla="val 8137"/>
              <a:gd name="gd41" fmla="val 16702"/>
              <a:gd name="gd42" fmla="val 7315"/>
              <a:gd name="gd43" fmla="val 18380"/>
              <a:gd name="gd44" fmla="val 4457"/>
              <a:gd name="gd45" fmla="+- gd43 -4225 0"/>
              <a:gd name="gd46" fmla="+- gd44 868 0"/>
              <a:gd name="gd47" fmla="val 14522"/>
              <a:gd name="gd48" fmla="val 0"/>
              <a:gd name="gd49" fmla="*/ w 4627 21600"/>
              <a:gd name="gd50" fmla="*/ h 6320 21600"/>
              <a:gd name="gd51" fmla="*/ w 16702 21600"/>
              <a:gd name="gd52" fmla="*/ h 13937 21600"/>
            </a:gdLst>
            <a:ahLst/>
            <a:cxnLst/>
            <a:rect l="gd49" t="gd50" r="gd51" b="gd5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3317" name="Shape 13317"/>
          <p:cNvSpPr>
            <a:spLocks noChangeShapeType="1" noGrp="1"/>
          </p:cNvSpPr>
          <p:nvPr/>
        </p:nvSpPr>
        <p:spPr bwMode="auto">
          <a:xfrm>
            <a:off x="3429000" y="1600200"/>
            <a:ext cx="2895600" cy="1524000"/>
          </a:xfrm>
          <a:custGeom>
            <a:avLst/>
            <a:gdLst>
              <a:gd name="gd0" fmla="val 65536"/>
              <a:gd name="gd1" fmla="val 11462"/>
              <a:gd name="gd2" fmla="val 4342"/>
              <a:gd name="gd3" fmla="val 9722"/>
              <a:gd name="gd4" fmla="val 1887"/>
              <a:gd name="gd5" fmla="val 8550"/>
              <a:gd name="gd6" fmla="val 6382"/>
              <a:gd name="gd7" fmla="val 4502"/>
              <a:gd name="gd8" fmla="val 3625"/>
              <a:gd name="gd9" fmla="+- gd7 870 0"/>
              <a:gd name="gd10" fmla="+- gd8 4192 0"/>
              <a:gd name="gd11" fmla="val 1172"/>
              <a:gd name="gd12" fmla="val 8270"/>
              <a:gd name="gd13" fmla="+- gd11 2763 0"/>
              <a:gd name="gd14" fmla="+- gd12 3322 0"/>
              <a:gd name="gd15" fmla="val 0"/>
              <a:gd name="gd16" fmla="val 12877"/>
              <a:gd name="gd17" fmla="+- gd15 3330 0"/>
              <a:gd name="gd18" fmla="+- gd16 2493 0"/>
              <a:gd name="gd19" fmla="val 1285"/>
              <a:gd name="gd20" fmla="val 17825"/>
              <a:gd name="gd21" fmla="+- gd19 3520 0"/>
              <a:gd name="gd22" fmla="+- gd20 415 0"/>
              <a:gd name="gd23" fmla="val 4917"/>
              <a:gd name="gd24" fmla="val 21600"/>
              <a:gd name="gd25" fmla="val 7527"/>
              <a:gd name="gd26" fmla="val 18125"/>
              <a:gd name="gd27" fmla="+- gd25 1173 0"/>
              <a:gd name="gd28" fmla="+- gd26 1587 0"/>
              <a:gd name="gd29" fmla="val 9872"/>
              <a:gd name="gd30" fmla="val 17370"/>
              <a:gd name="gd31" fmla="+- gd29 1740 0"/>
              <a:gd name="gd32" fmla="+- gd30 1472 0"/>
              <a:gd name="gd33" fmla="val 12180"/>
              <a:gd name="gd34" fmla="val 15935"/>
              <a:gd name="gd35" fmla="+- gd33 2762 0"/>
              <a:gd name="gd36" fmla="+- gd34 1435 0"/>
              <a:gd name="gd37" fmla="val 14640"/>
              <a:gd name="gd38" fmla="val 14350"/>
              <a:gd name="gd39" fmla="+- gd37 4237 0"/>
              <a:gd name="gd40" fmla="+- gd38 1282 0"/>
              <a:gd name="gd41" fmla="val 16380"/>
              <a:gd name="gd42" fmla="val 12310"/>
              <a:gd name="gd43" fmla="+- gd41 1890 0"/>
              <a:gd name="gd44" fmla="+- gd42 -1020 0"/>
              <a:gd name="gd45" fmla="val 16985"/>
              <a:gd name="gd46" fmla="val 9402"/>
              <a:gd name="gd47" fmla="val 21600"/>
              <a:gd name="gd48" fmla="val 6645"/>
              <a:gd name="gd49" fmla="val 16380"/>
              <a:gd name="gd50" fmla="val 6532"/>
              <a:gd name="gd51" fmla="val 18007"/>
              <a:gd name="gd52" fmla="val 3172"/>
              <a:gd name="gd53" fmla="val 14525"/>
              <a:gd name="gd54" fmla="val 5777"/>
              <a:gd name="gd55" fmla="val 14790"/>
              <a:gd name="gd56" fmla="val 0"/>
              <a:gd name="gd57" fmla="*/ w 5372 21600"/>
              <a:gd name="gd58" fmla="*/ h 6382 21600"/>
              <a:gd name="gd59" fmla="*/ w 14640 21600"/>
              <a:gd name="gd60" fmla="*/ h 15935 21600"/>
            </a:gdLst>
            <a:ahLst/>
            <a:cxnLst/>
            <a:rect l="gd57" t="gd58" r="gd59" b="gd60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3318" name="Shape 13318"/>
          <p:cNvSpPr>
            <a:spLocks noChangeShapeType="1" noGrp="1"/>
          </p:cNvSpPr>
          <p:nvPr/>
        </p:nvSpPr>
        <p:spPr bwMode="auto">
          <a:xfrm>
            <a:off x="6629400" y="1600200"/>
            <a:ext cx="2133600" cy="1752599"/>
          </a:xfrm>
          <a:custGeom>
            <a:avLst>
              <a:gd name="adj0" fmla="val 8100"/>
            </a:avLst>
            <a:gdLst>
              <a:gd name="gd0" fmla="val 65536"/>
              <a:gd name="gd1" fmla="+- 10800 0 adj0"/>
              <a:gd name="gd2" fmla="*/ gd1 23170 32768"/>
              <a:gd name="gd3" fmla="+- gd2 10800 0"/>
              <a:gd name="gd4" fmla="+- 10800 0 gd2"/>
              <a:gd name="gd5" fmla="val 21600"/>
              <a:gd name="gd6" fmla="val 10800"/>
              <a:gd name="gd7" fmla="val gd3"/>
              <a:gd name="gd8" fmla="val gd4"/>
              <a:gd name="gd9" fmla="val 10800"/>
              <a:gd name="gd10" fmla="val 0"/>
              <a:gd name="gd11" fmla="val gd4"/>
              <a:gd name="gd12" fmla="val gd4"/>
              <a:gd name="gd13" fmla="val 0"/>
              <a:gd name="gd14" fmla="val 10800"/>
              <a:gd name="gd15" fmla="val gd4"/>
              <a:gd name="gd16" fmla="val gd3"/>
              <a:gd name="gd17" fmla="val 10800"/>
              <a:gd name="gd18" fmla="val 21600"/>
              <a:gd name="gd19" fmla="val gd3"/>
              <a:gd name="gd20" fmla="val gd3"/>
              <a:gd name="gd21" fmla="*/ w gd4 21600"/>
              <a:gd name="gd22" fmla="*/ h gd4 21600"/>
              <a:gd name="gd23" fmla="*/ w gd3 21600"/>
              <a:gd name="gd24" fmla="*/ h gd3 21600"/>
              <a:gd name="gd25" fmla="*/ w adj0 21600"/>
              <a:gd name="gd26" fmla="*/ h 1 2"/>
            </a:gdLst>
            <a:ahLst>
              <a:ahXY gdRefX="adj0" minX="0" maxX="10800">
                <a:pos x="gd25" y="gd26"/>
              </a:ahXY>
            </a:ahLst>
            <a:cxnLst/>
            <a:rect l="gd21" t="gd22" r="gd23" b="gd24"/>
            <a:pathLst>
              <a:path w="21600" h="21600" fill="norm" stroke="1" extrusionOk="0">
                <a:moveTo>
                  <a:pt x="gd5" y="gd6"/>
                </a:move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3319" name="Shape 13319"/>
          <p:cNvSpPr>
            <a:spLocks noChangeShapeType="1" noGrp="1"/>
          </p:cNvSpPr>
          <p:nvPr/>
        </p:nvSpPr>
        <p:spPr bwMode="auto">
          <a:xfrm>
            <a:off x="762000" y="3124200"/>
            <a:ext cx="2209800" cy="21336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8280"/>
              <a:gd name="gd4" fmla="val 8259"/>
              <a:gd name="gd5" fmla="val 0"/>
              <a:gd name="gd6" fmla="val 8259"/>
              <a:gd name="gd7" fmla="+- gd5 6720 0"/>
              <a:gd name="gd8" fmla="+- gd6 5146 0"/>
              <a:gd name="gd9" fmla="val 4200"/>
              <a:gd name="gd10" fmla="val 21600"/>
              <a:gd name="gd11" fmla="+- gd9 6600 0"/>
              <a:gd name="gd12" fmla="+- gd10 -5019 0"/>
              <a:gd name="gd13" fmla="val 17400"/>
              <a:gd name="gd14" fmla="val 21600"/>
              <a:gd name="gd15" fmla="val 14880"/>
              <a:gd name="gd16" fmla="val 13405"/>
              <a:gd name="gd17" fmla="val 21600"/>
              <a:gd name="gd18" fmla="val 8259"/>
              <a:gd name="gd19" fmla="+- gd17 -8280 0"/>
              <a:gd name="gd20" fmla="+- gd18 0 0"/>
              <a:gd name="gd21" fmla="*/ w 6720 21600"/>
              <a:gd name="gd22" fmla="*/ h 8259 21600"/>
              <a:gd name="gd23" fmla="*/ w 14880 21600"/>
              <a:gd name="gd24" fmla="*/ h 15628 21600"/>
            </a:gdLst>
            <a:ahLst/>
            <a:cxnLst/>
            <a:rect l="gd21" t="gd22" r="gd23" b="gd24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3320" name="Shape 13320"/>
          <p:cNvSpPr>
            <a:spLocks noChangeShapeType="1" noGrp="1"/>
          </p:cNvSpPr>
          <p:nvPr/>
        </p:nvSpPr>
        <p:spPr bwMode="auto">
          <a:xfrm>
            <a:off x="3733800" y="3505199"/>
            <a:ext cx="1828800" cy="1676400"/>
          </a:xfrm>
          <a:custGeom>
            <a:avLst>
              <a:gd name="adj0" fmla="val 2538"/>
            </a:avLst>
            <a:gdLst>
              <a:gd name="gd0" fmla="val 65536"/>
              <a:gd name="gd1" fmla="+- 10800 0 adj0"/>
              <a:gd name="gd2" fmla="*/ gd1 30274 32768"/>
              <a:gd name="gd3" fmla="*/ gd1 12540 32768"/>
              <a:gd name="gd4" fmla="+- gd2 10800 0"/>
              <a:gd name="gd5" fmla="+- gd3 10800 0"/>
              <a:gd name="gd6" fmla="+- 10800 0 gd2"/>
              <a:gd name="gd7" fmla="+- 10800 0 gd3"/>
              <a:gd name="gd8" fmla="*/ gd1 23170 32768"/>
              <a:gd name="gd9" fmla="+- gd8 10800 0"/>
              <a:gd name="gd10" fmla="+- 10800 0 gd8"/>
              <a:gd name="gd11" fmla="val 21600"/>
              <a:gd name="gd12" fmla="val 10800"/>
              <a:gd name="gd13" fmla="val gd4"/>
              <a:gd name="gd14" fmla="val gd7"/>
              <a:gd name="gd15" fmla="val 18436"/>
              <a:gd name="gd16" fmla="val 3163"/>
              <a:gd name="gd17" fmla="val gd5"/>
              <a:gd name="gd18" fmla="val gd6"/>
              <a:gd name="gd19" fmla="val 10800"/>
              <a:gd name="gd20" fmla="val 0"/>
              <a:gd name="gd21" fmla="val gd7"/>
              <a:gd name="gd22" fmla="val gd6"/>
              <a:gd name="gd23" fmla="val 3163"/>
              <a:gd name="gd24" fmla="val 3163"/>
              <a:gd name="gd25" fmla="val gd6"/>
              <a:gd name="gd26" fmla="val gd7"/>
              <a:gd name="gd27" fmla="val 0"/>
              <a:gd name="gd28" fmla="val 10800"/>
              <a:gd name="gd29" fmla="val gd6"/>
              <a:gd name="gd30" fmla="val gd5"/>
              <a:gd name="gd31" fmla="val 3163"/>
              <a:gd name="gd32" fmla="val 18436"/>
              <a:gd name="gd33" fmla="val gd7"/>
              <a:gd name="gd34" fmla="val gd4"/>
              <a:gd name="gd35" fmla="val 10800"/>
              <a:gd name="gd36" fmla="val 21600"/>
              <a:gd name="gd37" fmla="val gd5"/>
              <a:gd name="gd38" fmla="val gd4"/>
              <a:gd name="gd39" fmla="val 18436"/>
              <a:gd name="gd40" fmla="val 18436"/>
              <a:gd name="gd41" fmla="val gd4"/>
              <a:gd name="gd42" fmla="val gd5"/>
              <a:gd name="gd43" fmla="*/ w gd10 21600"/>
              <a:gd name="gd44" fmla="*/ h gd10 21600"/>
              <a:gd name="gd45" fmla="*/ w gd9 21600"/>
              <a:gd name="gd46" fmla="*/ h gd9 21600"/>
              <a:gd name="gd47" fmla="*/ w adj0 21600"/>
              <a:gd name="gd48" fmla="*/ h 1 2"/>
            </a:gdLst>
            <a:ahLst>
              <a:ahXY gdRefX="adj0" minX="0" maxX="10800">
                <a:pos x="gd47" y="gd48"/>
              </a:ahXY>
            </a:ahLst>
            <a:cxnLst/>
            <a:rect l="gd43" t="gd44" r="gd45" b="gd46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3321" name="Shape 13321"/>
          <p:cNvSpPr>
            <a:spLocks noChangeShapeType="1" noGrp="1"/>
          </p:cNvSpPr>
          <p:nvPr/>
        </p:nvSpPr>
        <p:spPr bwMode="auto">
          <a:xfrm>
            <a:off x="6096000" y="3657600"/>
            <a:ext cx="2133600" cy="1676400"/>
          </a:xfrm>
          <a:custGeom>
            <a:avLst>
              <a:gd name="adj0" fmla="val 2700"/>
            </a:avLst>
            <a:gdLst>
              <a:gd name="gd0" fmla="val 65536"/>
              <a:gd name="gd1" fmla="+- 10800 0 adj0"/>
              <a:gd name="gd2" fmla="*/ gd1 32138 32768"/>
              <a:gd name="gd3" fmla="*/ gd1 6393 32768"/>
              <a:gd name="gd4" fmla="*/ gd1 27246 32768"/>
              <a:gd name="gd5" fmla="*/ gd1 18205 32768"/>
              <a:gd name="gd6" fmla="+- gd2 10800 0"/>
              <a:gd name="gd7" fmla="+- gd3 10800 0"/>
              <a:gd name="gd8" fmla="+- gd4 10800 0"/>
              <a:gd name="gd9" fmla="+- gd5 10800 0"/>
              <a:gd name="gd10" fmla="+- 10800 0 gd2"/>
              <a:gd name="gd11" fmla="+- 10800 0 gd3"/>
              <a:gd name="gd12" fmla="+- 10800 0 gd4"/>
              <a:gd name="gd13" fmla="+- 10800 0 gd5"/>
              <a:gd name="gd14" fmla="*/ gd1 23170 32768"/>
              <a:gd name="gd15" fmla="+- gd14 10800 0"/>
              <a:gd name="gd16" fmla="+- 10800 0 gd14"/>
              <a:gd name="gd17" fmla="val 21600"/>
              <a:gd name="gd18" fmla="val 10800"/>
              <a:gd name="gd19" fmla="val gd6"/>
              <a:gd name="gd20" fmla="val gd11"/>
              <a:gd name="gd21" fmla="val 20777"/>
              <a:gd name="gd22" fmla="val 6667"/>
              <a:gd name="gd23" fmla="val gd8"/>
              <a:gd name="gd24" fmla="val gd13"/>
              <a:gd name="gd25" fmla="val 18436"/>
              <a:gd name="gd26" fmla="val 3163"/>
              <a:gd name="gd27" fmla="val gd9"/>
              <a:gd name="gd28" fmla="val gd12"/>
              <a:gd name="gd29" fmla="val 14932"/>
              <a:gd name="gd30" fmla="val 822"/>
              <a:gd name="gd31" fmla="val gd7"/>
              <a:gd name="gd32" fmla="val gd10"/>
              <a:gd name="gd33" fmla="val 10800"/>
              <a:gd name="gd34" fmla="val 0"/>
              <a:gd name="gd35" fmla="val gd11"/>
              <a:gd name="gd36" fmla="val gd10"/>
              <a:gd name="gd37" fmla="val 6667"/>
              <a:gd name="gd38" fmla="val 822"/>
              <a:gd name="gd39" fmla="val gd13"/>
              <a:gd name="gd40" fmla="val gd12"/>
              <a:gd name="gd41" fmla="val 3163"/>
              <a:gd name="gd42" fmla="val 3163"/>
              <a:gd name="gd43" fmla="val gd12"/>
              <a:gd name="gd44" fmla="val gd13"/>
              <a:gd name="gd45" fmla="val 822"/>
              <a:gd name="gd46" fmla="val 6667"/>
              <a:gd name="gd47" fmla="val gd10"/>
              <a:gd name="gd48" fmla="val gd11"/>
              <a:gd name="gd49" fmla="val 0"/>
              <a:gd name="gd50" fmla="val 10800"/>
              <a:gd name="gd51" fmla="val gd10"/>
              <a:gd name="gd52" fmla="val gd7"/>
              <a:gd name="gd53" fmla="val 822"/>
              <a:gd name="gd54" fmla="val 14932"/>
              <a:gd name="gd55" fmla="val gd12"/>
              <a:gd name="gd56" fmla="val gd9"/>
              <a:gd name="gd57" fmla="val 3163"/>
              <a:gd name="gd58" fmla="val 18436"/>
              <a:gd name="gd59" fmla="val gd13"/>
              <a:gd name="gd60" fmla="val gd8"/>
              <a:gd name="gd61" fmla="val 6667"/>
              <a:gd name="gd62" fmla="val 20777"/>
              <a:gd name="gd63" fmla="val gd11"/>
              <a:gd name="gd64" fmla="val gd6"/>
              <a:gd name="gd65" fmla="val 10800"/>
              <a:gd name="gd66" fmla="val 21600"/>
              <a:gd name="gd67" fmla="val gd7"/>
              <a:gd name="gd68" fmla="val gd6"/>
              <a:gd name="gd69" fmla="val 14932"/>
              <a:gd name="gd70" fmla="val 20777"/>
              <a:gd name="gd71" fmla="val gd9"/>
              <a:gd name="gd72" fmla="val gd8"/>
              <a:gd name="gd73" fmla="val 18436"/>
              <a:gd name="gd74" fmla="val 18436"/>
              <a:gd name="gd75" fmla="val gd8"/>
              <a:gd name="gd76" fmla="val gd9"/>
              <a:gd name="gd77" fmla="val 20777"/>
              <a:gd name="gd78" fmla="val 14932"/>
              <a:gd name="gd79" fmla="val gd6"/>
              <a:gd name="gd80" fmla="val gd7"/>
              <a:gd name="gd81" fmla="*/ w gd16 21600"/>
              <a:gd name="gd82" fmla="*/ h gd16 21600"/>
              <a:gd name="gd83" fmla="*/ w gd15 21600"/>
              <a:gd name="gd84" fmla="*/ h gd15 21600"/>
              <a:gd name="gd85" fmla="*/ w adj0 21600"/>
              <a:gd name="gd86" fmla="*/ h 1 2"/>
            </a:gdLst>
            <a:ahLst>
              <a:ahXY gdRefX="adj0" minX="0" maxX="10800">
                <a:pos x="gd85" y="gd86"/>
              </a:ahXY>
            </a:ahLst>
            <a:cxnLst/>
            <a:rect l="gd81" t="gd82" r="gd83" b="gd84"/>
            <a:pathLst>
              <a:path w="21600" h="21600" fill="norm" stroke="1" extrusionOk="0">
                <a:moveTo>
                  <a:pt x="gd17" y="gd18"/>
                </a:move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9" name="Shape 14339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457200"/>
            <a:ext cx="8229600" cy="5668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</p:txBody>
      </p:sp>
      <p:sp>
        <p:nvSpPr>
          <p:cNvPr id="14340" name="Shape 14340"/>
          <p:cNvSpPr>
            <a:spLocks noChangeShapeType="1" noGrp="1"/>
          </p:cNvSpPr>
          <p:nvPr/>
        </p:nvSpPr>
        <p:spPr bwMode="auto">
          <a:xfrm>
            <a:off x="1066800" y="609600"/>
            <a:ext cx="2286000" cy="2133600"/>
          </a:xfrm>
          <a:custGeom>
            <a:avLst>
              <a:gd name="adj0" fmla="val 2700"/>
            </a:avLst>
            <a:gdLst>
              <a:gd name="gd0" fmla="val 65536"/>
              <a:gd name="gd1" fmla="+- 10800 0 adj0"/>
              <a:gd name="gd2" fmla="*/ gd1 32488 32768"/>
              <a:gd name="gd3" fmla="*/ gd1 4277 32768"/>
              <a:gd name="gd4" fmla="*/ gd1 30274 32768"/>
              <a:gd name="gd5" fmla="*/ gd1 12540 32768"/>
              <a:gd name="gd6" fmla="*/ gd1 25997 32768"/>
              <a:gd name="gd7" fmla="*/ gd1 19948 32768"/>
              <a:gd name="gd8" fmla="+- gd2 10800 0"/>
              <a:gd name="gd9" fmla="+- gd3 10800 0"/>
              <a:gd name="gd10" fmla="+- gd4 10800 0"/>
              <a:gd name="gd11" fmla="+- gd5 10800 0"/>
              <a:gd name="gd12" fmla="+- gd6 10800 0"/>
              <a:gd name="gd13" fmla="+- gd7 10800 0"/>
              <a:gd name="gd14" fmla="+- 10800 0 gd2"/>
              <a:gd name="gd15" fmla="+- 10800 0 gd3"/>
              <a:gd name="gd16" fmla="+- 10800 0 gd4"/>
              <a:gd name="gd17" fmla="+- 10800 0 gd5"/>
              <a:gd name="gd18" fmla="+- 10800 0 gd6"/>
              <a:gd name="gd19" fmla="+- 10800 0 gd7"/>
              <a:gd name="gd20" fmla="*/ gd1 23170 32768"/>
              <a:gd name="gd21" fmla="+- gd20 10800 0"/>
              <a:gd name="gd22" fmla="+- 10800 0 gd20"/>
              <a:gd name="gd23" fmla="val 21600"/>
              <a:gd name="gd24" fmla="val 10800"/>
              <a:gd name="gd25" fmla="val gd8"/>
              <a:gd name="gd26" fmla="val gd15"/>
              <a:gd name="gd27" fmla="val 21232"/>
              <a:gd name="gd28" fmla="val 8005"/>
              <a:gd name="gd29" fmla="val gd10"/>
              <a:gd name="gd30" fmla="val gd17"/>
              <a:gd name="gd31" fmla="val 20153"/>
              <a:gd name="gd32" fmla="val 5400"/>
              <a:gd name="gd33" fmla="val gd12"/>
              <a:gd name="gd34" fmla="val gd19"/>
              <a:gd name="gd35" fmla="val 18437"/>
              <a:gd name="gd36" fmla="val 3163"/>
              <a:gd name="gd37" fmla="val gd13"/>
              <a:gd name="gd38" fmla="val gd18"/>
              <a:gd name="gd39" fmla="val 16200"/>
              <a:gd name="gd40" fmla="val 1447"/>
              <a:gd name="gd41" fmla="val gd11"/>
              <a:gd name="gd42" fmla="val gd16"/>
              <a:gd name="gd43" fmla="val 13595"/>
              <a:gd name="gd44" fmla="val 368"/>
              <a:gd name="gd45" fmla="val gd9"/>
              <a:gd name="gd46" fmla="val gd14"/>
              <a:gd name="gd47" fmla="val 10800"/>
              <a:gd name="gd48" fmla="val 0"/>
              <a:gd name="gd49" fmla="val gd15"/>
              <a:gd name="gd50" fmla="val gd14"/>
              <a:gd name="gd51" fmla="val 8005"/>
              <a:gd name="gd52" fmla="val 368"/>
              <a:gd name="gd53" fmla="val gd17"/>
              <a:gd name="gd54" fmla="val gd16"/>
              <a:gd name="gd55" fmla="val 5400"/>
              <a:gd name="gd56" fmla="val 1447"/>
              <a:gd name="gd57" fmla="val gd19"/>
              <a:gd name="gd58" fmla="val gd18"/>
              <a:gd name="gd59" fmla="val 3163"/>
              <a:gd name="gd60" fmla="val 3163"/>
              <a:gd name="gd61" fmla="val gd18"/>
              <a:gd name="gd62" fmla="val gd19"/>
              <a:gd name="gd63" fmla="val 1447"/>
              <a:gd name="gd64" fmla="val 5400"/>
              <a:gd name="gd65" fmla="val gd16"/>
              <a:gd name="gd66" fmla="val gd17"/>
              <a:gd name="gd67" fmla="val 368"/>
              <a:gd name="gd68" fmla="val 8005"/>
              <a:gd name="gd69" fmla="val gd14"/>
              <a:gd name="gd70" fmla="val gd15"/>
              <a:gd name="gd71" fmla="val 0"/>
              <a:gd name="gd72" fmla="val 10800"/>
              <a:gd name="gd73" fmla="val gd14"/>
              <a:gd name="gd74" fmla="val gd9"/>
              <a:gd name="gd75" fmla="val 368"/>
              <a:gd name="gd76" fmla="val 13595"/>
              <a:gd name="gd77" fmla="val gd16"/>
              <a:gd name="gd78" fmla="val gd11"/>
              <a:gd name="gd79" fmla="val 1447"/>
              <a:gd name="gd80" fmla="val 16200"/>
              <a:gd name="gd81" fmla="val gd18"/>
              <a:gd name="gd82" fmla="val gd13"/>
              <a:gd name="gd83" fmla="val 3163"/>
              <a:gd name="gd84" fmla="val 18437"/>
              <a:gd name="gd85" fmla="val gd19"/>
              <a:gd name="gd86" fmla="val gd12"/>
              <a:gd name="gd87" fmla="val 5400"/>
              <a:gd name="gd88" fmla="val 20153"/>
              <a:gd name="gd89" fmla="val gd17"/>
              <a:gd name="gd90" fmla="val gd10"/>
              <a:gd name="gd91" fmla="val 8005"/>
              <a:gd name="gd92" fmla="val 21232"/>
              <a:gd name="gd93" fmla="val gd15"/>
              <a:gd name="gd94" fmla="val gd8"/>
              <a:gd name="gd95" fmla="val 10800"/>
              <a:gd name="gd96" fmla="val 21600"/>
              <a:gd name="gd97" fmla="val gd9"/>
              <a:gd name="gd98" fmla="val gd8"/>
              <a:gd name="gd99" fmla="val 13595"/>
              <a:gd name="gd100" fmla="val 21232"/>
              <a:gd name="gd101" fmla="val gd11"/>
              <a:gd name="gd102" fmla="val gd10"/>
              <a:gd name="gd103" fmla="val 16200"/>
              <a:gd name="gd104" fmla="val 20153"/>
              <a:gd name="gd105" fmla="val gd13"/>
              <a:gd name="gd106" fmla="val gd12"/>
              <a:gd name="gd107" fmla="val 18437"/>
              <a:gd name="gd108" fmla="val 18437"/>
              <a:gd name="gd109" fmla="val gd12"/>
              <a:gd name="gd110" fmla="val gd13"/>
              <a:gd name="gd111" fmla="val 20153"/>
              <a:gd name="gd112" fmla="val 16200"/>
              <a:gd name="gd113" fmla="val gd10"/>
              <a:gd name="gd114" fmla="val gd11"/>
              <a:gd name="gd115" fmla="val 21232"/>
              <a:gd name="gd116" fmla="val 13595"/>
              <a:gd name="gd117" fmla="val gd8"/>
              <a:gd name="gd118" fmla="val gd9"/>
              <a:gd name="gd119" fmla="*/ w gd22 21600"/>
              <a:gd name="gd120" fmla="*/ h gd22 21600"/>
              <a:gd name="gd121" fmla="*/ w gd21 21600"/>
              <a:gd name="gd122" fmla="*/ h gd21 21600"/>
              <a:gd name="gd123" fmla="*/ w adj0 21600"/>
              <a:gd name="gd124" fmla="*/ h 1 2"/>
            </a:gdLst>
            <a:ahLst>
              <a:ahXY gdRefX="adj0" minX="0" maxX="10800">
                <a:pos x="gd123" y="gd124"/>
              </a:ahXY>
            </a:ahLst>
            <a:cxnLst/>
            <a:rect l="gd119" t="gd120" r="gd121" b="gd122"/>
            <a:pathLst>
              <a:path w="21600" h="21600" fill="norm" stroke="1" extrusionOk="0">
                <a:moveTo>
                  <a:pt x="gd23" y="gd24"/>
                </a:move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CC00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4341" name="Shape 14341"/>
          <p:cNvSpPr>
            <a:spLocks noChangeShapeType="1" noGrp="1"/>
          </p:cNvSpPr>
          <p:nvPr/>
        </p:nvSpPr>
        <p:spPr bwMode="auto">
          <a:xfrm>
            <a:off x="4724399" y="685800"/>
            <a:ext cx="3124200" cy="2514600"/>
          </a:xfrm>
          <a:custGeom>
            <a:avLst>
              <a:gd name="adj0" fmla="val 2700"/>
            </a:avLst>
            <a:gdLst>
              <a:gd name="gd0" fmla="val 65536"/>
              <a:gd name="gd1" fmla="+- 10800 0 adj0"/>
              <a:gd name="gd2" fmla="*/ gd1 32610 32768"/>
              <a:gd name="gd3" fmla="*/ gd1 3212 32768"/>
              <a:gd name="gd4" fmla="*/ gd1 31357 32768"/>
              <a:gd name="gd5" fmla="*/ gd1 9512 32768"/>
              <a:gd name="gd6" fmla="*/ gd1 28899 32768"/>
              <a:gd name="gd7" fmla="*/ gd1 15447 32768"/>
              <a:gd name="gd8" fmla="*/ gd1 25330 32768"/>
              <a:gd name="gd9" fmla="*/ gd1 20788 32768"/>
              <a:gd name="gd10" fmla="+- gd2 10800 0"/>
              <a:gd name="gd11" fmla="+- gd3 10800 0"/>
              <a:gd name="gd12" fmla="+- gd4 10800 0"/>
              <a:gd name="gd13" fmla="+- gd5 10800 0"/>
              <a:gd name="gd14" fmla="+- gd6 10800 0"/>
              <a:gd name="gd15" fmla="+- gd7 10800 0"/>
              <a:gd name="gd16" fmla="+- gd8 10800 0"/>
              <a:gd name="gd17" fmla="+- gd9 10800 0"/>
              <a:gd name="gd18" fmla="+- 10800 0 gd2"/>
              <a:gd name="gd19" fmla="+- 10800 0 gd3"/>
              <a:gd name="gd20" fmla="+- 10800 0 gd4"/>
              <a:gd name="gd21" fmla="+- 10800 0 gd5"/>
              <a:gd name="gd22" fmla="+- 10800 0 gd6"/>
              <a:gd name="gd23" fmla="+- 10800 0 gd7"/>
              <a:gd name="gd24" fmla="+- 10800 0 gd8"/>
              <a:gd name="gd25" fmla="+- 10800 0 gd9"/>
              <a:gd name="gd26" fmla="*/ gd1 23170 32768"/>
              <a:gd name="gd27" fmla="+- gd26 10800 0"/>
              <a:gd name="gd28" fmla="+- 10800 0 gd26"/>
              <a:gd name="gd29" fmla="val 21600"/>
              <a:gd name="gd30" fmla="val 10800"/>
              <a:gd name="gd31" fmla="val gd10"/>
              <a:gd name="gd32" fmla="val gd19"/>
              <a:gd name="gd33" fmla="val 21392"/>
              <a:gd name="gd34" fmla="val 8693"/>
              <a:gd name="gd35" fmla="val gd12"/>
              <a:gd name="gd36" fmla="val gd21"/>
              <a:gd name="gd37" fmla="val 20777"/>
              <a:gd name="gd38" fmla="val 6667"/>
              <a:gd name="gd39" fmla="val gd14"/>
              <a:gd name="gd40" fmla="val gd23"/>
              <a:gd name="gd41" fmla="val 19780"/>
              <a:gd name="gd42" fmla="val 4800"/>
              <a:gd name="gd43" fmla="val gd16"/>
              <a:gd name="gd44" fmla="val gd25"/>
              <a:gd name="gd45" fmla="val 18436"/>
              <a:gd name="gd46" fmla="val 3163"/>
              <a:gd name="gd47" fmla="val gd17"/>
              <a:gd name="gd48" fmla="val gd24"/>
              <a:gd name="gd49" fmla="val 16800"/>
              <a:gd name="gd50" fmla="val 1820"/>
              <a:gd name="gd51" fmla="val gd15"/>
              <a:gd name="gd52" fmla="val gd22"/>
              <a:gd name="gd53" fmla="val 14932"/>
              <a:gd name="gd54" fmla="val 822"/>
              <a:gd name="gd55" fmla="val gd13"/>
              <a:gd name="gd56" fmla="val gd20"/>
              <a:gd name="gd57" fmla="val 12907"/>
              <a:gd name="gd58" fmla="val 208"/>
              <a:gd name="gd59" fmla="val gd11"/>
              <a:gd name="gd60" fmla="val gd18"/>
              <a:gd name="gd61" fmla="val 10800"/>
              <a:gd name="gd62" fmla="val 0"/>
              <a:gd name="gd63" fmla="val gd19"/>
              <a:gd name="gd64" fmla="val gd18"/>
              <a:gd name="gd65" fmla="val 8693"/>
              <a:gd name="gd66" fmla="val 208"/>
              <a:gd name="gd67" fmla="val gd21"/>
              <a:gd name="gd68" fmla="val gd20"/>
              <a:gd name="gd69" fmla="val 6667"/>
              <a:gd name="gd70" fmla="val 822"/>
              <a:gd name="gd71" fmla="val gd23"/>
              <a:gd name="gd72" fmla="val gd22"/>
              <a:gd name="gd73" fmla="val 4800"/>
              <a:gd name="gd74" fmla="val 1820"/>
              <a:gd name="gd75" fmla="val gd25"/>
              <a:gd name="gd76" fmla="val gd24"/>
              <a:gd name="gd77" fmla="val 3163"/>
              <a:gd name="gd78" fmla="val 3163"/>
              <a:gd name="gd79" fmla="val gd24"/>
              <a:gd name="gd80" fmla="val gd25"/>
              <a:gd name="gd81" fmla="val 1820"/>
              <a:gd name="gd82" fmla="val 4800"/>
              <a:gd name="gd83" fmla="val gd22"/>
              <a:gd name="gd84" fmla="val gd23"/>
              <a:gd name="gd85" fmla="val 822"/>
              <a:gd name="gd86" fmla="val 6667"/>
              <a:gd name="gd87" fmla="val gd20"/>
              <a:gd name="gd88" fmla="val gd21"/>
              <a:gd name="gd89" fmla="val 208"/>
              <a:gd name="gd90" fmla="val 8693"/>
              <a:gd name="gd91" fmla="val gd18"/>
              <a:gd name="gd92" fmla="val gd19"/>
              <a:gd name="gd93" fmla="val 0"/>
              <a:gd name="gd94" fmla="val 10800"/>
              <a:gd name="gd95" fmla="val gd18"/>
              <a:gd name="gd96" fmla="val gd11"/>
              <a:gd name="gd97" fmla="val 208"/>
              <a:gd name="gd98" fmla="val 12907"/>
              <a:gd name="gd99" fmla="val gd20"/>
              <a:gd name="gd100" fmla="val gd13"/>
              <a:gd name="gd101" fmla="val 822"/>
              <a:gd name="gd102" fmla="val 14932"/>
              <a:gd name="gd103" fmla="val gd22"/>
              <a:gd name="gd104" fmla="val gd15"/>
              <a:gd name="gd105" fmla="val 1820"/>
              <a:gd name="gd106" fmla="val 16800"/>
              <a:gd name="gd107" fmla="val gd24"/>
              <a:gd name="gd108" fmla="val gd17"/>
              <a:gd name="gd109" fmla="val 3163"/>
              <a:gd name="gd110" fmla="val 18436"/>
              <a:gd name="gd111" fmla="val gd25"/>
              <a:gd name="gd112" fmla="val gd16"/>
              <a:gd name="gd113" fmla="val 4800"/>
              <a:gd name="gd114" fmla="val 19780"/>
              <a:gd name="gd115" fmla="val gd23"/>
              <a:gd name="gd116" fmla="val gd14"/>
              <a:gd name="gd117" fmla="val 6667"/>
              <a:gd name="gd118" fmla="val 20777"/>
              <a:gd name="gd119" fmla="val gd21"/>
              <a:gd name="gd120" fmla="val gd12"/>
              <a:gd name="gd121" fmla="val 8693"/>
              <a:gd name="gd122" fmla="val 21392"/>
              <a:gd name="gd123" fmla="val gd19"/>
              <a:gd name="gd124" fmla="val gd10"/>
              <a:gd name="gd125" fmla="val 10800"/>
              <a:gd name="gd126" fmla="val 21600"/>
              <a:gd name="gd127" fmla="val gd11"/>
              <a:gd name="gd128" fmla="val gd10"/>
              <a:gd name="gd129" fmla="val 12907"/>
              <a:gd name="gd130" fmla="val 21392"/>
              <a:gd name="gd131" fmla="val gd13"/>
              <a:gd name="gd132" fmla="val gd12"/>
              <a:gd name="gd133" fmla="val 14932"/>
              <a:gd name="gd134" fmla="val 20777"/>
              <a:gd name="gd135" fmla="val gd15"/>
              <a:gd name="gd136" fmla="val gd14"/>
              <a:gd name="gd137" fmla="val 16800"/>
              <a:gd name="gd138" fmla="val 19780"/>
              <a:gd name="gd139" fmla="val gd17"/>
              <a:gd name="gd140" fmla="val gd16"/>
              <a:gd name="gd141" fmla="val 18436"/>
              <a:gd name="gd142" fmla="val 18436"/>
              <a:gd name="gd143" fmla="val gd16"/>
              <a:gd name="gd144" fmla="val gd17"/>
              <a:gd name="gd145" fmla="val 19780"/>
              <a:gd name="gd146" fmla="val 16800"/>
              <a:gd name="gd147" fmla="val gd14"/>
              <a:gd name="gd148" fmla="val gd15"/>
              <a:gd name="gd149" fmla="val 20777"/>
              <a:gd name="gd150" fmla="val 14932"/>
              <a:gd name="gd151" fmla="val gd12"/>
              <a:gd name="gd152" fmla="val gd13"/>
              <a:gd name="gd153" fmla="val 21392"/>
              <a:gd name="gd154" fmla="val 12907"/>
              <a:gd name="gd155" fmla="val gd10"/>
              <a:gd name="gd156" fmla="val gd11"/>
              <a:gd name="gd157" fmla="*/ w gd28 21600"/>
              <a:gd name="gd158" fmla="*/ h gd28 21600"/>
              <a:gd name="gd159" fmla="*/ w gd27 21600"/>
              <a:gd name="gd160" fmla="*/ h gd27 21600"/>
              <a:gd name="gd161" fmla="*/ w adj0 21600"/>
              <a:gd name="gd162" fmla="*/ h 1 2"/>
            </a:gdLst>
            <a:ahLst>
              <a:ahXY gdRefX="adj0" minX="0" maxX="10800">
                <a:pos x="gd161" y="gd162"/>
              </a:ahXY>
            </a:ahLst>
            <a:cxnLst/>
            <a:rect l="gd157" t="gd158" r="gd159" b="gd160"/>
            <a:pathLst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close/>
              </a:path>
            </a:pathLst>
          </a:custGeom>
          <a:solidFill>
            <a:srgbClr val="FA042D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4343" name="Shape 14343"/>
          <p:cNvSpPr>
            <a:spLocks noChangeShapeType="1" noGrp="1"/>
          </p:cNvSpPr>
          <p:nvPr/>
        </p:nvSpPr>
        <p:spPr bwMode="auto">
          <a:xfrm>
            <a:off x="838200" y="3352800"/>
            <a:ext cx="1752599" cy="533400"/>
          </a:xfrm>
          <a:custGeom>
            <a:avLst>
              <a:gd name="adj0" fmla="val 5400"/>
              <a:gd name="adj1" fmla="val 18900"/>
            </a:avLst>
            <a:gdLst>
              <a:gd name="gd0" fmla="val 65536"/>
              <a:gd name="gd1" fmla="val adj0"/>
              <a:gd name="gd2" fmla="+- gd1 675 0"/>
              <a:gd name="gd3" fmla="+- gd2 675 0"/>
              <a:gd name="gd4" fmla="+- gd3 675 0"/>
              <a:gd name="gd5" fmla="+- gd4 675 0"/>
              <a:gd name="gd6" fmla="+- 21600 0 gd5"/>
              <a:gd name="gd7" fmla="+- 21600 0 gd4"/>
              <a:gd name="gd8" fmla="+- 21600 0 gd3"/>
              <a:gd name="gd9" fmla="+- 21600 0 gd2"/>
              <a:gd name="gd10" fmla="+- 21600 0 gd1"/>
              <a:gd name="gd11" fmla="val adj1"/>
              <a:gd name="gd12" fmla="*/ gd11 1 4"/>
              <a:gd name="gd13" fmla="*/ gd11 1 2"/>
              <a:gd name="gd14" fmla="*/ gd11 3 4"/>
              <a:gd name="gd15" fmla="*/ 21600 3 4"/>
              <a:gd name="gd16" fmla="*/ 21600 1 2"/>
              <a:gd name="gd17" fmla="*/ 21600 1 4"/>
              <a:gd name="gd18" fmla="*/ 21600 3 2"/>
              <a:gd name="gd19" fmla="*/ 21600 2 3"/>
              <a:gd name="gd20" fmla="+- gd12 gd15 0"/>
              <a:gd name="gd21" fmla="+- gd13 gd16 0"/>
              <a:gd name="gd22" fmla="+- gd14 gd17 0"/>
              <a:gd name="gd23" fmla="+- gd18 0 gd21"/>
              <a:gd name="gd24" fmla="+- 21600 0 gd11"/>
              <a:gd name="gd25" fmla="+- 21600 0 gd20"/>
              <a:gd name="gd26" fmla="*/ 21600 1 2"/>
              <a:gd name="gd27" fmla="+- 21600 0 2700"/>
              <a:gd name="gd28" fmla="+- gd26 0 2700"/>
              <a:gd name="gd29" fmla="val 21600"/>
              <a:gd name="gd30" fmla="val 21600"/>
              <a:gd name="gd31" fmla="val 0"/>
              <a:gd name="gd32" fmla="val gd30"/>
              <a:gd name="gd33" fmla="val gd4"/>
              <a:gd name="gd34" fmla="val gd30"/>
              <a:gd name="gd35" fmla="+- gd5 0 gd33"/>
              <a:gd name="gd36" fmla="+- gd20 0 gd34"/>
              <a:gd name="gd37" fmla="?: gd35 1 -1"/>
              <a:gd name="gd38" fmla="?: gd36 1 -1"/>
              <a:gd name="gd39" fmla="*/ gd37 gd38 1"/>
              <a:gd name="gd40" fmla="?: gd36 16200000 5400000"/>
              <a:gd name="gd41" fmla="?: gd39 5400000 -5400000"/>
              <a:gd name="gd42" fmla="*/ gd35 -1 1"/>
              <a:gd name="gd43" fmla="*/ gd36 -1 1"/>
              <a:gd name="gd44" fmla="?: gd35 gd35 gd42"/>
              <a:gd name="gd45" fmla="?: gd36 gd36 gd43"/>
              <a:gd name="gd46" fmla="val gd5"/>
              <a:gd name="gd47" fmla="val gd20"/>
              <a:gd name="gd48" fmla="val gd5"/>
              <a:gd name="gd49" fmla="val gd11"/>
              <a:gd name="gd50" fmla="val gd6"/>
              <a:gd name="gd51" fmla="val gd11"/>
              <a:gd name="gd52" fmla="val gd6"/>
              <a:gd name="gd53" fmla="val gd20"/>
              <a:gd name="gd54" fmla="+- gd7 0 gd52"/>
              <a:gd name="gd55" fmla="+- gd30 0 gd53"/>
              <a:gd name="gd56" fmla="?: gd54 1 -1"/>
              <a:gd name="gd57" fmla="?: gd55 1 -1"/>
              <a:gd name="gd58" fmla="*/ gd56 gd57 1"/>
              <a:gd name="gd59" fmla="?: gd54 10800000 0"/>
              <a:gd name="gd60" fmla="?: gd58 -5400000 5400000"/>
              <a:gd name="gd61" fmla="*/ gd54 -1 1"/>
              <a:gd name="gd62" fmla="*/ gd55 -1 1"/>
              <a:gd name="gd63" fmla="?: gd54 gd54 gd61"/>
              <a:gd name="gd64" fmla="?: gd55 gd55 gd62"/>
              <a:gd name="gd65" fmla="val gd7"/>
              <a:gd name="gd66" fmla="val gd30"/>
              <a:gd name="gd67" fmla="val gd29"/>
              <a:gd name="gd68" fmla="val gd30"/>
              <a:gd name="gd69" fmla="val gd27"/>
              <a:gd name="gd70" fmla="val gd23"/>
              <a:gd name="gd71" fmla="val gd29"/>
              <a:gd name="gd72" fmla="val gd24"/>
              <a:gd name="gd73" fmla="val gd10"/>
              <a:gd name="gd74" fmla="val gd24"/>
              <a:gd name="gd75" fmla="val gd10"/>
              <a:gd name="gd76" fmla="val gd25"/>
              <a:gd name="gd77" fmla="+- gd9 0 gd75"/>
              <a:gd name="gd78" fmla="+- 0 0 gd76"/>
              <a:gd name="gd79" fmla="?: gd77 1 -1"/>
              <a:gd name="gd80" fmla="?: gd78 1 -1"/>
              <a:gd name="gd81" fmla="*/ gd79 gd80 1"/>
              <a:gd name="gd82" fmla="?: gd77 10800000 0"/>
              <a:gd name="gd83" fmla="?: gd81 -5400000 5400000"/>
              <a:gd name="gd84" fmla="*/ gd77 -1 1"/>
              <a:gd name="gd85" fmla="*/ gd78 -1 1"/>
              <a:gd name="gd86" fmla="?: gd77 gd77 gd84"/>
              <a:gd name="gd87" fmla="?: gd78 gd78 gd85"/>
              <a:gd name="gd88" fmla="val gd9"/>
              <a:gd name="gd89" fmla="val 0"/>
              <a:gd name="gd90" fmla="val gd2"/>
              <a:gd name="gd91" fmla="val 0"/>
              <a:gd name="gd92" fmla="+- gd1 0 gd90"/>
              <a:gd name="gd93" fmla="+- gd25 0 gd91"/>
              <a:gd name="gd94" fmla="?: gd92 1 -1"/>
              <a:gd name="gd95" fmla="?: gd93 1 -1"/>
              <a:gd name="gd96" fmla="*/ gd94 gd95 1"/>
              <a:gd name="gd97" fmla="?: gd93 16200000 5400000"/>
              <a:gd name="gd98" fmla="?: gd96 5400000 -5400000"/>
              <a:gd name="gd99" fmla="*/ gd92 -1 1"/>
              <a:gd name="gd100" fmla="*/ gd93 -1 1"/>
              <a:gd name="gd101" fmla="?: gd92 gd92 gd99"/>
              <a:gd name="gd102" fmla="?: gd93 gd93 gd100"/>
              <a:gd name="gd103" fmla="val gd1"/>
              <a:gd name="gd104" fmla="val gd25"/>
              <a:gd name="gd105" fmla="val gd1"/>
              <a:gd name="gd106" fmla="val gd24"/>
              <a:gd name="gd107" fmla="val 0"/>
              <a:gd name="gd108" fmla="val gd24"/>
              <a:gd name="gd109" fmla="val 2700"/>
              <a:gd name="gd110" fmla="val gd23"/>
              <a:gd name="gd111" fmla="val gd5"/>
              <a:gd name="gd112" fmla="val gd20"/>
              <a:gd name="gd113" fmla="+- gd4 0 gd111"/>
              <a:gd name="gd114" fmla="+- gd21 0 gd112"/>
              <a:gd name="gd115" fmla="?: gd113 1 -1"/>
              <a:gd name="gd116" fmla="?: gd114 1 -1"/>
              <a:gd name="gd117" fmla="*/ gd115 gd116 1"/>
              <a:gd name="gd118" fmla="?: gd113 10800000 0"/>
              <a:gd name="gd119" fmla="?: gd117 -5400000 5400000"/>
              <a:gd name="gd120" fmla="*/ gd113 -1 1"/>
              <a:gd name="gd121" fmla="*/ gd114 -1 1"/>
              <a:gd name="gd122" fmla="?: gd113 gd113 gd120"/>
              <a:gd name="gd123" fmla="?: gd114 gd114 gd121"/>
              <a:gd name="gd124" fmla="val gd4"/>
              <a:gd name="gd125" fmla="val gd21"/>
              <a:gd name="gd126" fmla="val gd2"/>
              <a:gd name="gd127" fmla="val gd21"/>
              <a:gd name="gd128" fmla="+- gd1 0 gd126"/>
              <a:gd name="gd129" fmla="+- gd22 0 gd127"/>
              <a:gd name="gd130" fmla="?: gd128 1 -1"/>
              <a:gd name="gd131" fmla="?: gd129 1 -1"/>
              <a:gd name="gd132" fmla="*/ gd130 gd131 1"/>
              <a:gd name="gd133" fmla="?: gd129 16200000 5400000"/>
              <a:gd name="gd134" fmla="?: gd132 5400000 -5400000"/>
              <a:gd name="gd135" fmla="*/ gd128 -1 1"/>
              <a:gd name="gd136" fmla="*/ gd129 -1 1"/>
              <a:gd name="gd137" fmla="?: gd128 gd128 gd135"/>
              <a:gd name="gd138" fmla="?: gd129 gd129 gd136"/>
              <a:gd name="gd139" fmla="val gd1"/>
              <a:gd name="gd140" fmla="val gd22"/>
              <a:gd name="gd141" fmla="+- gd2 0 gd139"/>
              <a:gd name="gd142" fmla="+- gd11 0 gd140"/>
              <a:gd name="gd143" fmla="?: gd141 1 -1"/>
              <a:gd name="gd144" fmla="?: gd142 1 -1"/>
              <a:gd name="gd145" fmla="*/ gd143 gd144 1"/>
              <a:gd name="gd146" fmla="?: gd141 10800000 0"/>
              <a:gd name="gd147" fmla="?: gd145 -5400000 5400000"/>
              <a:gd name="gd148" fmla="*/ gd141 -1 1"/>
              <a:gd name="gd149" fmla="*/ gd142 -1 1"/>
              <a:gd name="gd150" fmla="?: gd141 gd141 gd148"/>
              <a:gd name="gd151" fmla="?: gd142 gd142 gd149"/>
              <a:gd name="gd152" fmla="val gd2"/>
              <a:gd name="gd153" fmla="val gd11"/>
              <a:gd name="gd154" fmla="val gd5"/>
              <a:gd name="gd155" fmla="val gd11"/>
              <a:gd name="gd156" fmla="val gd6"/>
              <a:gd name="gd157" fmla="val gd20"/>
              <a:gd name="gd158" fmla="+- gd7 0 gd156"/>
              <a:gd name="gd159" fmla="+- gd21 0 gd157"/>
              <a:gd name="gd160" fmla="?: gd158 1 -1"/>
              <a:gd name="gd161" fmla="?: gd159 1 -1"/>
              <a:gd name="gd162" fmla="*/ gd160 gd161 1"/>
              <a:gd name="gd163" fmla="?: gd158 10800000 0"/>
              <a:gd name="gd164" fmla="?: gd162 -5400000 5400000"/>
              <a:gd name="gd165" fmla="*/ gd158 -1 1"/>
              <a:gd name="gd166" fmla="*/ gd159 -1 1"/>
              <a:gd name="gd167" fmla="?: gd158 gd158 gd165"/>
              <a:gd name="gd168" fmla="?: gd159 gd159 gd166"/>
              <a:gd name="gd169" fmla="val gd7"/>
              <a:gd name="gd170" fmla="val gd21"/>
              <a:gd name="gd171" fmla="val gd9"/>
              <a:gd name="gd172" fmla="val gd21"/>
              <a:gd name="gd173" fmla="+- gd10 0 gd171"/>
              <a:gd name="gd174" fmla="+- gd22 0 gd172"/>
              <a:gd name="gd175" fmla="?: gd173 1 -1"/>
              <a:gd name="gd176" fmla="?: gd174 1 -1"/>
              <a:gd name="gd177" fmla="*/ gd175 gd176 1"/>
              <a:gd name="gd178" fmla="?: gd174 16200000 5400000"/>
              <a:gd name="gd179" fmla="?: gd177 5400000 -5400000"/>
              <a:gd name="gd180" fmla="*/ gd173 -1 1"/>
              <a:gd name="gd181" fmla="*/ gd174 -1 1"/>
              <a:gd name="gd182" fmla="?: gd173 gd173 gd180"/>
              <a:gd name="gd183" fmla="?: gd174 gd174 gd181"/>
              <a:gd name="gd184" fmla="val gd10"/>
              <a:gd name="gd185" fmla="val gd22"/>
              <a:gd name="gd186" fmla="+- gd9 0 gd184"/>
              <a:gd name="gd187" fmla="+- gd11 0 gd185"/>
              <a:gd name="gd188" fmla="?: gd186 1 -1"/>
              <a:gd name="gd189" fmla="?: gd187 1 -1"/>
              <a:gd name="gd190" fmla="*/ gd188 gd189 1"/>
              <a:gd name="gd191" fmla="?: gd186 10800000 0"/>
              <a:gd name="gd192" fmla="?: gd190 -5400000 5400000"/>
              <a:gd name="gd193" fmla="*/ gd186 -1 1"/>
              <a:gd name="gd194" fmla="*/ gd187 -1 1"/>
              <a:gd name="gd195" fmla="?: gd186 gd186 gd193"/>
              <a:gd name="gd196" fmla="?: gd187 gd187 gd194"/>
              <a:gd name="gd197" fmla="val gd9"/>
              <a:gd name="gd198" fmla="val gd11"/>
              <a:gd name="gd199" fmla="val gd6"/>
              <a:gd name="gd200" fmla="val gd11"/>
              <a:gd name="gd201" fmla="val gd1"/>
              <a:gd name="gd202" fmla="val gd22"/>
              <a:gd name="gd203" fmla="val gd1"/>
              <a:gd name="gd204" fmla="val gd24"/>
              <a:gd name="gd205" fmla="val gd10"/>
              <a:gd name="gd206" fmla="val gd22"/>
              <a:gd name="gd207" fmla="val gd10"/>
              <a:gd name="gd208" fmla="val gd24"/>
              <a:gd name="gd209" fmla="*/ w gd1 21600"/>
              <a:gd name="gd210" fmla="*/ h 0 21600"/>
              <a:gd name="gd211" fmla="*/ w gd10 21600"/>
              <a:gd name="gd212" fmla="*/ h gd11 21600"/>
              <a:gd name="gd213" fmla="*/ w adj0 21600"/>
              <a:gd name="gd214" fmla="*/ h 1 2"/>
              <a:gd name="gd215" fmla="*/ w 1 2"/>
              <a:gd name="gd216" fmla="*/ h adj1 21600"/>
            </a:gdLst>
            <a:ahLst>
              <a:ahXY gdRefX="adj0" minX="2700" maxX="8100">
                <a:pos x="gd213" y="gd214"/>
              </a:ahXY>
              <a:ahXY gdRefY="adj1" minY="14400" maxY="21600">
                <a:pos x="gd215" y="gd216"/>
              </a:ahXY>
            </a:ahLst>
            <a:cxnLst/>
            <a:rect l="gd209" t="gd210" r="gd211" b="gd212"/>
            <a:pathLst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arcTo wR="gd44" hR="gd45" stAng="gd40" swAng="gd41"/>
                <a:lnTo>
                  <a:pt x="gd48" y="gd49"/>
                </a:lnTo>
                <a:lnTo>
                  <a:pt x="gd50" y="gd51"/>
                </a:lnTo>
                <a:lnTo>
                  <a:pt x="gd52" y="gd53"/>
                </a:lnTo>
                <a:arcTo wR="gd63" hR="gd64" stAng="gd59" swAng="gd60"/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arcTo wR="gd86" hR="gd87" stAng="gd82" swAng="gd83"/>
                <a:lnTo>
                  <a:pt x="gd90" y="gd91"/>
                </a:lnTo>
                <a:arcTo wR="gd101" hR="gd102" stAng="gd97" swAng="gd98"/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close/>
              </a:path>
              <a:path w="21600" h="21600" fill="none" stroke="1" extrusionOk="0">
                <a:moveTo>
                  <a:pt x="gd111" y="gd112"/>
                </a:moveTo>
                <a:arcTo wR="gd122" hR="gd123" stAng="gd118" swAng="gd119"/>
                <a:lnTo>
                  <a:pt x="gd126" y="gd127"/>
                </a:lnTo>
                <a:arcTo wR="gd137" hR="gd138" stAng="gd133" swAng="gd134"/>
                <a:arcTo wR="gd150" hR="gd151" stAng="gd146" swAng="gd147"/>
                <a:lnTo>
                  <a:pt x="gd154" y="gd155"/>
                </a:lnTo>
              </a:path>
              <a:path w="21600" h="21600" fill="none" stroke="1" extrusionOk="0">
                <a:moveTo>
                  <a:pt x="gd156" y="gd157"/>
                </a:moveTo>
                <a:arcTo wR="gd167" hR="gd168" stAng="gd163" swAng="gd164"/>
                <a:lnTo>
                  <a:pt x="gd171" y="gd172"/>
                </a:lnTo>
                <a:arcTo wR="gd182" hR="gd183" stAng="gd178" swAng="gd179"/>
                <a:arcTo wR="gd195" hR="gd196" stAng="gd191" swAng="gd192"/>
                <a:lnTo>
                  <a:pt x="gd199" y="gd200"/>
                </a:lnTo>
              </a:path>
              <a:path w="21600" h="21600" fill="none" stroke="1" extrusionOk="0">
                <a:moveTo>
                  <a:pt x="gd201" y="gd202"/>
                </a:moveTo>
                <a:lnTo>
                  <a:pt x="gd203" y="gd204"/>
                </a:lnTo>
              </a:path>
              <a:path w="21600" h="21600" fill="none" stroke="1" extrusionOk="0">
                <a:moveTo>
                  <a:pt x="gd205" y="gd206"/>
                </a:moveTo>
                <a:lnTo>
                  <a:pt x="gd207" y="gd208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4344" name="Shape 14344"/>
          <p:cNvSpPr>
            <a:spLocks noChangeShapeType="1" noGrp="1"/>
          </p:cNvSpPr>
          <p:nvPr/>
        </p:nvSpPr>
        <p:spPr bwMode="auto">
          <a:xfrm>
            <a:off x="3276600" y="3276600"/>
            <a:ext cx="1676400" cy="685800"/>
          </a:xfrm>
          <a:custGeom>
            <a:avLst>
              <a:gd name="adj0" fmla="val 5400"/>
              <a:gd name="adj1" fmla="val 2700"/>
            </a:avLst>
            <a:gdLst>
              <a:gd name="gd0" fmla="val 65536"/>
              <a:gd name="gd1" fmla="val adj0"/>
              <a:gd name="gd2" fmla="+- gd1 675 0"/>
              <a:gd name="gd3" fmla="+- gd2 675 0"/>
              <a:gd name="gd4" fmla="+- gd3 675 0"/>
              <a:gd name="gd5" fmla="+- gd4 675 0"/>
              <a:gd name="gd6" fmla="+- 21600 0 gd5"/>
              <a:gd name="gd7" fmla="+- 21600 0 gd4"/>
              <a:gd name="gd8" fmla="+- 21600 0 gd3"/>
              <a:gd name="gd9" fmla="+- 21600 0 gd2"/>
              <a:gd name="gd10" fmla="+- 21600 0 gd1"/>
              <a:gd name="gd11" fmla="val adj1"/>
              <a:gd name="gd12" fmla="*/ gd11 1 4"/>
              <a:gd name="gd13" fmla="*/ gd12 2 1"/>
              <a:gd name="gd14" fmla="*/ gd12 3 1"/>
              <a:gd name="gd15" fmla="*/ 21600 1 2"/>
              <a:gd name="gd16" fmla="+- gd15 0 gd13"/>
              <a:gd name="gd17" fmla="+- 21600 0 gd11"/>
              <a:gd name="gd18" fmla="+- 21600 0 gd12"/>
              <a:gd name="gd19" fmla="*/ 21600 1 2"/>
              <a:gd name="gd20" fmla="+- 21600 0 2700"/>
              <a:gd name="gd21" fmla="+- gd19 0 2700"/>
              <a:gd name="gd22" fmla="val 21600"/>
              <a:gd name="gd23" fmla="val 21600"/>
              <a:gd name="gd24" fmla="val 0"/>
              <a:gd name="gd25" fmla="val 0"/>
              <a:gd name="gd26" fmla="val gd4"/>
              <a:gd name="gd27" fmla="val 0"/>
              <a:gd name="gd28" fmla="+- gd5 0 gd26"/>
              <a:gd name="gd29" fmla="+- gd12 0 gd27"/>
              <a:gd name="gd30" fmla="?: gd28 1 -1"/>
              <a:gd name="gd31" fmla="?: gd29 1 -1"/>
              <a:gd name="gd32" fmla="*/ gd30 gd31 1"/>
              <a:gd name="gd33" fmla="?: gd29 16200000 5400000"/>
              <a:gd name="gd34" fmla="?: gd32 5400000 -5400000"/>
              <a:gd name="gd35" fmla="*/ gd28 -1 1"/>
              <a:gd name="gd36" fmla="*/ gd29 -1 1"/>
              <a:gd name="gd37" fmla="?: gd28 gd28 gd35"/>
              <a:gd name="gd38" fmla="?: gd29 gd29 gd36"/>
              <a:gd name="gd39" fmla="val gd5"/>
              <a:gd name="gd40" fmla="val gd12"/>
              <a:gd name="gd41" fmla="val gd5"/>
              <a:gd name="gd42" fmla="val gd11"/>
              <a:gd name="gd43" fmla="val gd6"/>
              <a:gd name="gd44" fmla="val gd11"/>
              <a:gd name="gd45" fmla="val gd6"/>
              <a:gd name="gd46" fmla="val gd12"/>
              <a:gd name="gd47" fmla="+- gd7 0 gd45"/>
              <a:gd name="gd48" fmla="+- 0 0 gd46"/>
              <a:gd name="gd49" fmla="?: gd47 1 -1"/>
              <a:gd name="gd50" fmla="?: gd48 1 -1"/>
              <a:gd name="gd51" fmla="*/ gd49 gd50 1"/>
              <a:gd name="gd52" fmla="?: gd47 10800000 0"/>
              <a:gd name="gd53" fmla="?: gd51 -5400000 5400000"/>
              <a:gd name="gd54" fmla="*/ gd47 -1 1"/>
              <a:gd name="gd55" fmla="*/ gd48 -1 1"/>
              <a:gd name="gd56" fmla="?: gd47 gd47 gd54"/>
              <a:gd name="gd57" fmla="?: gd48 gd48 gd55"/>
              <a:gd name="gd58" fmla="val gd7"/>
              <a:gd name="gd59" fmla="val 0"/>
              <a:gd name="gd60" fmla="val gd22"/>
              <a:gd name="gd61" fmla="val 0"/>
              <a:gd name="gd62" fmla="val gd20"/>
              <a:gd name="gd63" fmla="val gd16"/>
              <a:gd name="gd64" fmla="val gd22"/>
              <a:gd name="gd65" fmla="val gd17"/>
              <a:gd name="gd66" fmla="val gd10"/>
              <a:gd name="gd67" fmla="val gd17"/>
              <a:gd name="gd68" fmla="val gd10"/>
              <a:gd name="gd69" fmla="val gd18"/>
              <a:gd name="gd70" fmla="+- gd9 0 gd68"/>
              <a:gd name="gd71" fmla="+- gd23 0 gd69"/>
              <a:gd name="gd72" fmla="?: gd70 1 -1"/>
              <a:gd name="gd73" fmla="?: gd71 1 -1"/>
              <a:gd name="gd74" fmla="*/ gd72 gd73 1"/>
              <a:gd name="gd75" fmla="?: gd70 10800000 0"/>
              <a:gd name="gd76" fmla="?: gd74 -5400000 5400000"/>
              <a:gd name="gd77" fmla="*/ gd70 -1 1"/>
              <a:gd name="gd78" fmla="*/ gd71 -1 1"/>
              <a:gd name="gd79" fmla="?: gd70 gd70 gd77"/>
              <a:gd name="gd80" fmla="?: gd71 gd71 gd78"/>
              <a:gd name="gd81" fmla="val gd9"/>
              <a:gd name="gd82" fmla="val gd23"/>
              <a:gd name="gd83" fmla="val gd2"/>
              <a:gd name="gd84" fmla="val gd23"/>
              <a:gd name="gd85" fmla="+- gd1 0 gd83"/>
              <a:gd name="gd86" fmla="+- gd18 0 gd84"/>
              <a:gd name="gd87" fmla="?: gd85 1 -1"/>
              <a:gd name="gd88" fmla="?: gd86 1 -1"/>
              <a:gd name="gd89" fmla="*/ gd87 gd88 1"/>
              <a:gd name="gd90" fmla="?: gd86 16200000 5400000"/>
              <a:gd name="gd91" fmla="?: gd89 5400000 -5400000"/>
              <a:gd name="gd92" fmla="*/ gd85 -1 1"/>
              <a:gd name="gd93" fmla="*/ gd86 -1 1"/>
              <a:gd name="gd94" fmla="?: gd85 gd85 gd92"/>
              <a:gd name="gd95" fmla="?: gd86 gd86 gd93"/>
              <a:gd name="gd96" fmla="val gd1"/>
              <a:gd name="gd97" fmla="val gd18"/>
              <a:gd name="gd98" fmla="val gd1"/>
              <a:gd name="gd99" fmla="val gd17"/>
              <a:gd name="gd100" fmla="val 0"/>
              <a:gd name="gd101" fmla="val gd17"/>
              <a:gd name="gd102" fmla="val 2700"/>
              <a:gd name="gd103" fmla="val gd16"/>
              <a:gd name="gd104" fmla="val gd5"/>
              <a:gd name="gd105" fmla="val gd12"/>
              <a:gd name="gd106" fmla="+- gd4 0 gd104"/>
              <a:gd name="gd107" fmla="+- gd13 0 gd105"/>
              <a:gd name="gd108" fmla="?: gd106 1 -1"/>
              <a:gd name="gd109" fmla="?: gd107 1 -1"/>
              <a:gd name="gd110" fmla="*/ gd108 gd109 1"/>
              <a:gd name="gd111" fmla="?: gd106 10800000 0"/>
              <a:gd name="gd112" fmla="?: gd110 -5400000 5400000"/>
              <a:gd name="gd113" fmla="*/ gd106 -1 1"/>
              <a:gd name="gd114" fmla="*/ gd107 -1 1"/>
              <a:gd name="gd115" fmla="?: gd106 gd106 gd113"/>
              <a:gd name="gd116" fmla="?: gd107 gd107 gd114"/>
              <a:gd name="gd117" fmla="val gd4"/>
              <a:gd name="gd118" fmla="val gd13"/>
              <a:gd name="gd119" fmla="val gd2"/>
              <a:gd name="gd120" fmla="val gd13"/>
              <a:gd name="gd121" fmla="+- gd1 0 gd119"/>
              <a:gd name="gd122" fmla="+- gd14 0 gd120"/>
              <a:gd name="gd123" fmla="?: gd121 1 -1"/>
              <a:gd name="gd124" fmla="?: gd122 1 -1"/>
              <a:gd name="gd125" fmla="*/ gd123 gd124 1"/>
              <a:gd name="gd126" fmla="?: gd122 16200000 5400000"/>
              <a:gd name="gd127" fmla="?: gd125 5400000 -5400000"/>
              <a:gd name="gd128" fmla="*/ gd121 -1 1"/>
              <a:gd name="gd129" fmla="*/ gd122 -1 1"/>
              <a:gd name="gd130" fmla="?: gd121 gd121 gd128"/>
              <a:gd name="gd131" fmla="?: gd122 gd122 gd129"/>
              <a:gd name="gd132" fmla="val gd1"/>
              <a:gd name="gd133" fmla="val gd14"/>
              <a:gd name="gd134" fmla="+- gd2 0 gd132"/>
              <a:gd name="gd135" fmla="+- gd11 0 gd133"/>
              <a:gd name="gd136" fmla="?: gd134 1 -1"/>
              <a:gd name="gd137" fmla="?: gd135 1 -1"/>
              <a:gd name="gd138" fmla="*/ gd136 gd137 1"/>
              <a:gd name="gd139" fmla="?: gd134 10800000 0"/>
              <a:gd name="gd140" fmla="?: gd138 -5400000 5400000"/>
              <a:gd name="gd141" fmla="*/ gd134 -1 1"/>
              <a:gd name="gd142" fmla="*/ gd135 -1 1"/>
              <a:gd name="gd143" fmla="?: gd134 gd134 gd141"/>
              <a:gd name="gd144" fmla="?: gd135 gd135 gd142"/>
              <a:gd name="gd145" fmla="val gd2"/>
              <a:gd name="gd146" fmla="val gd11"/>
              <a:gd name="gd147" fmla="val gd5"/>
              <a:gd name="gd148" fmla="val gd11"/>
              <a:gd name="gd149" fmla="val gd6"/>
              <a:gd name="gd150" fmla="val gd12"/>
              <a:gd name="gd151" fmla="+- gd7 0 gd149"/>
              <a:gd name="gd152" fmla="+- gd13 0 gd150"/>
              <a:gd name="gd153" fmla="?: gd151 1 -1"/>
              <a:gd name="gd154" fmla="?: gd152 1 -1"/>
              <a:gd name="gd155" fmla="*/ gd153 gd154 1"/>
              <a:gd name="gd156" fmla="?: gd151 10800000 0"/>
              <a:gd name="gd157" fmla="?: gd155 -5400000 5400000"/>
              <a:gd name="gd158" fmla="*/ gd151 -1 1"/>
              <a:gd name="gd159" fmla="*/ gd152 -1 1"/>
              <a:gd name="gd160" fmla="?: gd151 gd151 gd158"/>
              <a:gd name="gd161" fmla="?: gd152 gd152 gd159"/>
              <a:gd name="gd162" fmla="val gd7"/>
              <a:gd name="gd163" fmla="val gd13"/>
              <a:gd name="gd164" fmla="val gd9"/>
              <a:gd name="gd165" fmla="val gd13"/>
              <a:gd name="gd166" fmla="+- gd10 0 gd164"/>
              <a:gd name="gd167" fmla="+- gd14 0 gd165"/>
              <a:gd name="gd168" fmla="?: gd166 1 -1"/>
              <a:gd name="gd169" fmla="?: gd167 1 -1"/>
              <a:gd name="gd170" fmla="*/ gd168 gd169 1"/>
              <a:gd name="gd171" fmla="?: gd167 16200000 5400000"/>
              <a:gd name="gd172" fmla="?: gd170 5400000 -5400000"/>
              <a:gd name="gd173" fmla="*/ gd166 -1 1"/>
              <a:gd name="gd174" fmla="*/ gd167 -1 1"/>
              <a:gd name="gd175" fmla="?: gd166 gd166 gd173"/>
              <a:gd name="gd176" fmla="?: gd167 gd167 gd174"/>
              <a:gd name="gd177" fmla="val gd10"/>
              <a:gd name="gd178" fmla="val gd14"/>
              <a:gd name="gd179" fmla="+- gd9 0 gd177"/>
              <a:gd name="gd180" fmla="+- gd11 0 gd178"/>
              <a:gd name="gd181" fmla="?: gd179 1 -1"/>
              <a:gd name="gd182" fmla="?: gd180 1 -1"/>
              <a:gd name="gd183" fmla="*/ gd181 gd182 1"/>
              <a:gd name="gd184" fmla="?: gd179 10800000 0"/>
              <a:gd name="gd185" fmla="?: gd183 -5400000 5400000"/>
              <a:gd name="gd186" fmla="*/ gd179 -1 1"/>
              <a:gd name="gd187" fmla="*/ gd180 -1 1"/>
              <a:gd name="gd188" fmla="?: gd179 gd179 gd186"/>
              <a:gd name="gd189" fmla="?: gd180 gd180 gd187"/>
              <a:gd name="gd190" fmla="val gd9"/>
              <a:gd name="gd191" fmla="val gd11"/>
              <a:gd name="gd192" fmla="val gd6"/>
              <a:gd name="gd193" fmla="val gd11"/>
              <a:gd name="gd194" fmla="val gd1"/>
              <a:gd name="gd195" fmla="val gd14"/>
              <a:gd name="gd196" fmla="val gd1"/>
              <a:gd name="gd197" fmla="val gd17"/>
              <a:gd name="gd198" fmla="val gd10"/>
              <a:gd name="gd199" fmla="val gd14"/>
              <a:gd name="gd200" fmla="val gd10"/>
              <a:gd name="gd201" fmla="val gd17"/>
              <a:gd name="gd202" fmla="*/ w gd1 21600"/>
              <a:gd name="gd203" fmla="*/ h gd11 21600"/>
              <a:gd name="gd204" fmla="*/ w gd10 21600"/>
              <a:gd name="gd205" fmla="*/ h 21600 21600"/>
              <a:gd name="gd206" fmla="*/ w adj0 21600"/>
              <a:gd name="gd207" fmla="*/ h 1 1"/>
              <a:gd name="gd208" fmla="*/ w 1 2"/>
              <a:gd name="gd209" fmla="*/ h adj1 21600"/>
            </a:gdLst>
            <a:ahLst>
              <a:ahXY gdRefX="adj0" minX="2700" maxX="8100">
                <a:pos x="gd206" y="gd207"/>
              </a:ahXY>
              <a:ahXY gdRefY="adj1" minY="0" maxY="72000">
                <a:pos x="gd208" y="gd209"/>
              </a:ahXY>
            </a:ahLst>
            <a:cxnLst/>
            <a:rect l="gd202" t="gd203" r="gd204" b="gd205"/>
            <a:pathLst>
              <a:path w="21600" h="21600" fill="norm" stroke="1" extrusionOk="0">
                <a:moveTo>
                  <a:pt x="gd24" y="gd25"/>
                </a:moveTo>
                <a:lnTo>
                  <a:pt x="gd26" y="gd27"/>
                </a:lnTo>
                <a:arcTo wR="gd37" hR="gd38" stAng="gd33" swAng="gd34"/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arcTo wR="gd56" hR="gd57" stAng="gd52" swAng="gd53"/>
                <a:lnTo>
                  <a:pt x="gd60" y="gd61"/>
                </a:lnTo>
                <a:lnTo>
                  <a:pt x="gd62" y="gd63"/>
                </a:lnTo>
                <a:lnTo>
                  <a:pt x="gd64" y="gd65"/>
                </a:lnTo>
                <a:lnTo>
                  <a:pt x="gd66" y="gd67"/>
                </a:lnTo>
                <a:lnTo>
                  <a:pt x="gd68" y="gd69"/>
                </a:lnTo>
                <a:arcTo wR="gd79" hR="gd80" stAng="gd75" swAng="gd76"/>
                <a:lnTo>
                  <a:pt x="gd83" y="gd84"/>
                </a:lnTo>
                <a:arcTo wR="gd94" hR="gd95" stAng="gd90" swAng="gd91"/>
                <a:lnTo>
                  <a:pt x="gd98" y="gd99"/>
                </a:lnTo>
                <a:lnTo>
                  <a:pt x="gd100" y="gd101"/>
                </a:lnTo>
                <a:lnTo>
                  <a:pt x="gd102" y="gd103"/>
                </a:lnTo>
                <a:close/>
              </a:path>
              <a:path w="21600" h="21600" fill="none" stroke="1" extrusionOk="0">
                <a:moveTo>
                  <a:pt x="gd104" y="gd105"/>
                </a:moveTo>
                <a:arcTo wR="gd115" hR="gd116" stAng="gd111" swAng="gd112"/>
                <a:lnTo>
                  <a:pt x="gd119" y="gd120"/>
                </a:lnTo>
                <a:arcTo wR="gd130" hR="gd131" stAng="gd126" swAng="gd127"/>
                <a:arcTo wR="gd143" hR="gd144" stAng="gd139" swAng="gd140"/>
                <a:lnTo>
                  <a:pt x="gd147" y="gd148"/>
                </a:lnTo>
              </a:path>
              <a:path w="21600" h="21600" fill="none" stroke="1" extrusionOk="0">
                <a:moveTo>
                  <a:pt x="gd149" y="gd150"/>
                </a:moveTo>
                <a:arcTo wR="gd160" hR="gd161" stAng="gd156" swAng="gd157"/>
                <a:lnTo>
                  <a:pt x="gd164" y="gd165"/>
                </a:lnTo>
                <a:arcTo wR="gd175" hR="gd176" stAng="gd171" swAng="gd172"/>
                <a:arcTo wR="gd188" hR="gd189" stAng="gd184" swAng="gd185"/>
                <a:lnTo>
                  <a:pt x="gd192" y="gd193"/>
                </a:lnTo>
              </a:path>
              <a:path w="21600" h="21600" fill="none" stroke="1" extrusionOk="0">
                <a:moveTo>
                  <a:pt x="gd194" y="gd195"/>
                </a:moveTo>
                <a:lnTo>
                  <a:pt x="gd196" y="gd197"/>
                </a:lnTo>
              </a:path>
              <a:path w="21600" h="21600" fill="none" stroke="1" extrusionOk="0">
                <a:moveTo>
                  <a:pt x="gd198" y="gd199"/>
                </a:moveTo>
                <a:lnTo>
                  <a:pt x="gd200" y="gd201"/>
                </a:lnTo>
              </a:path>
            </a:pathLst>
          </a:custGeom>
          <a:solidFill>
            <a:schemeClr val="accent1"/>
          </a:solidFill>
          <a:ln w="9524">
            <a:solidFill>
              <a:srgbClr val="FA042D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4345" name="Shape 14345"/>
          <p:cNvSpPr>
            <a:spLocks noChangeShapeType="1" noGrp="1"/>
          </p:cNvSpPr>
          <p:nvPr/>
        </p:nvSpPr>
        <p:spPr bwMode="auto">
          <a:xfrm>
            <a:off x="5715000" y="3733800"/>
            <a:ext cx="2514600" cy="762000"/>
          </a:xfrm>
          <a:custGeom>
            <a:avLst>
              <a:gd name="adj0" fmla="val 5400"/>
              <a:gd name="adj1" fmla="val 16200"/>
              <a:gd name="adj2" fmla="val 27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21600"/>
              <a:gd name="gd5" fmla="val 21600"/>
              <a:gd name="gd6" fmla="*/ 21600 1 8"/>
              <a:gd name="gd7" fmla="*/ 21600 1 2"/>
              <a:gd name="gd8" fmla="*/ 21600 7 8"/>
              <a:gd name="gd9" fmla="*/ 21600 3 2"/>
              <a:gd name="gd10" fmla="+- 0 0 gd7"/>
              <a:gd name="gd11" fmla="*/ adj2 30573 4096"/>
              <a:gd name="gd12" fmla="*/ gd11 2 1"/>
              <a:gd name="gd13" fmla="+- gd11 21600 adj2"/>
              <a:gd name="gd14" fmla="+- gd11 adj1 0"/>
              <a:gd name="gd15" fmla="*/ adj1 1 2"/>
              <a:gd name="gd16" fmla="+- gd11 gd15 0"/>
              <a:gd name="gd17" fmla="+- gd13 0 adj1"/>
              <a:gd name="gd18" fmla="+- adj0 gd6 0"/>
              <a:gd name="gd19" fmla="+- 21600 0 gd18"/>
              <a:gd name="gd20" fmla="+- 21600 0 adj0"/>
              <a:gd name="gd21" fmla="+- gd7 0 adj0"/>
              <a:gd name="gd22" fmla="*/ gd21 gd21 1"/>
              <a:gd name="gd23" fmla="*/ 21600 21600 1"/>
              <a:gd name="gd24" fmla="*/ 1 gd22 gd23"/>
              <a:gd name="gd25" fmla="+- 0 1 gd24"/>
              <a:gd name="gd26" fmla="sqrt gd25"/>
              <a:gd name="gd27" fmla="*/ gd11 gd26 1"/>
              <a:gd name="gd28" fmla="+- gd11 0 gd27"/>
              <a:gd name="gd29" fmla="+- gd28 gd17 gd11"/>
              <a:gd name="gd30" fmla="+- adj2 gd17 gd11"/>
              <a:gd name="gd31" fmla="*/ gd11 2391 32768"/>
              <a:gd name="gd32" fmla="+- gd7 0 gd18"/>
              <a:gd name="gd33" fmla="*/ gd32 gd32 1"/>
              <a:gd name="gd34" fmla="*/ 21600 21600 1"/>
              <a:gd name="gd35" fmla="*/ 1 gd33 gd34"/>
              <a:gd name="gd36" fmla="+- 0 1 gd35"/>
              <a:gd name="gd37" fmla="sqrt gd36"/>
              <a:gd name="gd38" fmla="*/ gd11 gd37 1"/>
              <a:gd name="gd39" fmla="+- gd11 adj1 gd38"/>
              <a:gd name="gd40" fmla="+- gd28 adj1 0"/>
              <a:gd name="gd41" fmla="+- gd13 0 gd38"/>
              <a:gd name="gd42" fmla="+- 21600 0 adj2"/>
              <a:gd name="gd43" fmla="+- gd11 gd13 0"/>
              <a:gd name="gd44" fmla="+- gd43 gd11 gd17"/>
              <a:gd name="gd45" fmla="+- gd42 gd11 gd14"/>
              <a:gd name="gd46" fmla="+- gd43 gd11 gd14"/>
              <a:gd name="gd47" fmla="+- gd31 gd13 gd16"/>
              <a:gd name="gd48" fmla="+- gd17 0 gd16"/>
              <a:gd name="gd49" fmla="*/ gd48 2 3"/>
              <a:gd name="gd50" fmla="+- gd2 gd49 0"/>
              <a:gd name="gd51" fmla="+- adj2 gd49 0"/>
              <a:gd name="gd52" fmla="max gd51 675"/>
              <a:gd name="gd53" fmla="*/ 21600 3 8"/>
              <a:gd name="gd54" fmla="+- gd53 0 4"/>
              <a:gd name="gd55" fmla="+- gd9 0 gd10"/>
              <a:gd name="gd56" fmla="+- gd46 0 gd45"/>
              <a:gd name="gd57" fmla="*/ gd55 1 2"/>
              <a:gd name="gd58" fmla="*/ gd56 1 2"/>
              <a:gd name="gd59" fmla="+- gd10 gd57 0"/>
              <a:gd name="gd60" fmla="+- gd45 gd58 0"/>
              <a:gd name="gd61" fmla="+- 0 0 gd59"/>
              <a:gd name="gd62" fmla="+- gd30 0 gd60"/>
              <a:gd name="gd63" fmla="?: gd61 1 -1"/>
              <a:gd name="gd64" fmla="?: gd62 1 -1"/>
              <a:gd name="gd65" fmla="*/ gd62 1 gd61"/>
              <a:gd name="gd66" fmla="at2 1 gd65"/>
              <a:gd name="gd67" fmla="cos 1 gd66"/>
              <a:gd name="gd68" fmla="*/ gd67 gd67 1"/>
              <a:gd name="gd69" fmla="*/ gd58 gd58 1"/>
              <a:gd name="gd70" fmla="*/ gd69 gd68 1"/>
              <a:gd name="gd71" fmla="sin 1 gd66"/>
              <a:gd name="gd72" fmla="*/ gd71 gd71 1"/>
              <a:gd name="gd73" fmla="*/ gd57 gd57 1"/>
              <a:gd name="gd74" fmla="*/ gd73 gd72 1"/>
              <a:gd name="gd75" fmla="+- gd74 gd70 0"/>
              <a:gd name="gd76" fmla="sqrt gd75"/>
              <a:gd name="gd77" fmla="*/ gd57 gd58 gd76"/>
              <a:gd name="gd78" fmla="?: gd61 0 10800000"/>
              <a:gd name="gd79" fmla="*/ gd63 gd64 1"/>
              <a:gd name="gd80" fmla="*/ gd66 -1 1"/>
              <a:gd name="gd81" fmla="?: gd66 gd66 gd80"/>
              <a:gd name="gd82" fmla="*/ gd81 gd79 1"/>
              <a:gd name="gd83" fmla="+- gd82 gd78 0"/>
              <a:gd name="gd84" fmla="*/ gd77 gd67 1"/>
              <a:gd name="gd85" fmla="*/ gd63 gd84 1"/>
              <a:gd name="gd86" fmla="+- gd59 gd85 0"/>
              <a:gd name="gd87" fmla="*/ gd71 -1 1"/>
              <a:gd name="gd88" fmla="?: gd71 gd71 gd87"/>
              <a:gd name="gd89" fmla="*/ gd77 gd88 1"/>
              <a:gd name="gd90" fmla="*/ gd64 gd89 1"/>
              <a:gd name="gd91" fmla="+- gd60 gd90 0"/>
              <a:gd name="gd92" fmla="+- gd1 0 gd59"/>
              <a:gd name="gd93" fmla="+- gd29 0 gd60"/>
              <a:gd name="gd94" fmla="?: gd92 1 -1"/>
              <a:gd name="gd95" fmla="?: gd93 1 -1"/>
              <a:gd name="gd96" fmla="*/ gd93 1 gd92"/>
              <a:gd name="gd97" fmla="at2 1 gd96"/>
              <a:gd name="gd98" fmla="cos 1 gd97"/>
              <a:gd name="gd99" fmla="*/ gd98 gd98 1"/>
              <a:gd name="gd100" fmla="*/ gd58 gd58 1"/>
              <a:gd name="gd101" fmla="*/ gd100 gd99 1"/>
              <a:gd name="gd102" fmla="sin 1 gd97"/>
              <a:gd name="gd103" fmla="*/ gd102 gd102 1"/>
              <a:gd name="gd104" fmla="*/ gd57 gd57 1"/>
              <a:gd name="gd105" fmla="*/ gd104 gd103 1"/>
              <a:gd name="gd106" fmla="+- gd105 gd101 0"/>
              <a:gd name="gd107" fmla="sqrt gd106"/>
              <a:gd name="gd108" fmla="*/ gd57 gd58 gd107"/>
              <a:gd name="gd109" fmla="?: gd92 0 10800000"/>
              <a:gd name="gd110" fmla="*/ gd94 gd95 1"/>
              <a:gd name="gd111" fmla="*/ gd97 -1 1"/>
              <a:gd name="gd112" fmla="?: gd97 gd97 gd111"/>
              <a:gd name="gd113" fmla="*/ gd112 gd110 1"/>
              <a:gd name="gd114" fmla="+- gd113 gd109 0"/>
              <a:gd name="gd115" fmla="*/ gd108 gd98 1"/>
              <a:gd name="gd116" fmla="*/ gd94 gd115 1"/>
              <a:gd name="gd117" fmla="+- gd59 gd116 0"/>
              <a:gd name="gd118" fmla="*/ gd102 -1 1"/>
              <a:gd name="gd119" fmla="?: gd102 gd102 gd118"/>
              <a:gd name="gd120" fmla="*/ gd108 gd119 1"/>
              <a:gd name="gd121" fmla="*/ gd95 gd120 1"/>
              <a:gd name="gd122" fmla="+- gd60 gd121 0"/>
              <a:gd name="gd123" fmla="+- gd114 0 gd83"/>
              <a:gd name="gd124" fmla="+- 21600000 gd123 0"/>
              <a:gd name="gd125" fmla="?: gd123 gd123 gd124"/>
              <a:gd name="gd126" fmla="*/ gd55 1 2"/>
              <a:gd name="gd127" fmla="*/ gd56 1 2"/>
              <a:gd name="gd128" fmla="val gd117"/>
              <a:gd name="gd129" fmla="val gd122"/>
              <a:gd name="gd130" fmla="+- gd9 0 gd10"/>
              <a:gd name="gd131" fmla="+- gd12 0 0"/>
              <a:gd name="gd132" fmla="*/ gd130 1 2"/>
              <a:gd name="gd133" fmla="*/ gd131 1 2"/>
              <a:gd name="gd134" fmla="+- gd10 gd132 0"/>
              <a:gd name="gd135" fmla="+- 0 gd133 0"/>
              <a:gd name="gd136" fmla="+- gd1 0 gd134"/>
              <a:gd name="gd137" fmla="+- gd28 0 gd135"/>
              <a:gd name="gd138" fmla="?: gd136 1 -1"/>
              <a:gd name="gd139" fmla="?: gd137 1 -1"/>
              <a:gd name="gd140" fmla="*/ gd137 1 gd136"/>
              <a:gd name="gd141" fmla="at2 1 gd140"/>
              <a:gd name="gd142" fmla="cos 1 gd141"/>
              <a:gd name="gd143" fmla="*/ gd142 gd142 1"/>
              <a:gd name="gd144" fmla="*/ gd133 gd133 1"/>
              <a:gd name="gd145" fmla="*/ gd144 gd143 1"/>
              <a:gd name="gd146" fmla="sin 1 gd141"/>
              <a:gd name="gd147" fmla="*/ gd146 gd146 1"/>
              <a:gd name="gd148" fmla="*/ gd132 gd132 1"/>
              <a:gd name="gd149" fmla="*/ gd148 gd147 1"/>
              <a:gd name="gd150" fmla="+- gd149 gd145 0"/>
              <a:gd name="gd151" fmla="sqrt gd150"/>
              <a:gd name="gd152" fmla="*/ gd132 gd133 gd151"/>
              <a:gd name="gd153" fmla="?: gd136 0 10800000"/>
              <a:gd name="gd154" fmla="*/ gd138 gd139 1"/>
              <a:gd name="gd155" fmla="*/ gd141 -1 1"/>
              <a:gd name="gd156" fmla="?: gd141 gd141 gd155"/>
              <a:gd name="gd157" fmla="*/ gd156 gd154 1"/>
              <a:gd name="gd158" fmla="+- gd157 gd153 0"/>
              <a:gd name="gd159" fmla="*/ gd152 gd142 1"/>
              <a:gd name="gd160" fmla="*/ gd138 gd159 1"/>
              <a:gd name="gd161" fmla="+- gd134 gd160 0"/>
              <a:gd name="gd162" fmla="*/ gd146 -1 1"/>
              <a:gd name="gd163" fmla="?: gd146 gd146 gd162"/>
              <a:gd name="gd164" fmla="*/ gd152 gd163 1"/>
              <a:gd name="gd165" fmla="*/ gd139 gd164 1"/>
              <a:gd name="gd166" fmla="+- gd135 gd165 0"/>
              <a:gd name="gd167" fmla="+- gd20 0 gd134"/>
              <a:gd name="gd168" fmla="+- gd28 0 gd135"/>
              <a:gd name="gd169" fmla="?: gd167 1 -1"/>
              <a:gd name="gd170" fmla="?: gd168 1 -1"/>
              <a:gd name="gd171" fmla="*/ gd168 1 gd167"/>
              <a:gd name="gd172" fmla="at2 1 gd171"/>
              <a:gd name="gd173" fmla="cos 1 gd172"/>
              <a:gd name="gd174" fmla="*/ gd173 gd173 1"/>
              <a:gd name="gd175" fmla="*/ gd133 gd133 1"/>
              <a:gd name="gd176" fmla="*/ gd175 gd174 1"/>
              <a:gd name="gd177" fmla="sin 1 gd172"/>
              <a:gd name="gd178" fmla="*/ gd177 gd177 1"/>
              <a:gd name="gd179" fmla="*/ gd132 gd132 1"/>
              <a:gd name="gd180" fmla="*/ gd179 gd178 1"/>
              <a:gd name="gd181" fmla="+- gd180 gd176 0"/>
              <a:gd name="gd182" fmla="sqrt gd181"/>
              <a:gd name="gd183" fmla="*/ gd132 gd133 gd182"/>
              <a:gd name="gd184" fmla="?: gd167 0 10800000"/>
              <a:gd name="gd185" fmla="*/ gd169 gd170 1"/>
              <a:gd name="gd186" fmla="*/ gd172 -1 1"/>
              <a:gd name="gd187" fmla="?: gd172 gd172 gd186"/>
              <a:gd name="gd188" fmla="*/ gd187 gd185 1"/>
              <a:gd name="gd189" fmla="+- gd188 gd184 0"/>
              <a:gd name="gd190" fmla="*/ gd183 gd173 1"/>
              <a:gd name="gd191" fmla="*/ gd169 gd190 1"/>
              <a:gd name="gd192" fmla="+- gd134 gd191 0"/>
              <a:gd name="gd193" fmla="*/ gd177 -1 1"/>
              <a:gd name="gd194" fmla="?: gd177 gd177 gd193"/>
              <a:gd name="gd195" fmla="*/ gd183 gd194 1"/>
              <a:gd name="gd196" fmla="*/ gd170 gd195 1"/>
              <a:gd name="gd197" fmla="+- gd135 gd196 0"/>
              <a:gd name="gd198" fmla="+- gd189 0 gd158"/>
              <a:gd name="gd199" fmla="+- 21600000 gd198 0"/>
              <a:gd name="gd200" fmla="?: gd198 gd198 gd199"/>
              <a:gd name="gd201" fmla="*/ gd130 1 2"/>
              <a:gd name="gd202" fmla="*/ gd131 1 2"/>
              <a:gd name="gd203" fmla="val gd192"/>
              <a:gd name="gd204" fmla="val gd197"/>
              <a:gd name="gd205" fmla="+- gd9 0 gd10"/>
              <a:gd name="gd206" fmla="+- gd46 0 gd45"/>
              <a:gd name="gd207" fmla="*/ gd205 1 2"/>
              <a:gd name="gd208" fmla="*/ gd206 1 2"/>
              <a:gd name="gd209" fmla="+- gd10 gd207 0"/>
              <a:gd name="gd210" fmla="+- gd45 gd208 0"/>
              <a:gd name="gd211" fmla="+- gd20 0 gd209"/>
              <a:gd name="gd212" fmla="+- gd29 0 gd210"/>
              <a:gd name="gd213" fmla="?: gd211 1 -1"/>
              <a:gd name="gd214" fmla="?: gd212 1 -1"/>
              <a:gd name="gd215" fmla="*/ gd212 1 gd211"/>
              <a:gd name="gd216" fmla="at2 1 gd215"/>
              <a:gd name="gd217" fmla="cos 1 gd216"/>
              <a:gd name="gd218" fmla="*/ gd217 gd217 1"/>
              <a:gd name="gd219" fmla="*/ gd208 gd208 1"/>
              <a:gd name="gd220" fmla="*/ gd219 gd218 1"/>
              <a:gd name="gd221" fmla="sin 1 gd216"/>
              <a:gd name="gd222" fmla="*/ gd221 gd221 1"/>
              <a:gd name="gd223" fmla="*/ gd207 gd207 1"/>
              <a:gd name="gd224" fmla="*/ gd223 gd222 1"/>
              <a:gd name="gd225" fmla="+- gd224 gd220 0"/>
              <a:gd name="gd226" fmla="sqrt gd225"/>
              <a:gd name="gd227" fmla="*/ gd207 gd208 gd226"/>
              <a:gd name="gd228" fmla="?: gd211 0 10800000"/>
              <a:gd name="gd229" fmla="*/ gd213 gd214 1"/>
              <a:gd name="gd230" fmla="*/ gd216 -1 1"/>
              <a:gd name="gd231" fmla="?: gd216 gd216 gd230"/>
              <a:gd name="gd232" fmla="*/ gd231 gd229 1"/>
              <a:gd name="gd233" fmla="+- gd232 gd228 0"/>
              <a:gd name="gd234" fmla="*/ gd227 gd217 1"/>
              <a:gd name="gd235" fmla="*/ gd213 gd234 1"/>
              <a:gd name="gd236" fmla="+- gd209 gd235 0"/>
              <a:gd name="gd237" fmla="*/ gd221 -1 1"/>
              <a:gd name="gd238" fmla="?: gd221 gd221 gd237"/>
              <a:gd name="gd239" fmla="*/ gd227 gd238 1"/>
              <a:gd name="gd240" fmla="*/ gd214 gd239 1"/>
              <a:gd name="gd241" fmla="+- gd210 gd240 0"/>
              <a:gd name="gd242" fmla="+- gd4 0 gd209"/>
              <a:gd name="gd243" fmla="+- gd30 0 gd210"/>
              <a:gd name="gd244" fmla="?: gd242 1 -1"/>
              <a:gd name="gd245" fmla="?: gd243 1 -1"/>
              <a:gd name="gd246" fmla="*/ gd243 1 gd242"/>
              <a:gd name="gd247" fmla="at2 1 gd246"/>
              <a:gd name="gd248" fmla="cos 1 gd247"/>
              <a:gd name="gd249" fmla="*/ gd248 gd248 1"/>
              <a:gd name="gd250" fmla="*/ gd208 gd208 1"/>
              <a:gd name="gd251" fmla="*/ gd250 gd249 1"/>
              <a:gd name="gd252" fmla="sin 1 gd247"/>
              <a:gd name="gd253" fmla="*/ gd252 gd252 1"/>
              <a:gd name="gd254" fmla="*/ gd207 gd207 1"/>
              <a:gd name="gd255" fmla="*/ gd254 gd253 1"/>
              <a:gd name="gd256" fmla="+- gd255 gd251 0"/>
              <a:gd name="gd257" fmla="sqrt gd256"/>
              <a:gd name="gd258" fmla="*/ gd207 gd208 gd257"/>
              <a:gd name="gd259" fmla="?: gd242 0 10800000"/>
              <a:gd name="gd260" fmla="*/ gd244 gd245 1"/>
              <a:gd name="gd261" fmla="*/ gd247 -1 1"/>
              <a:gd name="gd262" fmla="?: gd247 gd247 gd261"/>
              <a:gd name="gd263" fmla="*/ gd262 gd260 1"/>
              <a:gd name="gd264" fmla="+- gd263 gd259 0"/>
              <a:gd name="gd265" fmla="*/ gd258 gd248 1"/>
              <a:gd name="gd266" fmla="*/ gd244 gd265 1"/>
              <a:gd name="gd267" fmla="+- gd209 gd266 0"/>
              <a:gd name="gd268" fmla="*/ gd252 -1 1"/>
              <a:gd name="gd269" fmla="?: gd252 gd252 gd268"/>
              <a:gd name="gd270" fmla="*/ gd258 gd269 1"/>
              <a:gd name="gd271" fmla="*/ gd245 gd270 1"/>
              <a:gd name="gd272" fmla="+- gd210 gd271 0"/>
              <a:gd name="gd273" fmla="+- gd264 0 gd233"/>
              <a:gd name="gd274" fmla="+- 21600000 gd273 0"/>
              <a:gd name="gd275" fmla="?: gd273 gd273 gd274"/>
              <a:gd name="gd276" fmla="*/ gd205 1 2"/>
              <a:gd name="gd277" fmla="*/ gd206 1 2"/>
              <a:gd name="gd278" fmla="val gd267"/>
              <a:gd name="gd279" fmla="val gd272"/>
              <a:gd name="gd280" fmla="val gd8"/>
              <a:gd name="gd281" fmla="val gd47"/>
              <a:gd name="gd282" fmla="val gd4"/>
              <a:gd name="gd283" fmla="val gd5"/>
              <a:gd name="gd284" fmla="+- gd9 0 gd10"/>
              <a:gd name="gd285" fmla="+- gd43 0 gd42"/>
              <a:gd name="gd286" fmla="*/ gd284 1 2"/>
              <a:gd name="gd287" fmla="*/ gd285 1 2"/>
              <a:gd name="gd288" fmla="+- gd10 gd286 0"/>
              <a:gd name="gd289" fmla="+- gd42 gd287 0"/>
              <a:gd name="gd290" fmla="+- gd4 0 gd288"/>
              <a:gd name="gd291" fmla="+- gd5 0 gd289"/>
              <a:gd name="gd292" fmla="?: gd290 1 -1"/>
              <a:gd name="gd293" fmla="?: gd291 1 -1"/>
              <a:gd name="gd294" fmla="*/ gd291 1 gd290"/>
              <a:gd name="gd295" fmla="at2 1 gd294"/>
              <a:gd name="gd296" fmla="cos 1 gd295"/>
              <a:gd name="gd297" fmla="*/ gd296 gd296 1"/>
              <a:gd name="gd298" fmla="*/ gd287 gd287 1"/>
              <a:gd name="gd299" fmla="*/ gd298 gd297 1"/>
              <a:gd name="gd300" fmla="sin 1 gd295"/>
              <a:gd name="gd301" fmla="*/ gd300 gd300 1"/>
              <a:gd name="gd302" fmla="*/ gd286 gd286 1"/>
              <a:gd name="gd303" fmla="*/ gd302 gd301 1"/>
              <a:gd name="gd304" fmla="+- gd303 gd299 0"/>
              <a:gd name="gd305" fmla="sqrt gd304"/>
              <a:gd name="gd306" fmla="*/ gd286 gd287 gd305"/>
              <a:gd name="gd307" fmla="?: gd290 0 10800000"/>
              <a:gd name="gd308" fmla="*/ gd292 gd293 1"/>
              <a:gd name="gd309" fmla="*/ gd295 -1 1"/>
              <a:gd name="gd310" fmla="?: gd295 gd295 gd309"/>
              <a:gd name="gd311" fmla="*/ gd310 gd308 1"/>
              <a:gd name="gd312" fmla="+- gd311 gd307 0"/>
              <a:gd name="gd313" fmla="*/ gd306 gd296 1"/>
              <a:gd name="gd314" fmla="*/ gd292 gd313 1"/>
              <a:gd name="gd315" fmla="+- gd288 gd314 0"/>
              <a:gd name="gd316" fmla="*/ gd300 -1 1"/>
              <a:gd name="gd317" fmla="?: gd300 gd300 gd316"/>
              <a:gd name="gd318" fmla="*/ gd306 gd317 1"/>
              <a:gd name="gd319" fmla="*/ gd293 gd318 1"/>
              <a:gd name="gd320" fmla="+- gd289 gd319 0"/>
              <a:gd name="gd321" fmla="+- gd19 0 gd288"/>
              <a:gd name="gd322" fmla="+- gd41 0 gd289"/>
              <a:gd name="gd323" fmla="?: gd321 1 -1"/>
              <a:gd name="gd324" fmla="?: gd322 1 -1"/>
              <a:gd name="gd325" fmla="*/ gd322 1 gd321"/>
              <a:gd name="gd326" fmla="at2 1 gd325"/>
              <a:gd name="gd327" fmla="cos 1 gd326"/>
              <a:gd name="gd328" fmla="*/ gd327 gd327 1"/>
              <a:gd name="gd329" fmla="*/ gd287 gd287 1"/>
              <a:gd name="gd330" fmla="*/ gd329 gd328 1"/>
              <a:gd name="gd331" fmla="sin 1 gd326"/>
              <a:gd name="gd332" fmla="*/ gd331 gd331 1"/>
              <a:gd name="gd333" fmla="*/ gd286 gd286 1"/>
              <a:gd name="gd334" fmla="*/ gd333 gd332 1"/>
              <a:gd name="gd335" fmla="+- gd334 gd330 0"/>
              <a:gd name="gd336" fmla="sqrt gd335"/>
              <a:gd name="gd337" fmla="*/ gd286 gd287 gd336"/>
              <a:gd name="gd338" fmla="?: gd321 0 10800000"/>
              <a:gd name="gd339" fmla="*/ gd323 gd324 1"/>
              <a:gd name="gd340" fmla="*/ gd326 -1 1"/>
              <a:gd name="gd341" fmla="?: gd326 gd326 gd340"/>
              <a:gd name="gd342" fmla="*/ gd341 gd339 1"/>
              <a:gd name="gd343" fmla="+- gd342 gd338 0"/>
              <a:gd name="gd344" fmla="*/ gd337 gd327 1"/>
              <a:gd name="gd345" fmla="*/ gd323 gd344 1"/>
              <a:gd name="gd346" fmla="+- gd288 gd345 0"/>
              <a:gd name="gd347" fmla="*/ gd331 -1 1"/>
              <a:gd name="gd348" fmla="?: gd331 gd331 gd347"/>
              <a:gd name="gd349" fmla="*/ gd337 gd348 1"/>
              <a:gd name="gd350" fmla="*/ gd324 gd349 1"/>
              <a:gd name="gd351" fmla="+- gd289 gd350 0"/>
              <a:gd name="gd352" fmla="+- gd312 0 gd343"/>
              <a:gd name="gd353" fmla="*/ gd352 -1 1"/>
              <a:gd name="gd354" fmla="+- gd312 21600000 gd343"/>
              <a:gd name="gd355" fmla="*/ gd354 -1 1"/>
              <a:gd name="gd356" fmla="?: gd352 gd353 gd355"/>
              <a:gd name="gd357" fmla="*/ gd284 1 2"/>
              <a:gd name="gd358" fmla="*/ gd285 1 2"/>
              <a:gd name="gd359" fmla="val gd346"/>
              <a:gd name="gd360" fmla="val gd351"/>
              <a:gd name="gd361" fmla="+- gd9 0 gd10"/>
              <a:gd name="gd362" fmla="+- gd44 0 gd2"/>
              <a:gd name="gd363" fmla="*/ gd361 1 2"/>
              <a:gd name="gd364" fmla="*/ gd362 1 2"/>
              <a:gd name="gd365" fmla="+- gd10 gd363 0"/>
              <a:gd name="gd366" fmla="+- gd2 gd364 0"/>
              <a:gd name="gd367" fmla="+- gd19 0 gd365"/>
              <a:gd name="gd368" fmla="+- gd39 0 gd366"/>
              <a:gd name="gd369" fmla="?: gd367 1 -1"/>
              <a:gd name="gd370" fmla="?: gd368 1 -1"/>
              <a:gd name="gd371" fmla="*/ gd368 1 gd367"/>
              <a:gd name="gd372" fmla="at2 1 gd371"/>
              <a:gd name="gd373" fmla="cos 1 gd372"/>
              <a:gd name="gd374" fmla="*/ gd373 gd373 1"/>
              <a:gd name="gd375" fmla="*/ gd364 gd364 1"/>
              <a:gd name="gd376" fmla="*/ gd375 gd374 1"/>
              <a:gd name="gd377" fmla="sin 1 gd372"/>
              <a:gd name="gd378" fmla="*/ gd377 gd377 1"/>
              <a:gd name="gd379" fmla="*/ gd363 gd363 1"/>
              <a:gd name="gd380" fmla="*/ gd379 gd378 1"/>
              <a:gd name="gd381" fmla="+- gd380 gd376 0"/>
              <a:gd name="gd382" fmla="sqrt gd381"/>
              <a:gd name="gd383" fmla="*/ gd363 gd364 gd382"/>
              <a:gd name="gd384" fmla="?: gd367 0 10800000"/>
              <a:gd name="gd385" fmla="*/ gd369 gd370 1"/>
              <a:gd name="gd386" fmla="*/ gd372 -1 1"/>
              <a:gd name="gd387" fmla="?: gd372 gd372 gd386"/>
              <a:gd name="gd388" fmla="*/ gd387 gd385 1"/>
              <a:gd name="gd389" fmla="+- gd388 gd384 0"/>
              <a:gd name="gd390" fmla="*/ gd383 gd373 1"/>
              <a:gd name="gd391" fmla="*/ gd369 gd390 1"/>
              <a:gd name="gd392" fmla="+- gd365 gd391 0"/>
              <a:gd name="gd393" fmla="*/ gd377 -1 1"/>
              <a:gd name="gd394" fmla="?: gd377 gd377 gd393"/>
              <a:gd name="gd395" fmla="*/ gd383 gd394 1"/>
              <a:gd name="gd396" fmla="*/ gd370 gd395 1"/>
              <a:gd name="gd397" fmla="+- gd366 gd396 0"/>
              <a:gd name="gd398" fmla="+- gd18 0 gd365"/>
              <a:gd name="gd399" fmla="+- gd39 0 gd366"/>
              <a:gd name="gd400" fmla="?: gd398 1 -1"/>
              <a:gd name="gd401" fmla="?: gd399 1 -1"/>
              <a:gd name="gd402" fmla="*/ gd399 1 gd398"/>
              <a:gd name="gd403" fmla="at2 1 gd402"/>
              <a:gd name="gd404" fmla="cos 1 gd403"/>
              <a:gd name="gd405" fmla="*/ gd404 gd404 1"/>
              <a:gd name="gd406" fmla="*/ gd364 gd364 1"/>
              <a:gd name="gd407" fmla="*/ gd406 gd405 1"/>
              <a:gd name="gd408" fmla="sin 1 gd403"/>
              <a:gd name="gd409" fmla="*/ gd408 gd408 1"/>
              <a:gd name="gd410" fmla="*/ gd363 gd363 1"/>
              <a:gd name="gd411" fmla="*/ gd410 gd409 1"/>
              <a:gd name="gd412" fmla="+- gd411 gd407 0"/>
              <a:gd name="gd413" fmla="sqrt gd412"/>
              <a:gd name="gd414" fmla="*/ gd363 gd364 gd413"/>
              <a:gd name="gd415" fmla="?: gd398 0 10800000"/>
              <a:gd name="gd416" fmla="*/ gd400 gd401 1"/>
              <a:gd name="gd417" fmla="*/ gd403 -1 1"/>
              <a:gd name="gd418" fmla="?: gd403 gd403 gd417"/>
              <a:gd name="gd419" fmla="*/ gd418 gd416 1"/>
              <a:gd name="gd420" fmla="+- gd419 gd415 0"/>
              <a:gd name="gd421" fmla="*/ gd414 gd404 1"/>
              <a:gd name="gd422" fmla="*/ gd400 gd421 1"/>
              <a:gd name="gd423" fmla="+- gd365 gd422 0"/>
              <a:gd name="gd424" fmla="*/ gd408 -1 1"/>
              <a:gd name="gd425" fmla="?: gd408 gd408 gd424"/>
              <a:gd name="gd426" fmla="*/ gd414 gd425 1"/>
              <a:gd name="gd427" fmla="*/ gd401 gd426 1"/>
              <a:gd name="gd428" fmla="+- gd366 gd427 0"/>
              <a:gd name="gd429" fmla="+- gd389 0 gd420"/>
              <a:gd name="gd430" fmla="*/ gd429 -1 1"/>
              <a:gd name="gd431" fmla="+- gd389 21600000 gd420"/>
              <a:gd name="gd432" fmla="*/ gd431 -1 1"/>
              <a:gd name="gd433" fmla="?: gd429 gd430 gd432"/>
              <a:gd name="gd434" fmla="*/ gd361 1 2"/>
              <a:gd name="gd435" fmla="*/ gd362 1 2"/>
              <a:gd name="gd436" fmla="val gd423"/>
              <a:gd name="gd437" fmla="val gd428"/>
              <a:gd name="gd438" fmla="+- gd9 0 gd10"/>
              <a:gd name="gd439" fmla="+- gd43 0 gd42"/>
              <a:gd name="gd440" fmla="*/ gd438 1 2"/>
              <a:gd name="gd441" fmla="*/ gd439 1 2"/>
              <a:gd name="gd442" fmla="+- gd10 gd440 0"/>
              <a:gd name="gd443" fmla="+- gd42 gd441 0"/>
              <a:gd name="gd444" fmla="+- gd18 0 gd442"/>
              <a:gd name="gd445" fmla="+- gd41 0 gd443"/>
              <a:gd name="gd446" fmla="?: gd444 1 -1"/>
              <a:gd name="gd447" fmla="?: gd445 1 -1"/>
              <a:gd name="gd448" fmla="*/ gd445 1 gd444"/>
              <a:gd name="gd449" fmla="at2 1 gd448"/>
              <a:gd name="gd450" fmla="cos 1 gd449"/>
              <a:gd name="gd451" fmla="*/ gd450 gd450 1"/>
              <a:gd name="gd452" fmla="*/ gd441 gd441 1"/>
              <a:gd name="gd453" fmla="*/ gd452 gd451 1"/>
              <a:gd name="gd454" fmla="sin 1 gd449"/>
              <a:gd name="gd455" fmla="*/ gd454 gd454 1"/>
              <a:gd name="gd456" fmla="*/ gd440 gd440 1"/>
              <a:gd name="gd457" fmla="*/ gd456 gd455 1"/>
              <a:gd name="gd458" fmla="+- gd457 gd453 0"/>
              <a:gd name="gd459" fmla="sqrt gd458"/>
              <a:gd name="gd460" fmla="*/ gd440 gd441 gd459"/>
              <a:gd name="gd461" fmla="?: gd444 0 10800000"/>
              <a:gd name="gd462" fmla="*/ gd446 gd447 1"/>
              <a:gd name="gd463" fmla="*/ gd449 -1 1"/>
              <a:gd name="gd464" fmla="?: gd449 gd449 gd463"/>
              <a:gd name="gd465" fmla="*/ gd464 gd462 1"/>
              <a:gd name="gd466" fmla="+- gd465 gd461 0"/>
              <a:gd name="gd467" fmla="*/ gd460 gd450 1"/>
              <a:gd name="gd468" fmla="*/ gd446 gd467 1"/>
              <a:gd name="gd469" fmla="+- gd442 gd468 0"/>
              <a:gd name="gd470" fmla="*/ gd454 -1 1"/>
              <a:gd name="gd471" fmla="?: gd454 gd454 gd470"/>
              <a:gd name="gd472" fmla="*/ gd460 gd471 1"/>
              <a:gd name="gd473" fmla="*/ gd447 gd472 1"/>
              <a:gd name="gd474" fmla="+- gd443 gd473 0"/>
              <a:gd name="gd475" fmla="+- 0 0 gd442"/>
              <a:gd name="gd476" fmla="+- gd5 0 gd443"/>
              <a:gd name="gd477" fmla="?: gd475 1 -1"/>
              <a:gd name="gd478" fmla="?: gd476 1 -1"/>
              <a:gd name="gd479" fmla="*/ gd476 1 gd475"/>
              <a:gd name="gd480" fmla="at2 1 gd479"/>
              <a:gd name="gd481" fmla="cos 1 gd480"/>
              <a:gd name="gd482" fmla="*/ gd481 gd481 1"/>
              <a:gd name="gd483" fmla="*/ gd441 gd441 1"/>
              <a:gd name="gd484" fmla="*/ gd483 gd482 1"/>
              <a:gd name="gd485" fmla="sin 1 gd480"/>
              <a:gd name="gd486" fmla="*/ gd485 gd485 1"/>
              <a:gd name="gd487" fmla="*/ gd440 gd440 1"/>
              <a:gd name="gd488" fmla="*/ gd487 gd486 1"/>
              <a:gd name="gd489" fmla="+- gd488 gd484 0"/>
              <a:gd name="gd490" fmla="sqrt gd489"/>
              <a:gd name="gd491" fmla="*/ gd440 gd441 gd490"/>
              <a:gd name="gd492" fmla="?: gd475 0 10800000"/>
              <a:gd name="gd493" fmla="*/ gd477 gd478 1"/>
              <a:gd name="gd494" fmla="*/ gd480 -1 1"/>
              <a:gd name="gd495" fmla="?: gd480 gd480 gd494"/>
              <a:gd name="gd496" fmla="*/ gd495 gd493 1"/>
              <a:gd name="gd497" fmla="+- gd496 gd492 0"/>
              <a:gd name="gd498" fmla="*/ gd491 gd481 1"/>
              <a:gd name="gd499" fmla="*/ gd477 gd498 1"/>
              <a:gd name="gd500" fmla="+- gd442 gd499 0"/>
              <a:gd name="gd501" fmla="*/ gd485 -1 1"/>
              <a:gd name="gd502" fmla="?: gd485 gd485 gd501"/>
              <a:gd name="gd503" fmla="*/ gd491 gd502 1"/>
              <a:gd name="gd504" fmla="*/ gd478 gd503 1"/>
              <a:gd name="gd505" fmla="+- gd443 gd504 0"/>
              <a:gd name="gd506" fmla="+- gd466 0 gd497"/>
              <a:gd name="gd507" fmla="*/ gd506 -1 1"/>
              <a:gd name="gd508" fmla="+- gd466 21600000 gd497"/>
              <a:gd name="gd509" fmla="*/ gd508 -1 1"/>
              <a:gd name="gd510" fmla="?: gd506 gd507 gd509"/>
              <a:gd name="gd511" fmla="*/ gd438 1 2"/>
              <a:gd name="gd512" fmla="*/ gd439 1 2"/>
              <a:gd name="gd513" fmla="val gd500"/>
              <a:gd name="gd514" fmla="val gd505"/>
              <a:gd name="gd515" fmla="val gd6"/>
              <a:gd name="gd516" fmla="val gd47"/>
              <a:gd name="gd517" fmla="+- gd9 0 gd10"/>
              <a:gd name="gd518" fmla="+- gd44 0 gd2"/>
              <a:gd name="gd519" fmla="*/ gd517 1 2"/>
              <a:gd name="gd520" fmla="*/ gd518 1 2"/>
              <a:gd name="gd521" fmla="+- gd10 gd519 0"/>
              <a:gd name="gd522" fmla="+- gd2 gd520 0"/>
              <a:gd name="gd523" fmla="+- gd18 0 gd521"/>
              <a:gd name="gd524" fmla="+- gd39 0 gd522"/>
              <a:gd name="gd525" fmla="?: gd523 1 -1"/>
              <a:gd name="gd526" fmla="?: gd524 1 -1"/>
              <a:gd name="gd527" fmla="*/ gd524 1 gd523"/>
              <a:gd name="gd528" fmla="at2 1 gd527"/>
              <a:gd name="gd529" fmla="cos 1 gd528"/>
              <a:gd name="gd530" fmla="*/ gd529 gd529 1"/>
              <a:gd name="gd531" fmla="*/ gd520 gd520 1"/>
              <a:gd name="gd532" fmla="*/ gd531 gd530 1"/>
              <a:gd name="gd533" fmla="sin 1 gd528"/>
              <a:gd name="gd534" fmla="*/ gd533 gd533 1"/>
              <a:gd name="gd535" fmla="*/ gd519 gd519 1"/>
              <a:gd name="gd536" fmla="*/ gd535 gd534 1"/>
              <a:gd name="gd537" fmla="+- gd536 gd532 0"/>
              <a:gd name="gd538" fmla="sqrt gd537"/>
              <a:gd name="gd539" fmla="*/ gd519 gd520 gd538"/>
              <a:gd name="gd540" fmla="?: gd523 0 10800000"/>
              <a:gd name="gd541" fmla="*/ gd525 gd526 1"/>
              <a:gd name="gd542" fmla="*/ gd528 -1 1"/>
              <a:gd name="gd543" fmla="?: gd528 gd528 gd542"/>
              <a:gd name="gd544" fmla="*/ gd543 gd541 1"/>
              <a:gd name="gd545" fmla="+- gd544 gd540 0"/>
              <a:gd name="gd546" fmla="*/ gd539 gd529 1"/>
              <a:gd name="gd547" fmla="*/ gd525 gd546 1"/>
              <a:gd name="gd548" fmla="+- gd521 gd547 0"/>
              <a:gd name="gd549" fmla="*/ gd533 -1 1"/>
              <a:gd name="gd550" fmla="?: gd533 gd533 gd549"/>
              <a:gd name="gd551" fmla="*/ gd539 gd550 1"/>
              <a:gd name="gd552" fmla="*/ gd526 gd551 1"/>
              <a:gd name="gd553" fmla="+- gd522 gd552 0"/>
              <a:gd name="gd554" fmla="+- gd1 0 gd521"/>
              <a:gd name="gd555" fmla="+- gd40 0 gd522"/>
              <a:gd name="gd556" fmla="?: gd554 1 -1"/>
              <a:gd name="gd557" fmla="?: gd555 1 -1"/>
              <a:gd name="gd558" fmla="*/ gd555 1 gd554"/>
              <a:gd name="gd559" fmla="at2 1 gd558"/>
              <a:gd name="gd560" fmla="cos 1 gd559"/>
              <a:gd name="gd561" fmla="*/ gd560 gd560 1"/>
              <a:gd name="gd562" fmla="*/ gd520 gd520 1"/>
              <a:gd name="gd563" fmla="*/ gd562 gd561 1"/>
              <a:gd name="gd564" fmla="sin 1 gd559"/>
              <a:gd name="gd565" fmla="*/ gd564 gd564 1"/>
              <a:gd name="gd566" fmla="*/ gd519 gd519 1"/>
              <a:gd name="gd567" fmla="*/ gd566 gd565 1"/>
              <a:gd name="gd568" fmla="+- gd567 gd563 0"/>
              <a:gd name="gd569" fmla="sqrt gd568"/>
              <a:gd name="gd570" fmla="*/ gd519 gd520 gd569"/>
              <a:gd name="gd571" fmla="?: gd554 0 10800000"/>
              <a:gd name="gd572" fmla="*/ gd556 gd557 1"/>
              <a:gd name="gd573" fmla="*/ gd559 -1 1"/>
              <a:gd name="gd574" fmla="?: gd559 gd559 gd573"/>
              <a:gd name="gd575" fmla="*/ gd574 gd572 1"/>
              <a:gd name="gd576" fmla="+- gd575 gd571 0"/>
              <a:gd name="gd577" fmla="*/ gd570 gd560 1"/>
              <a:gd name="gd578" fmla="*/ gd556 gd577 1"/>
              <a:gd name="gd579" fmla="+- gd521 gd578 0"/>
              <a:gd name="gd580" fmla="*/ gd564 -1 1"/>
              <a:gd name="gd581" fmla="?: gd564 gd564 gd580"/>
              <a:gd name="gd582" fmla="*/ gd570 gd581 1"/>
              <a:gd name="gd583" fmla="*/ gd557 gd582 1"/>
              <a:gd name="gd584" fmla="+- gd522 gd583 0"/>
              <a:gd name="gd585" fmla="+- gd545 0 gd576"/>
              <a:gd name="gd586" fmla="*/ gd585 -1 1"/>
              <a:gd name="gd587" fmla="+- gd545 21600000 gd576"/>
              <a:gd name="gd588" fmla="*/ gd587 -1 1"/>
              <a:gd name="gd589" fmla="?: gd585 gd586 gd588"/>
              <a:gd name="gd590" fmla="*/ gd517 1 2"/>
              <a:gd name="gd591" fmla="*/ gd518 1 2"/>
              <a:gd name="gd592" fmla="val gd579"/>
              <a:gd name="gd593" fmla="val gd584"/>
              <a:gd name="gd594" fmla="val gd18"/>
              <a:gd name="gd595" fmla="val gd41"/>
              <a:gd name="gd596" fmla="+- gd9 0 gd10"/>
              <a:gd name="gd597" fmla="+- gd44 0 gd2"/>
              <a:gd name="gd598" fmla="*/ gd596 1 2"/>
              <a:gd name="gd599" fmla="*/ gd597 1 2"/>
              <a:gd name="gd600" fmla="+- gd10 gd598 0"/>
              <a:gd name="gd601" fmla="+- gd2 gd599 0"/>
              <a:gd name="gd602" fmla="+- gd19 0 gd600"/>
              <a:gd name="gd603" fmla="+- gd39 0 gd601"/>
              <a:gd name="gd604" fmla="?: gd602 1 -1"/>
              <a:gd name="gd605" fmla="?: gd603 1 -1"/>
              <a:gd name="gd606" fmla="*/ gd603 1 gd602"/>
              <a:gd name="gd607" fmla="at2 1 gd606"/>
              <a:gd name="gd608" fmla="cos 1 gd607"/>
              <a:gd name="gd609" fmla="*/ gd608 gd608 1"/>
              <a:gd name="gd610" fmla="*/ gd599 gd599 1"/>
              <a:gd name="gd611" fmla="*/ gd610 gd609 1"/>
              <a:gd name="gd612" fmla="sin 1 gd607"/>
              <a:gd name="gd613" fmla="*/ gd612 gd612 1"/>
              <a:gd name="gd614" fmla="*/ gd598 gd598 1"/>
              <a:gd name="gd615" fmla="*/ gd614 gd613 1"/>
              <a:gd name="gd616" fmla="+- gd615 gd611 0"/>
              <a:gd name="gd617" fmla="sqrt gd616"/>
              <a:gd name="gd618" fmla="*/ gd598 gd599 gd617"/>
              <a:gd name="gd619" fmla="?: gd602 0 10800000"/>
              <a:gd name="gd620" fmla="*/ gd604 gd605 1"/>
              <a:gd name="gd621" fmla="*/ gd607 -1 1"/>
              <a:gd name="gd622" fmla="?: gd607 gd607 gd621"/>
              <a:gd name="gd623" fmla="*/ gd622 gd620 1"/>
              <a:gd name="gd624" fmla="+- gd623 gd619 0"/>
              <a:gd name="gd625" fmla="*/ gd618 gd608 1"/>
              <a:gd name="gd626" fmla="*/ gd604 gd625 1"/>
              <a:gd name="gd627" fmla="+- gd600 gd626 0"/>
              <a:gd name="gd628" fmla="*/ gd612 -1 1"/>
              <a:gd name="gd629" fmla="?: gd612 gd612 gd628"/>
              <a:gd name="gd630" fmla="*/ gd618 gd629 1"/>
              <a:gd name="gd631" fmla="*/ gd605 gd630 1"/>
              <a:gd name="gd632" fmla="+- gd601 gd631 0"/>
              <a:gd name="gd633" fmla="+- gd20 0 gd600"/>
              <a:gd name="gd634" fmla="+- gd40 0 gd601"/>
              <a:gd name="gd635" fmla="?: gd633 1 -1"/>
              <a:gd name="gd636" fmla="?: gd634 1 -1"/>
              <a:gd name="gd637" fmla="*/ gd634 1 gd633"/>
              <a:gd name="gd638" fmla="at2 1 gd637"/>
              <a:gd name="gd639" fmla="cos 1 gd638"/>
              <a:gd name="gd640" fmla="*/ gd639 gd639 1"/>
              <a:gd name="gd641" fmla="*/ gd599 gd599 1"/>
              <a:gd name="gd642" fmla="*/ gd641 gd640 1"/>
              <a:gd name="gd643" fmla="sin 1 gd638"/>
              <a:gd name="gd644" fmla="*/ gd643 gd643 1"/>
              <a:gd name="gd645" fmla="*/ gd598 gd598 1"/>
              <a:gd name="gd646" fmla="*/ gd645 gd644 1"/>
              <a:gd name="gd647" fmla="+- gd646 gd642 0"/>
              <a:gd name="gd648" fmla="sqrt gd647"/>
              <a:gd name="gd649" fmla="*/ gd598 gd599 gd648"/>
              <a:gd name="gd650" fmla="?: gd633 0 10800000"/>
              <a:gd name="gd651" fmla="*/ gd635 gd636 1"/>
              <a:gd name="gd652" fmla="*/ gd638 -1 1"/>
              <a:gd name="gd653" fmla="?: gd638 gd638 gd652"/>
              <a:gd name="gd654" fmla="*/ gd653 gd651 1"/>
              <a:gd name="gd655" fmla="+- gd654 gd650 0"/>
              <a:gd name="gd656" fmla="*/ gd649 gd639 1"/>
              <a:gd name="gd657" fmla="*/ gd635 gd656 1"/>
              <a:gd name="gd658" fmla="+- gd600 gd657 0"/>
              <a:gd name="gd659" fmla="*/ gd643 -1 1"/>
              <a:gd name="gd660" fmla="?: gd643 gd643 gd659"/>
              <a:gd name="gd661" fmla="*/ gd649 gd660 1"/>
              <a:gd name="gd662" fmla="*/ gd636 gd661 1"/>
              <a:gd name="gd663" fmla="+- gd601 gd662 0"/>
              <a:gd name="gd664" fmla="+- gd655 0 gd624"/>
              <a:gd name="gd665" fmla="+- 21600000 gd664 0"/>
              <a:gd name="gd666" fmla="?: gd664 gd664 gd665"/>
              <a:gd name="gd667" fmla="*/ gd596 1 2"/>
              <a:gd name="gd668" fmla="*/ gd597 1 2"/>
              <a:gd name="gd669" fmla="val gd658"/>
              <a:gd name="gd670" fmla="val gd663"/>
              <a:gd name="gd671" fmla="val gd19"/>
              <a:gd name="gd672" fmla="val gd41"/>
              <a:gd name="gd673" fmla="val gd1"/>
              <a:gd name="gd674" fmla="val gd29"/>
              <a:gd name="gd675" fmla="val gd1"/>
              <a:gd name="gd676" fmla="val gd40"/>
              <a:gd name="gd677" fmla="val gd20"/>
              <a:gd name="gd678" fmla="val gd29"/>
              <a:gd name="gd679" fmla="val gd20"/>
              <a:gd name="gd680" fmla="val gd40"/>
              <a:gd name="gd681" fmla="*/ w gd1 21600"/>
              <a:gd name="gd682" fmla="*/ h gd28 21600"/>
              <a:gd name="gd683" fmla="*/ w gd20 21600"/>
              <a:gd name="gd684" fmla="*/ h gd2 21600"/>
              <a:gd name="gd685" fmla="*/ w adj0 21600"/>
              <a:gd name="gd686" fmla="*/ h 0 1"/>
              <a:gd name="gd687" fmla="*/ w 1 2"/>
              <a:gd name="gd688" fmla="*/ h adj1 21600"/>
              <a:gd name="gd689" fmla="*/ w 0 1"/>
              <a:gd name="gd690" fmla="*/ h adj2 21600"/>
            </a:gdLst>
            <a:ahLst>
              <a:ahXY gdRefX="adj0" minX="gd6" maxX="gd54">
                <a:pos x="gd685" y="gd686"/>
              </a:ahXY>
              <a:ahXY gdRefY="adj1" minY="gd50" maxY="gd42">
                <a:pos x="gd687" y="gd688"/>
              </a:ahXY>
              <a:ahXY gdRefY="adj2" minY="gd52" maxY="gd30">
                <a:pos x="gd689" y="gd690"/>
              </a:ahXY>
            </a:ahLst>
            <a:cxnLst/>
            <a:rect l="gd681" t="gd682" r="gd683" b="gd684"/>
            <a:pathLst>
              <a:path w="21600" h="21600" fill="norm" stroke="1" extrusionOk="0">
                <a:moveTo>
                  <a:pt x="gd86" y="gd91"/>
                </a:moveTo>
                <a:arcTo wR="gd126" hR="gd127" stAng="gd83" swAng="gd125"/>
                <a:lnTo>
                  <a:pt x="gd161" y="gd166"/>
                </a:lnTo>
                <a:arcTo wR="gd201" hR="gd202" stAng="gd158" swAng="gd200"/>
                <a:lnTo>
                  <a:pt x="gd236" y="gd241"/>
                </a:lnTo>
                <a:arcTo wR="gd276" hR="gd277" stAng="gd233" swAng="gd275"/>
                <a:lnTo>
                  <a:pt x="gd280" y="gd281"/>
                </a:lnTo>
                <a:lnTo>
                  <a:pt x="gd282" y="gd283"/>
                </a:lnTo>
                <a:lnTo>
                  <a:pt x="gd315" y="gd320"/>
                </a:lnTo>
                <a:arcTo wR="gd357" hR="gd358" stAng="gd312" swAng="gd356"/>
                <a:lnTo>
                  <a:pt x="gd392" y="gd397"/>
                </a:lnTo>
                <a:arcTo wR="gd434" hR="gd435" stAng="gd389" swAng="gd433"/>
                <a:lnTo>
                  <a:pt x="gd469" y="gd474"/>
                </a:lnTo>
                <a:arcTo wR="gd511" hR="gd512" stAng="gd466" swAng="gd510"/>
                <a:lnTo>
                  <a:pt x="gd515" y="gd516"/>
                </a:lnTo>
                <a:close/>
              </a:path>
              <a:path w="21600" h="21600" fill="none" stroke="1" extrusionOk="0">
                <a:moveTo>
                  <a:pt x="gd548" y="gd553"/>
                </a:moveTo>
                <a:arcTo wR="gd590" hR="gd591" stAng="gd545" swAng="gd589"/>
                <a:lnTo>
                  <a:pt x="gd594" y="gd595"/>
                </a:lnTo>
              </a:path>
              <a:path w="21600" h="21600" fill="none" stroke="1" extrusionOk="0">
                <a:moveTo>
                  <a:pt x="gd627" y="gd632"/>
                </a:moveTo>
                <a:arcTo wR="gd667" hR="gd668" stAng="gd624" swAng="gd666"/>
                <a:lnTo>
                  <a:pt x="gd671" y="gd672"/>
                </a:lnTo>
              </a:path>
              <a:path w="21600" h="21600" fill="none" stroke="1" extrusionOk="0">
                <a:moveTo>
                  <a:pt x="gd673" y="gd674"/>
                </a:moveTo>
                <a:lnTo>
                  <a:pt x="gd675" y="gd676"/>
                </a:lnTo>
              </a:path>
              <a:path w="21600" h="21600" fill="none" stroke="1" extrusionOk="0">
                <a:moveTo>
                  <a:pt x="gd677" y="gd678"/>
                </a:moveTo>
                <a:lnTo>
                  <a:pt x="gd679" y="gd680"/>
                </a:lnTo>
              </a:path>
            </a:pathLst>
          </a:custGeom>
          <a:solidFill>
            <a:schemeClr val="accent1"/>
          </a:solidFill>
          <a:ln w="9524">
            <a:solidFill>
              <a:srgbClr val="D8EF4B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4346" name="Shape 14346"/>
          <p:cNvSpPr>
            <a:spLocks noChangeShapeType="1" noGrp="1"/>
          </p:cNvSpPr>
          <p:nvPr/>
        </p:nvSpPr>
        <p:spPr bwMode="auto">
          <a:xfrm>
            <a:off x="762000" y="4419600"/>
            <a:ext cx="2362199" cy="762000"/>
          </a:xfrm>
          <a:custGeom>
            <a:avLst>
              <a:gd name="adj0" fmla="val 5400"/>
              <a:gd name="adj1" fmla="val 5400"/>
              <a:gd name="adj2" fmla="val 189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21600"/>
              <a:gd name="gd5" fmla="val 21600"/>
              <a:gd name="gd6" fmla="*/ 21600 1 8"/>
              <a:gd name="gd7" fmla="*/ 21600 1 2"/>
              <a:gd name="gd8" fmla="*/ 21600 7 8"/>
              <a:gd name="gd9" fmla="*/ 21600 3 2"/>
              <a:gd name="gd10" fmla="+- 0 0 gd7"/>
              <a:gd name="gd11" fmla="+- 21600 0 adj2"/>
              <a:gd name="gd12" fmla="*/ gd11 30573 4096"/>
              <a:gd name="gd13" fmla="*/ gd12 2 1"/>
              <a:gd name="gd14" fmla="+- 21600 0 gd13"/>
              <a:gd name="gd15" fmla="+- gd12 adj2 0"/>
              <a:gd name="gd16" fmla="+- gd12 21600 adj1"/>
              <a:gd name="gd17" fmla="+- 21600 0 adj1"/>
              <a:gd name="gd18" fmla="*/ gd17 1 2"/>
              <a:gd name="gd19" fmla="+- gd12 gd18 0"/>
              <a:gd name="gd20" fmla="+- gd15 adj1 21600"/>
              <a:gd name="gd21" fmla="+- adj0 gd6 0"/>
              <a:gd name="gd22" fmla="+- 21600 0 gd21"/>
              <a:gd name="gd23" fmla="+- 21600 0 adj0"/>
              <a:gd name="gd24" fmla="+- gd7 0 adj0"/>
              <a:gd name="gd25" fmla="*/ gd24 gd24 1"/>
              <a:gd name="gd26" fmla="*/ 21600 21600 1"/>
              <a:gd name="gd27" fmla="*/ 1 gd25 gd26"/>
              <a:gd name="gd28" fmla="+- 0 1 gd27"/>
              <a:gd name="gd29" fmla="sqrt gd28"/>
              <a:gd name="gd30" fmla="*/ gd12 gd29 1"/>
              <a:gd name="gd31" fmla="+- gd30 21600 gd12"/>
              <a:gd name="gd32" fmla="+- gd31 gd12 gd20"/>
              <a:gd name="gd33" fmla="+- adj2 gd12 gd20"/>
              <a:gd name="gd34" fmla="*/ gd12 2391 32768"/>
              <a:gd name="gd35" fmla="+- gd7 0 gd21"/>
              <a:gd name="gd36" fmla="*/ gd35 gd35 1"/>
              <a:gd name="gd37" fmla="*/ 21600 21600 1"/>
              <a:gd name="gd38" fmla="*/ 1 gd36 gd37"/>
              <a:gd name="gd39" fmla="+- 0 1 gd38"/>
              <a:gd name="gd40" fmla="sqrt gd39"/>
              <a:gd name="gd41" fmla="*/ gd12 gd40 1"/>
              <a:gd name="gd42" fmla="+- adj1 gd41 gd12"/>
              <a:gd name="gd43" fmla="+- gd31 adj1 21600"/>
              <a:gd name="gd44" fmla="+- 21600 gd41 gd15"/>
              <a:gd name="gd45" fmla="+- gd12 gd15 0"/>
              <a:gd name="gd46" fmla="+- 21600 0 gd45"/>
              <a:gd name="gd47" fmla="+- gd46 gd20 gd12"/>
              <a:gd name="gd48" fmla="+- gd11 gd16 gd12"/>
              <a:gd name="gd49" fmla="+- gd46 gd16 gd12"/>
              <a:gd name="gd50" fmla="+- gd34 gd15 gd19"/>
              <a:gd name="gd51" fmla="+- 21600 0 gd50"/>
              <a:gd name="gd52" fmla="+- gd20 0 gd19"/>
              <a:gd name="gd53" fmla="*/ gd52 2 3"/>
              <a:gd name="gd54" fmla="+- adj1 0 gd53"/>
              <a:gd name="gd55" fmla="+- adj2 0 gd53"/>
              <a:gd name="gd56" fmla="min gd55 20925"/>
              <a:gd name="gd57" fmla="*/ 21600 3 8"/>
              <a:gd name="gd58" fmla="+- gd57 0 4"/>
              <a:gd name="gd59" fmla="+- gd9 0 gd10"/>
              <a:gd name="gd60" fmla="+- gd48 0 gd49"/>
              <a:gd name="gd61" fmla="*/ gd59 1 2"/>
              <a:gd name="gd62" fmla="*/ gd60 1 2"/>
              <a:gd name="gd63" fmla="+- gd10 gd61 0"/>
              <a:gd name="gd64" fmla="+- gd49 gd62 0"/>
              <a:gd name="gd65" fmla="+- 0 0 gd63"/>
              <a:gd name="gd66" fmla="+- gd33 0 gd64"/>
              <a:gd name="gd67" fmla="?: gd65 1 -1"/>
              <a:gd name="gd68" fmla="?: gd66 1 -1"/>
              <a:gd name="gd69" fmla="*/ gd66 1 gd65"/>
              <a:gd name="gd70" fmla="at2 1 gd69"/>
              <a:gd name="gd71" fmla="cos 1 gd70"/>
              <a:gd name="gd72" fmla="*/ gd71 gd71 1"/>
              <a:gd name="gd73" fmla="*/ gd62 gd62 1"/>
              <a:gd name="gd74" fmla="*/ gd73 gd72 1"/>
              <a:gd name="gd75" fmla="sin 1 gd70"/>
              <a:gd name="gd76" fmla="*/ gd75 gd75 1"/>
              <a:gd name="gd77" fmla="*/ gd61 gd61 1"/>
              <a:gd name="gd78" fmla="*/ gd77 gd76 1"/>
              <a:gd name="gd79" fmla="+- gd78 gd74 0"/>
              <a:gd name="gd80" fmla="sqrt gd79"/>
              <a:gd name="gd81" fmla="*/ gd61 gd62 gd80"/>
              <a:gd name="gd82" fmla="?: gd65 0 10800000"/>
              <a:gd name="gd83" fmla="*/ gd67 gd68 1"/>
              <a:gd name="gd84" fmla="*/ gd70 -1 1"/>
              <a:gd name="gd85" fmla="?: gd70 gd70 gd84"/>
              <a:gd name="gd86" fmla="*/ gd85 gd83 1"/>
              <a:gd name="gd87" fmla="+- gd86 gd82 0"/>
              <a:gd name="gd88" fmla="*/ gd81 gd71 1"/>
              <a:gd name="gd89" fmla="*/ gd67 gd88 1"/>
              <a:gd name="gd90" fmla="+- gd63 gd89 0"/>
              <a:gd name="gd91" fmla="*/ gd75 -1 1"/>
              <a:gd name="gd92" fmla="?: gd75 gd75 gd91"/>
              <a:gd name="gd93" fmla="*/ gd81 gd92 1"/>
              <a:gd name="gd94" fmla="*/ gd68 gd93 1"/>
              <a:gd name="gd95" fmla="+- gd64 gd94 0"/>
              <a:gd name="gd96" fmla="+- gd1 0 gd63"/>
              <a:gd name="gd97" fmla="+- gd32 0 gd64"/>
              <a:gd name="gd98" fmla="?: gd96 1 -1"/>
              <a:gd name="gd99" fmla="?: gd97 1 -1"/>
              <a:gd name="gd100" fmla="*/ gd97 1 gd96"/>
              <a:gd name="gd101" fmla="at2 1 gd100"/>
              <a:gd name="gd102" fmla="cos 1 gd101"/>
              <a:gd name="gd103" fmla="*/ gd102 gd102 1"/>
              <a:gd name="gd104" fmla="*/ gd62 gd62 1"/>
              <a:gd name="gd105" fmla="*/ gd104 gd103 1"/>
              <a:gd name="gd106" fmla="sin 1 gd101"/>
              <a:gd name="gd107" fmla="*/ gd106 gd106 1"/>
              <a:gd name="gd108" fmla="*/ gd61 gd61 1"/>
              <a:gd name="gd109" fmla="*/ gd108 gd107 1"/>
              <a:gd name="gd110" fmla="+- gd109 gd105 0"/>
              <a:gd name="gd111" fmla="sqrt gd110"/>
              <a:gd name="gd112" fmla="*/ gd61 gd62 gd111"/>
              <a:gd name="gd113" fmla="?: gd96 0 10800000"/>
              <a:gd name="gd114" fmla="*/ gd98 gd99 1"/>
              <a:gd name="gd115" fmla="*/ gd101 -1 1"/>
              <a:gd name="gd116" fmla="?: gd101 gd101 gd115"/>
              <a:gd name="gd117" fmla="*/ gd116 gd114 1"/>
              <a:gd name="gd118" fmla="+- gd117 gd113 0"/>
              <a:gd name="gd119" fmla="*/ gd112 gd102 1"/>
              <a:gd name="gd120" fmla="*/ gd98 gd119 1"/>
              <a:gd name="gd121" fmla="+- gd63 gd120 0"/>
              <a:gd name="gd122" fmla="*/ gd106 -1 1"/>
              <a:gd name="gd123" fmla="?: gd106 gd106 gd122"/>
              <a:gd name="gd124" fmla="*/ gd112 gd123 1"/>
              <a:gd name="gd125" fmla="*/ gd99 gd124 1"/>
              <a:gd name="gd126" fmla="+- gd64 gd125 0"/>
              <a:gd name="gd127" fmla="+- gd87 0 gd118"/>
              <a:gd name="gd128" fmla="*/ gd127 -1 1"/>
              <a:gd name="gd129" fmla="+- gd87 21600000 gd118"/>
              <a:gd name="gd130" fmla="*/ gd129 -1 1"/>
              <a:gd name="gd131" fmla="?: gd127 gd128 gd130"/>
              <a:gd name="gd132" fmla="*/ gd59 1 2"/>
              <a:gd name="gd133" fmla="*/ gd60 1 2"/>
              <a:gd name="gd134" fmla="val gd121"/>
              <a:gd name="gd135" fmla="val gd126"/>
              <a:gd name="gd136" fmla="+- gd9 0 gd10"/>
              <a:gd name="gd137" fmla="+- gd5 0 gd14"/>
              <a:gd name="gd138" fmla="*/ gd136 1 2"/>
              <a:gd name="gd139" fmla="*/ gd137 1 2"/>
              <a:gd name="gd140" fmla="+- gd10 gd138 0"/>
              <a:gd name="gd141" fmla="+- gd14 gd139 0"/>
              <a:gd name="gd142" fmla="+- gd1 0 gd140"/>
              <a:gd name="gd143" fmla="+- gd31 0 gd141"/>
              <a:gd name="gd144" fmla="?: gd142 1 -1"/>
              <a:gd name="gd145" fmla="?: gd143 1 -1"/>
              <a:gd name="gd146" fmla="*/ gd143 1 gd142"/>
              <a:gd name="gd147" fmla="at2 1 gd146"/>
              <a:gd name="gd148" fmla="cos 1 gd147"/>
              <a:gd name="gd149" fmla="*/ gd148 gd148 1"/>
              <a:gd name="gd150" fmla="*/ gd139 gd139 1"/>
              <a:gd name="gd151" fmla="*/ gd150 gd149 1"/>
              <a:gd name="gd152" fmla="sin 1 gd147"/>
              <a:gd name="gd153" fmla="*/ gd152 gd152 1"/>
              <a:gd name="gd154" fmla="*/ gd138 gd138 1"/>
              <a:gd name="gd155" fmla="*/ gd154 gd153 1"/>
              <a:gd name="gd156" fmla="+- gd155 gd151 0"/>
              <a:gd name="gd157" fmla="sqrt gd156"/>
              <a:gd name="gd158" fmla="*/ gd138 gd139 gd157"/>
              <a:gd name="gd159" fmla="?: gd142 0 10800000"/>
              <a:gd name="gd160" fmla="*/ gd144 gd145 1"/>
              <a:gd name="gd161" fmla="*/ gd147 -1 1"/>
              <a:gd name="gd162" fmla="?: gd147 gd147 gd161"/>
              <a:gd name="gd163" fmla="*/ gd162 gd160 1"/>
              <a:gd name="gd164" fmla="+- gd163 gd159 0"/>
              <a:gd name="gd165" fmla="*/ gd158 gd148 1"/>
              <a:gd name="gd166" fmla="*/ gd144 gd165 1"/>
              <a:gd name="gd167" fmla="+- gd140 gd166 0"/>
              <a:gd name="gd168" fmla="*/ gd152 -1 1"/>
              <a:gd name="gd169" fmla="?: gd152 gd152 gd168"/>
              <a:gd name="gd170" fmla="*/ gd158 gd169 1"/>
              <a:gd name="gd171" fmla="*/ gd145 gd170 1"/>
              <a:gd name="gd172" fmla="+- gd141 gd171 0"/>
              <a:gd name="gd173" fmla="+- gd23 0 gd140"/>
              <a:gd name="gd174" fmla="+- gd31 0 gd141"/>
              <a:gd name="gd175" fmla="?: gd173 1 -1"/>
              <a:gd name="gd176" fmla="?: gd174 1 -1"/>
              <a:gd name="gd177" fmla="*/ gd174 1 gd173"/>
              <a:gd name="gd178" fmla="at2 1 gd177"/>
              <a:gd name="gd179" fmla="cos 1 gd178"/>
              <a:gd name="gd180" fmla="*/ gd179 gd179 1"/>
              <a:gd name="gd181" fmla="*/ gd139 gd139 1"/>
              <a:gd name="gd182" fmla="*/ gd181 gd180 1"/>
              <a:gd name="gd183" fmla="sin 1 gd178"/>
              <a:gd name="gd184" fmla="*/ gd183 gd183 1"/>
              <a:gd name="gd185" fmla="*/ gd138 gd138 1"/>
              <a:gd name="gd186" fmla="*/ gd185 gd184 1"/>
              <a:gd name="gd187" fmla="+- gd186 gd182 0"/>
              <a:gd name="gd188" fmla="sqrt gd187"/>
              <a:gd name="gd189" fmla="*/ gd138 gd139 gd188"/>
              <a:gd name="gd190" fmla="?: gd173 0 10800000"/>
              <a:gd name="gd191" fmla="*/ gd175 gd176 1"/>
              <a:gd name="gd192" fmla="*/ gd178 -1 1"/>
              <a:gd name="gd193" fmla="?: gd178 gd178 gd192"/>
              <a:gd name="gd194" fmla="*/ gd193 gd191 1"/>
              <a:gd name="gd195" fmla="+- gd194 gd190 0"/>
              <a:gd name="gd196" fmla="*/ gd189 gd179 1"/>
              <a:gd name="gd197" fmla="*/ gd175 gd196 1"/>
              <a:gd name="gd198" fmla="+- gd140 gd197 0"/>
              <a:gd name="gd199" fmla="*/ gd183 -1 1"/>
              <a:gd name="gd200" fmla="?: gd183 gd183 gd199"/>
              <a:gd name="gd201" fmla="*/ gd189 gd200 1"/>
              <a:gd name="gd202" fmla="*/ gd176 gd201 1"/>
              <a:gd name="gd203" fmla="+- gd141 gd202 0"/>
              <a:gd name="gd204" fmla="+- gd164 0 gd195"/>
              <a:gd name="gd205" fmla="*/ gd204 -1 1"/>
              <a:gd name="gd206" fmla="+- gd164 21600000 gd195"/>
              <a:gd name="gd207" fmla="*/ gd206 -1 1"/>
              <a:gd name="gd208" fmla="?: gd204 gd205 gd207"/>
              <a:gd name="gd209" fmla="*/ gd136 1 2"/>
              <a:gd name="gd210" fmla="*/ gd137 1 2"/>
              <a:gd name="gd211" fmla="val gd198"/>
              <a:gd name="gd212" fmla="val gd203"/>
              <a:gd name="gd213" fmla="+- gd9 0 gd10"/>
              <a:gd name="gd214" fmla="+- gd48 0 gd49"/>
              <a:gd name="gd215" fmla="*/ gd213 1 2"/>
              <a:gd name="gd216" fmla="*/ gd214 1 2"/>
              <a:gd name="gd217" fmla="+- gd10 gd215 0"/>
              <a:gd name="gd218" fmla="+- gd49 gd216 0"/>
              <a:gd name="gd219" fmla="+- gd23 0 gd217"/>
              <a:gd name="gd220" fmla="+- gd32 0 gd218"/>
              <a:gd name="gd221" fmla="?: gd219 1 -1"/>
              <a:gd name="gd222" fmla="?: gd220 1 -1"/>
              <a:gd name="gd223" fmla="*/ gd220 1 gd219"/>
              <a:gd name="gd224" fmla="at2 1 gd223"/>
              <a:gd name="gd225" fmla="cos 1 gd224"/>
              <a:gd name="gd226" fmla="*/ gd225 gd225 1"/>
              <a:gd name="gd227" fmla="*/ gd216 gd216 1"/>
              <a:gd name="gd228" fmla="*/ gd227 gd226 1"/>
              <a:gd name="gd229" fmla="sin 1 gd224"/>
              <a:gd name="gd230" fmla="*/ gd229 gd229 1"/>
              <a:gd name="gd231" fmla="*/ gd215 gd215 1"/>
              <a:gd name="gd232" fmla="*/ gd231 gd230 1"/>
              <a:gd name="gd233" fmla="+- gd232 gd228 0"/>
              <a:gd name="gd234" fmla="sqrt gd233"/>
              <a:gd name="gd235" fmla="*/ gd215 gd216 gd234"/>
              <a:gd name="gd236" fmla="?: gd219 0 10800000"/>
              <a:gd name="gd237" fmla="*/ gd221 gd222 1"/>
              <a:gd name="gd238" fmla="*/ gd224 -1 1"/>
              <a:gd name="gd239" fmla="?: gd224 gd224 gd238"/>
              <a:gd name="gd240" fmla="*/ gd239 gd237 1"/>
              <a:gd name="gd241" fmla="+- gd240 gd236 0"/>
              <a:gd name="gd242" fmla="*/ gd235 gd225 1"/>
              <a:gd name="gd243" fmla="*/ gd221 gd242 1"/>
              <a:gd name="gd244" fmla="+- gd217 gd243 0"/>
              <a:gd name="gd245" fmla="*/ gd229 -1 1"/>
              <a:gd name="gd246" fmla="?: gd229 gd229 gd245"/>
              <a:gd name="gd247" fmla="*/ gd235 gd246 1"/>
              <a:gd name="gd248" fmla="*/ gd222 gd247 1"/>
              <a:gd name="gd249" fmla="+- gd218 gd248 0"/>
              <a:gd name="gd250" fmla="+- gd4 0 gd217"/>
              <a:gd name="gd251" fmla="+- gd33 0 gd218"/>
              <a:gd name="gd252" fmla="?: gd250 1 -1"/>
              <a:gd name="gd253" fmla="?: gd251 1 -1"/>
              <a:gd name="gd254" fmla="*/ gd251 1 gd250"/>
              <a:gd name="gd255" fmla="at2 1 gd254"/>
              <a:gd name="gd256" fmla="cos 1 gd255"/>
              <a:gd name="gd257" fmla="*/ gd256 gd256 1"/>
              <a:gd name="gd258" fmla="*/ gd216 gd216 1"/>
              <a:gd name="gd259" fmla="*/ gd258 gd257 1"/>
              <a:gd name="gd260" fmla="sin 1 gd255"/>
              <a:gd name="gd261" fmla="*/ gd260 gd260 1"/>
              <a:gd name="gd262" fmla="*/ gd215 gd215 1"/>
              <a:gd name="gd263" fmla="*/ gd262 gd261 1"/>
              <a:gd name="gd264" fmla="+- gd263 gd259 0"/>
              <a:gd name="gd265" fmla="sqrt gd264"/>
              <a:gd name="gd266" fmla="*/ gd215 gd216 gd265"/>
              <a:gd name="gd267" fmla="?: gd250 0 10800000"/>
              <a:gd name="gd268" fmla="*/ gd252 gd253 1"/>
              <a:gd name="gd269" fmla="*/ gd255 -1 1"/>
              <a:gd name="gd270" fmla="?: gd255 gd255 gd269"/>
              <a:gd name="gd271" fmla="*/ gd270 gd268 1"/>
              <a:gd name="gd272" fmla="+- gd271 gd267 0"/>
              <a:gd name="gd273" fmla="*/ gd266 gd256 1"/>
              <a:gd name="gd274" fmla="*/ gd252 gd273 1"/>
              <a:gd name="gd275" fmla="+- gd217 gd274 0"/>
              <a:gd name="gd276" fmla="*/ gd260 -1 1"/>
              <a:gd name="gd277" fmla="?: gd260 gd260 gd276"/>
              <a:gd name="gd278" fmla="*/ gd266 gd277 1"/>
              <a:gd name="gd279" fmla="*/ gd253 gd278 1"/>
              <a:gd name="gd280" fmla="+- gd218 gd279 0"/>
              <a:gd name="gd281" fmla="+- gd241 0 gd272"/>
              <a:gd name="gd282" fmla="*/ gd281 -1 1"/>
              <a:gd name="gd283" fmla="+- gd241 21600000 gd272"/>
              <a:gd name="gd284" fmla="*/ gd283 -1 1"/>
              <a:gd name="gd285" fmla="?: gd281 gd282 gd284"/>
              <a:gd name="gd286" fmla="*/ gd213 1 2"/>
              <a:gd name="gd287" fmla="*/ gd214 1 2"/>
              <a:gd name="gd288" fmla="val gd275"/>
              <a:gd name="gd289" fmla="val gd280"/>
              <a:gd name="gd290" fmla="val gd8"/>
              <a:gd name="gd291" fmla="val gd51"/>
              <a:gd name="gd292" fmla="val gd4"/>
              <a:gd name="gd293" fmla="val 0"/>
              <a:gd name="gd294" fmla="+- gd9 0 gd10"/>
              <a:gd name="gd295" fmla="+- gd11 0 gd46"/>
              <a:gd name="gd296" fmla="*/ gd294 1 2"/>
              <a:gd name="gd297" fmla="*/ gd295 1 2"/>
              <a:gd name="gd298" fmla="+- gd10 gd296 0"/>
              <a:gd name="gd299" fmla="+- gd46 gd297 0"/>
              <a:gd name="gd300" fmla="+- gd4 0 gd298"/>
              <a:gd name="gd301" fmla="+- 0 0 gd299"/>
              <a:gd name="gd302" fmla="?: gd300 1 -1"/>
              <a:gd name="gd303" fmla="?: gd301 1 -1"/>
              <a:gd name="gd304" fmla="*/ gd301 1 gd300"/>
              <a:gd name="gd305" fmla="at2 1 gd304"/>
              <a:gd name="gd306" fmla="cos 1 gd305"/>
              <a:gd name="gd307" fmla="*/ gd306 gd306 1"/>
              <a:gd name="gd308" fmla="*/ gd297 gd297 1"/>
              <a:gd name="gd309" fmla="*/ gd308 gd307 1"/>
              <a:gd name="gd310" fmla="sin 1 gd305"/>
              <a:gd name="gd311" fmla="*/ gd310 gd310 1"/>
              <a:gd name="gd312" fmla="*/ gd296 gd296 1"/>
              <a:gd name="gd313" fmla="*/ gd312 gd311 1"/>
              <a:gd name="gd314" fmla="+- gd313 gd309 0"/>
              <a:gd name="gd315" fmla="sqrt gd314"/>
              <a:gd name="gd316" fmla="*/ gd296 gd297 gd315"/>
              <a:gd name="gd317" fmla="?: gd300 0 10800000"/>
              <a:gd name="gd318" fmla="*/ gd302 gd303 1"/>
              <a:gd name="gd319" fmla="*/ gd305 -1 1"/>
              <a:gd name="gd320" fmla="?: gd305 gd305 gd319"/>
              <a:gd name="gd321" fmla="*/ gd320 gd318 1"/>
              <a:gd name="gd322" fmla="+- gd321 gd317 0"/>
              <a:gd name="gd323" fmla="*/ gd316 gd306 1"/>
              <a:gd name="gd324" fmla="*/ gd302 gd323 1"/>
              <a:gd name="gd325" fmla="+- gd298 gd324 0"/>
              <a:gd name="gd326" fmla="*/ gd310 -1 1"/>
              <a:gd name="gd327" fmla="?: gd310 gd310 gd326"/>
              <a:gd name="gd328" fmla="*/ gd316 gd327 1"/>
              <a:gd name="gd329" fmla="*/ gd303 gd328 1"/>
              <a:gd name="gd330" fmla="+- gd299 gd329 0"/>
              <a:gd name="gd331" fmla="+- gd22 0 gd298"/>
              <a:gd name="gd332" fmla="+- gd44 0 gd299"/>
              <a:gd name="gd333" fmla="?: gd331 1 -1"/>
              <a:gd name="gd334" fmla="?: gd332 1 -1"/>
              <a:gd name="gd335" fmla="*/ gd332 1 gd331"/>
              <a:gd name="gd336" fmla="at2 1 gd335"/>
              <a:gd name="gd337" fmla="cos 1 gd336"/>
              <a:gd name="gd338" fmla="*/ gd337 gd337 1"/>
              <a:gd name="gd339" fmla="*/ gd297 gd297 1"/>
              <a:gd name="gd340" fmla="*/ gd339 gd338 1"/>
              <a:gd name="gd341" fmla="sin 1 gd336"/>
              <a:gd name="gd342" fmla="*/ gd341 gd341 1"/>
              <a:gd name="gd343" fmla="*/ gd296 gd296 1"/>
              <a:gd name="gd344" fmla="*/ gd343 gd342 1"/>
              <a:gd name="gd345" fmla="+- gd344 gd340 0"/>
              <a:gd name="gd346" fmla="sqrt gd345"/>
              <a:gd name="gd347" fmla="*/ gd296 gd297 gd346"/>
              <a:gd name="gd348" fmla="?: gd331 0 10800000"/>
              <a:gd name="gd349" fmla="*/ gd333 gd334 1"/>
              <a:gd name="gd350" fmla="*/ gd336 -1 1"/>
              <a:gd name="gd351" fmla="?: gd336 gd336 gd350"/>
              <a:gd name="gd352" fmla="*/ gd351 gd349 1"/>
              <a:gd name="gd353" fmla="+- gd352 gd348 0"/>
              <a:gd name="gd354" fmla="*/ gd347 gd337 1"/>
              <a:gd name="gd355" fmla="*/ gd333 gd354 1"/>
              <a:gd name="gd356" fmla="+- gd298 gd355 0"/>
              <a:gd name="gd357" fmla="*/ gd341 -1 1"/>
              <a:gd name="gd358" fmla="?: gd341 gd341 gd357"/>
              <a:gd name="gd359" fmla="*/ gd347 gd358 1"/>
              <a:gd name="gd360" fmla="*/ gd334 gd359 1"/>
              <a:gd name="gd361" fmla="+- gd299 gd360 0"/>
              <a:gd name="gd362" fmla="+- gd353 0 gd322"/>
              <a:gd name="gd363" fmla="+- 21600000 gd362 0"/>
              <a:gd name="gd364" fmla="?: gd362 gd362 gd363"/>
              <a:gd name="gd365" fmla="*/ gd294 1 2"/>
              <a:gd name="gd366" fmla="*/ gd295 1 2"/>
              <a:gd name="gd367" fmla="val gd356"/>
              <a:gd name="gd368" fmla="val gd361"/>
              <a:gd name="gd369" fmla="+- gd9 0 gd10"/>
              <a:gd name="gd370" fmla="+- gd2 0 gd47"/>
              <a:gd name="gd371" fmla="*/ gd369 1 2"/>
              <a:gd name="gd372" fmla="*/ gd370 1 2"/>
              <a:gd name="gd373" fmla="+- gd10 gd371 0"/>
              <a:gd name="gd374" fmla="+- gd47 gd372 0"/>
              <a:gd name="gd375" fmla="+- gd22 0 gd373"/>
              <a:gd name="gd376" fmla="+- gd42 0 gd374"/>
              <a:gd name="gd377" fmla="?: gd375 1 -1"/>
              <a:gd name="gd378" fmla="?: gd376 1 -1"/>
              <a:gd name="gd379" fmla="*/ gd376 1 gd375"/>
              <a:gd name="gd380" fmla="at2 1 gd379"/>
              <a:gd name="gd381" fmla="cos 1 gd380"/>
              <a:gd name="gd382" fmla="*/ gd381 gd381 1"/>
              <a:gd name="gd383" fmla="*/ gd372 gd372 1"/>
              <a:gd name="gd384" fmla="*/ gd383 gd382 1"/>
              <a:gd name="gd385" fmla="sin 1 gd380"/>
              <a:gd name="gd386" fmla="*/ gd385 gd385 1"/>
              <a:gd name="gd387" fmla="*/ gd371 gd371 1"/>
              <a:gd name="gd388" fmla="*/ gd387 gd386 1"/>
              <a:gd name="gd389" fmla="+- gd388 gd384 0"/>
              <a:gd name="gd390" fmla="sqrt gd389"/>
              <a:gd name="gd391" fmla="*/ gd371 gd372 gd390"/>
              <a:gd name="gd392" fmla="?: gd375 0 10800000"/>
              <a:gd name="gd393" fmla="*/ gd377 gd378 1"/>
              <a:gd name="gd394" fmla="*/ gd380 -1 1"/>
              <a:gd name="gd395" fmla="?: gd380 gd380 gd394"/>
              <a:gd name="gd396" fmla="*/ gd395 gd393 1"/>
              <a:gd name="gd397" fmla="+- gd396 gd392 0"/>
              <a:gd name="gd398" fmla="*/ gd391 gd381 1"/>
              <a:gd name="gd399" fmla="*/ gd377 gd398 1"/>
              <a:gd name="gd400" fmla="+- gd373 gd399 0"/>
              <a:gd name="gd401" fmla="*/ gd385 -1 1"/>
              <a:gd name="gd402" fmla="?: gd385 gd385 gd401"/>
              <a:gd name="gd403" fmla="*/ gd391 gd402 1"/>
              <a:gd name="gd404" fmla="*/ gd378 gd403 1"/>
              <a:gd name="gd405" fmla="+- gd374 gd404 0"/>
              <a:gd name="gd406" fmla="+- gd21 0 gd373"/>
              <a:gd name="gd407" fmla="+- gd42 0 gd374"/>
              <a:gd name="gd408" fmla="?: gd406 1 -1"/>
              <a:gd name="gd409" fmla="?: gd407 1 -1"/>
              <a:gd name="gd410" fmla="*/ gd407 1 gd406"/>
              <a:gd name="gd411" fmla="at2 1 gd410"/>
              <a:gd name="gd412" fmla="cos 1 gd411"/>
              <a:gd name="gd413" fmla="*/ gd412 gd412 1"/>
              <a:gd name="gd414" fmla="*/ gd372 gd372 1"/>
              <a:gd name="gd415" fmla="*/ gd414 gd413 1"/>
              <a:gd name="gd416" fmla="sin 1 gd411"/>
              <a:gd name="gd417" fmla="*/ gd416 gd416 1"/>
              <a:gd name="gd418" fmla="*/ gd371 gd371 1"/>
              <a:gd name="gd419" fmla="*/ gd418 gd417 1"/>
              <a:gd name="gd420" fmla="+- gd419 gd415 0"/>
              <a:gd name="gd421" fmla="sqrt gd420"/>
              <a:gd name="gd422" fmla="*/ gd371 gd372 gd421"/>
              <a:gd name="gd423" fmla="?: gd406 0 10800000"/>
              <a:gd name="gd424" fmla="*/ gd408 gd409 1"/>
              <a:gd name="gd425" fmla="*/ gd411 -1 1"/>
              <a:gd name="gd426" fmla="?: gd411 gd411 gd425"/>
              <a:gd name="gd427" fmla="*/ gd426 gd424 1"/>
              <a:gd name="gd428" fmla="+- gd427 gd423 0"/>
              <a:gd name="gd429" fmla="*/ gd422 gd412 1"/>
              <a:gd name="gd430" fmla="*/ gd408 gd429 1"/>
              <a:gd name="gd431" fmla="+- gd373 gd430 0"/>
              <a:gd name="gd432" fmla="*/ gd416 -1 1"/>
              <a:gd name="gd433" fmla="?: gd416 gd416 gd432"/>
              <a:gd name="gd434" fmla="*/ gd422 gd433 1"/>
              <a:gd name="gd435" fmla="*/ gd409 gd434 1"/>
              <a:gd name="gd436" fmla="+- gd374 gd435 0"/>
              <a:gd name="gd437" fmla="+- gd428 0 gd397"/>
              <a:gd name="gd438" fmla="+- 21600000 gd437 0"/>
              <a:gd name="gd439" fmla="?: gd437 gd437 gd438"/>
              <a:gd name="gd440" fmla="*/ gd369 1 2"/>
              <a:gd name="gd441" fmla="*/ gd370 1 2"/>
              <a:gd name="gd442" fmla="val gd431"/>
              <a:gd name="gd443" fmla="val gd436"/>
              <a:gd name="gd444" fmla="+- gd9 0 gd10"/>
              <a:gd name="gd445" fmla="+- gd11 0 gd46"/>
              <a:gd name="gd446" fmla="*/ gd444 1 2"/>
              <a:gd name="gd447" fmla="*/ gd445 1 2"/>
              <a:gd name="gd448" fmla="+- gd10 gd446 0"/>
              <a:gd name="gd449" fmla="+- gd46 gd447 0"/>
              <a:gd name="gd450" fmla="+- gd21 0 gd448"/>
              <a:gd name="gd451" fmla="+- gd44 0 gd449"/>
              <a:gd name="gd452" fmla="?: gd450 1 -1"/>
              <a:gd name="gd453" fmla="?: gd451 1 -1"/>
              <a:gd name="gd454" fmla="*/ gd451 1 gd450"/>
              <a:gd name="gd455" fmla="at2 1 gd454"/>
              <a:gd name="gd456" fmla="cos 1 gd455"/>
              <a:gd name="gd457" fmla="*/ gd456 gd456 1"/>
              <a:gd name="gd458" fmla="*/ gd447 gd447 1"/>
              <a:gd name="gd459" fmla="*/ gd458 gd457 1"/>
              <a:gd name="gd460" fmla="sin 1 gd455"/>
              <a:gd name="gd461" fmla="*/ gd460 gd460 1"/>
              <a:gd name="gd462" fmla="*/ gd446 gd446 1"/>
              <a:gd name="gd463" fmla="*/ gd462 gd461 1"/>
              <a:gd name="gd464" fmla="+- gd463 gd459 0"/>
              <a:gd name="gd465" fmla="sqrt gd464"/>
              <a:gd name="gd466" fmla="*/ gd446 gd447 gd465"/>
              <a:gd name="gd467" fmla="?: gd450 0 10800000"/>
              <a:gd name="gd468" fmla="*/ gd452 gd453 1"/>
              <a:gd name="gd469" fmla="*/ gd455 -1 1"/>
              <a:gd name="gd470" fmla="?: gd455 gd455 gd469"/>
              <a:gd name="gd471" fmla="*/ gd470 gd468 1"/>
              <a:gd name="gd472" fmla="+- gd471 gd467 0"/>
              <a:gd name="gd473" fmla="*/ gd466 gd456 1"/>
              <a:gd name="gd474" fmla="*/ gd452 gd473 1"/>
              <a:gd name="gd475" fmla="+- gd448 gd474 0"/>
              <a:gd name="gd476" fmla="*/ gd460 -1 1"/>
              <a:gd name="gd477" fmla="?: gd460 gd460 gd476"/>
              <a:gd name="gd478" fmla="*/ gd466 gd477 1"/>
              <a:gd name="gd479" fmla="*/ gd453 gd478 1"/>
              <a:gd name="gd480" fmla="+- gd449 gd479 0"/>
              <a:gd name="gd481" fmla="+- 0 0 gd448"/>
              <a:gd name="gd482" fmla="+- 0 0 gd449"/>
              <a:gd name="gd483" fmla="?: gd481 1 -1"/>
              <a:gd name="gd484" fmla="?: gd482 1 -1"/>
              <a:gd name="gd485" fmla="*/ gd482 1 gd481"/>
              <a:gd name="gd486" fmla="at2 1 gd485"/>
              <a:gd name="gd487" fmla="cos 1 gd486"/>
              <a:gd name="gd488" fmla="*/ gd487 gd487 1"/>
              <a:gd name="gd489" fmla="*/ gd447 gd447 1"/>
              <a:gd name="gd490" fmla="*/ gd489 gd488 1"/>
              <a:gd name="gd491" fmla="sin 1 gd486"/>
              <a:gd name="gd492" fmla="*/ gd491 gd491 1"/>
              <a:gd name="gd493" fmla="*/ gd446 gd446 1"/>
              <a:gd name="gd494" fmla="*/ gd493 gd492 1"/>
              <a:gd name="gd495" fmla="+- gd494 gd490 0"/>
              <a:gd name="gd496" fmla="sqrt gd495"/>
              <a:gd name="gd497" fmla="*/ gd446 gd447 gd496"/>
              <a:gd name="gd498" fmla="?: gd481 0 10800000"/>
              <a:gd name="gd499" fmla="*/ gd483 gd484 1"/>
              <a:gd name="gd500" fmla="*/ gd486 -1 1"/>
              <a:gd name="gd501" fmla="?: gd486 gd486 gd500"/>
              <a:gd name="gd502" fmla="*/ gd501 gd499 1"/>
              <a:gd name="gd503" fmla="+- gd502 gd498 0"/>
              <a:gd name="gd504" fmla="*/ gd497 gd487 1"/>
              <a:gd name="gd505" fmla="*/ gd483 gd504 1"/>
              <a:gd name="gd506" fmla="+- gd448 gd505 0"/>
              <a:gd name="gd507" fmla="*/ gd491 -1 1"/>
              <a:gd name="gd508" fmla="?: gd491 gd491 gd507"/>
              <a:gd name="gd509" fmla="*/ gd497 gd508 1"/>
              <a:gd name="gd510" fmla="*/ gd484 gd509 1"/>
              <a:gd name="gd511" fmla="+- gd449 gd510 0"/>
              <a:gd name="gd512" fmla="+- gd503 0 gd472"/>
              <a:gd name="gd513" fmla="+- 21600000 gd512 0"/>
              <a:gd name="gd514" fmla="?: gd512 gd512 gd513"/>
              <a:gd name="gd515" fmla="*/ gd444 1 2"/>
              <a:gd name="gd516" fmla="*/ gd445 1 2"/>
              <a:gd name="gd517" fmla="val gd506"/>
              <a:gd name="gd518" fmla="val gd511"/>
              <a:gd name="gd519" fmla="val gd6"/>
              <a:gd name="gd520" fmla="val gd51"/>
              <a:gd name="gd521" fmla="+- gd9 0 gd10"/>
              <a:gd name="gd522" fmla="+- gd2 0 gd47"/>
              <a:gd name="gd523" fmla="*/ gd521 1 2"/>
              <a:gd name="gd524" fmla="*/ gd522 1 2"/>
              <a:gd name="gd525" fmla="+- gd10 gd523 0"/>
              <a:gd name="gd526" fmla="+- gd47 gd524 0"/>
              <a:gd name="gd527" fmla="+- gd21 0 gd525"/>
              <a:gd name="gd528" fmla="+- gd42 0 gd526"/>
              <a:gd name="gd529" fmla="?: gd527 1 -1"/>
              <a:gd name="gd530" fmla="?: gd528 1 -1"/>
              <a:gd name="gd531" fmla="*/ gd528 1 gd527"/>
              <a:gd name="gd532" fmla="at2 1 gd531"/>
              <a:gd name="gd533" fmla="cos 1 gd532"/>
              <a:gd name="gd534" fmla="*/ gd533 gd533 1"/>
              <a:gd name="gd535" fmla="*/ gd524 gd524 1"/>
              <a:gd name="gd536" fmla="*/ gd535 gd534 1"/>
              <a:gd name="gd537" fmla="sin 1 gd532"/>
              <a:gd name="gd538" fmla="*/ gd537 gd537 1"/>
              <a:gd name="gd539" fmla="*/ gd523 gd523 1"/>
              <a:gd name="gd540" fmla="*/ gd539 gd538 1"/>
              <a:gd name="gd541" fmla="+- gd540 gd536 0"/>
              <a:gd name="gd542" fmla="sqrt gd541"/>
              <a:gd name="gd543" fmla="*/ gd523 gd524 gd542"/>
              <a:gd name="gd544" fmla="?: gd527 0 10800000"/>
              <a:gd name="gd545" fmla="*/ gd529 gd530 1"/>
              <a:gd name="gd546" fmla="*/ gd532 -1 1"/>
              <a:gd name="gd547" fmla="?: gd532 gd532 gd546"/>
              <a:gd name="gd548" fmla="*/ gd547 gd545 1"/>
              <a:gd name="gd549" fmla="+- gd548 gd544 0"/>
              <a:gd name="gd550" fmla="*/ gd543 gd533 1"/>
              <a:gd name="gd551" fmla="*/ gd529 gd550 1"/>
              <a:gd name="gd552" fmla="+- gd525 gd551 0"/>
              <a:gd name="gd553" fmla="*/ gd537 -1 1"/>
              <a:gd name="gd554" fmla="?: gd537 gd537 gd553"/>
              <a:gd name="gd555" fmla="*/ gd543 gd554 1"/>
              <a:gd name="gd556" fmla="*/ gd530 gd555 1"/>
              <a:gd name="gd557" fmla="+- gd526 gd556 0"/>
              <a:gd name="gd558" fmla="+- gd1 0 gd525"/>
              <a:gd name="gd559" fmla="+- gd43 0 gd526"/>
              <a:gd name="gd560" fmla="?: gd558 1 -1"/>
              <a:gd name="gd561" fmla="?: gd559 1 -1"/>
              <a:gd name="gd562" fmla="*/ gd559 1 gd558"/>
              <a:gd name="gd563" fmla="at2 1 gd562"/>
              <a:gd name="gd564" fmla="cos 1 gd563"/>
              <a:gd name="gd565" fmla="*/ gd564 gd564 1"/>
              <a:gd name="gd566" fmla="*/ gd524 gd524 1"/>
              <a:gd name="gd567" fmla="*/ gd566 gd565 1"/>
              <a:gd name="gd568" fmla="sin 1 gd563"/>
              <a:gd name="gd569" fmla="*/ gd568 gd568 1"/>
              <a:gd name="gd570" fmla="*/ gd523 gd523 1"/>
              <a:gd name="gd571" fmla="*/ gd570 gd569 1"/>
              <a:gd name="gd572" fmla="+- gd571 gd567 0"/>
              <a:gd name="gd573" fmla="sqrt gd572"/>
              <a:gd name="gd574" fmla="*/ gd523 gd524 gd573"/>
              <a:gd name="gd575" fmla="?: gd558 0 10800000"/>
              <a:gd name="gd576" fmla="*/ gd560 gd561 1"/>
              <a:gd name="gd577" fmla="*/ gd563 -1 1"/>
              <a:gd name="gd578" fmla="?: gd563 gd563 gd577"/>
              <a:gd name="gd579" fmla="*/ gd578 gd576 1"/>
              <a:gd name="gd580" fmla="+- gd579 gd575 0"/>
              <a:gd name="gd581" fmla="*/ gd574 gd564 1"/>
              <a:gd name="gd582" fmla="*/ gd560 gd581 1"/>
              <a:gd name="gd583" fmla="+- gd525 gd582 0"/>
              <a:gd name="gd584" fmla="*/ gd568 -1 1"/>
              <a:gd name="gd585" fmla="?: gd568 gd568 gd584"/>
              <a:gd name="gd586" fmla="*/ gd574 gd585 1"/>
              <a:gd name="gd587" fmla="*/ gd561 gd586 1"/>
              <a:gd name="gd588" fmla="+- gd526 gd587 0"/>
              <a:gd name="gd589" fmla="+- gd580 0 gd549"/>
              <a:gd name="gd590" fmla="+- 21600000 gd589 0"/>
              <a:gd name="gd591" fmla="?: gd589 gd589 gd590"/>
              <a:gd name="gd592" fmla="*/ gd521 1 2"/>
              <a:gd name="gd593" fmla="*/ gd522 1 2"/>
              <a:gd name="gd594" fmla="val gd583"/>
              <a:gd name="gd595" fmla="val gd588"/>
              <a:gd name="gd596" fmla="val gd21"/>
              <a:gd name="gd597" fmla="val gd44"/>
              <a:gd name="gd598" fmla="+- gd9 0 gd10"/>
              <a:gd name="gd599" fmla="+- gd2 0 gd47"/>
              <a:gd name="gd600" fmla="*/ gd598 1 2"/>
              <a:gd name="gd601" fmla="*/ gd599 1 2"/>
              <a:gd name="gd602" fmla="+- gd10 gd600 0"/>
              <a:gd name="gd603" fmla="+- gd47 gd601 0"/>
              <a:gd name="gd604" fmla="+- gd22 0 gd602"/>
              <a:gd name="gd605" fmla="+- gd42 0 gd603"/>
              <a:gd name="gd606" fmla="?: gd604 1 -1"/>
              <a:gd name="gd607" fmla="?: gd605 1 -1"/>
              <a:gd name="gd608" fmla="*/ gd605 1 gd604"/>
              <a:gd name="gd609" fmla="at2 1 gd608"/>
              <a:gd name="gd610" fmla="cos 1 gd609"/>
              <a:gd name="gd611" fmla="*/ gd610 gd610 1"/>
              <a:gd name="gd612" fmla="*/ gd601 gd601 1"/>
              <a:gd name="gd613" fmla="*/ gd612 gd611 1"/>
              <a:gd name="gd614" fmla="sin 1 gd609"/>
              <a:gd name="gd615" fmla="*/ gd614 gd614 1"/>
              <a:gd name="gd616" fmla="*/ gd600 gd600 1"/>
              <a:gd name="gd617" fmla="*/ gd616 gd615 1"/>
              <a:gd name="gd618" fmla="+- gd617 gd613 0"/>
              <a:gd name="gd619" fmla="sqrt gd618"/>
              <a:gd name="gd620" fmla="*/ gd600 gd601 gd619"/>
              <a:gd name="gd621" fmla="?: gd604 0 10800000"/>
              <a:gd name="gd622" fmla="*/ gd606 gd607 1"/>
              <a:gd name="gd623" fmla="*/ gd609 -1 1"/>
              <a:gd name="gd624" fmla="?: gd609 gd609 gd623"/>
              <a:gd name="gd625" fmla="*/ gd624 gd622 1"/>
              <a:gd name="gd626" fmla="+- gd625 gd621 0"/>
              <a:gd name="gd627" fmla="*/ gd620 gd610 1"/>
              <a:gd name="gd628" fmla="*/ gd606 gd627 1"/>
              <a:gd name="gd629" fmla="+- gd602 gd628 0"/>
              <a:gd name="gd630" fmla="*/ gd614 -1 1"/>
              <a:gd name="gd631" fmla="?: gd614 gd614 gd630"/>
              <a:gd name="gd632" fmla="*/ gd620 gd631 1"/>
              <a:gd name="gd633" fmla="*/ gd607 gd632 1"/>
              <a:gd name="gd634" fmla="+- gd603 gd633 0"/>
              <a:gd name="gd635" fmla="+- gd23 0 gd602"/>
              <a:gd name="gd636" fmla="+- gd43 0 gd603"/>
              <a:gd name="gd637" fmla="?: gd635 1 -1"/>
              <a:gd name="gd638" fmla="?: gd636 1 -1"/>
              <a:gd name="gd639" fmla="*/ gd636 1 gd635"/>
              <a:gd name="gd640" fmla="at2 1 gd639"/>
              <a:gd name="gd641" fmla="cos 1 gd640"/>
              <a:gd name="gd642" fmla="*/ gd641 gd641 1"/>
              <a:gd name="gd643" fmla="*/ gd601 gd601 1"/>
              <a:gd name="gd644" fmla="*/ gd643 gd642 1"/>
              <a:gd name="gd645" fmla="sin 1 gd640"/>
              <a:gd name="gd646" fmla="*/ gd645 gd645 1"/>
              <a:gd name="gd647" fmla="*/ gd600 gd600 1"/>
              <a:gd name="gd648" fmla="*/ gd647 gd646 1"/>
              <a:gd name="gd649" fmla="+- gd648 gd644 0"/>
              <a:gd name="gd650" fmla="sqrt gd649"/>
              <a:gd name="gd651" fmla="*/ gd600 gd601 gd650"/>
              <a:gd name="gd652" fmla="?: gd635 0 10800000"/>
              <a:gd name="gd653" fmla="*/ gd637 gd638 1"/>
              <a:gd name="gd654" fmla="*/ gd640 -1 1"/>
              <a:gd name="gd655" fmla="?: gd640 gd640 gd654"/>
              <a:gd name="gd656" fmla="*/ gd655 gd653 1"/>
              <a:gd name="gd657" fmla="+- gd656 gd652 0"/>
              <a:gd name="gd658" fmla="*/ gd651 gd641 1"/>
              <a:gd name="gd659" fmla="*/ gd637 gd658 1"/>
              <a:gd name="gd660" fmla="+- gd602 gd659 0"/>
              <a:gd name="gd661" fmla="*/ gd645 -1 1"/>
              <a:gd name="gd662" fmla="?: gd645 gd645 gd661"/>
              <a:gd name="gd663" fmla="*/ gd651 gd662 1"/>
              <a:gd name="gd664" fmla="*/ gd638 gd663 1"/>
              <a:gd name="gd665" fmla="+- gd603 gd664 0"/>
              <a:gd name="gd666" fmla="+- gd626 0 gd657"/>
              <a:gd name="gd667" fmla="*/ gd666 -1 1"/>
              <a:gd name="gd668" fmla="+- gd626 21600000 gd657"/>
              <a:gd name="gd669" fmla="*/ gd668 -1 1"/>
              <a:gd name="gd670" fmla="?: gd666 gd667 gd669"/>
              <a:gd name="gd671" fmla="*/ gd598 1 2"/>
              <a:gd name="gd672" fmla="*/ gd599 1 2"/>
              <a:gd name="gd673" fmla="val gd660"/>
              <a:gd name="gd674" fmla="val gd665"/>
              <a:gd name="gd675" fmla="val gd22"/>
              <a:gd name="gd676" fmla="val gd44"/>
              <a:gd name="gd677" fmla="val gd1"/>
              <a:gd name="gd678" fmla="val gd32"/>
              <a:gd name="gd679" fmla="val gd1"/>
              <a:gd name="gd680" fmla="val gd43"/>
              <a:gd name="gd681" fmla="val gd23"/>
              <a:gd name="gd682" fmla="val gd32"/>
              <a:gd name="gd683" fmla="val gd23"/>
              <a:gd name="gd684" fmla="val gd43"/>
              <a:gd name="gd685" fmla="*/ w gd1 21600"/>
              <a:gd name="gd686" fmla="*/ h gd2 21600"/>
              <a:gd name="gd687" fmla="*/ w gd23 21600"/>
              <a:gd name="gd688" fmla="*/ h gd31 21600"/>
              <a:gd name="gd689" fmla="*/ w adj0 21600"/>
              <a:gd name="gd690" fmla="*/ h 1 1"/>
              <a:gd name="gd691" fmla="*/ w 1 2"/>
              <a:gd name="gd692" fmla="*/ h adj1 21600"/>
              <a:gd name="gd693" fmla="*/ w 0 1"/>
              <a:gd name="gd694" fmla="*/ h adj2 21600"/>
            </a:gdLst>
            <a:ahLst>
              <a:ahXY gdRefX="adj0" minX="gd6" maxX="gd58">
                <a:pos x="gd689" y="gd690"/>
              </a:ahXY>
              <a:ahXY gdRefY="adj1" minY="gd11" maxY="gd54">
                <a:pos x="gd691" y="gd692"/>
              </a:ahXY>
              <a:ahXY gdRefY="adj2" minY="gd33" maxY="gd56">
                <a:pos x="gd693" y="gd694"/>
              </a:ahXY>
            </a:ahLst>
            <a:cxnLst/>
            <a:rect l="gd685" t="gd686" r="gd687" b="gd688"/>
            <a:pathLst>
              <a:path w="21600" h="21600" fill="norm" stroke="1" extrusionOk="0">
                <a:moveTo>
                  <a:pt x="gd90" y="gd95"/>
                </a:moveTo>
                <a:arcTo wR="gd132" hR="gd133" stAng="gd87" swAng="gd131"/>
                <a:lnTo>
                  <a:pt x="gd167" y="gd172"/>
                </a:lnTo>
                <a:arcTo wR="gd209" hR="gd210" stAng="gd164" swAng="gd208"/>
                <a:lnTo>
                  <a:pt x="gd244" y="gd249"/>
                </a:lnTo>
                <a:arcTo wR="gd286" hR="gd287" stAng="gd241" swAng="gd285"/>
                <a:lnTo>
                  <a:pt x="gd290" y="gd291"/>
                </a:lnTo>
                <a:lnTo>
                  <a:pt x="gd292" y="gd293"/>
                </a:lnTo>
                <a:lnTo>
                  <a:pt x="gd325" y="gd330"/>
                </a:lnTo>
                <a:arcTo wR="gd365" hR="gd366" stAng="gd322" swAng="gd364"/>
                <a:lnTo>
                  <a:pt x="gd400" y="gd405"/>
                </a:lnTo>
                <a:arcTo wR="gd440" hR="gd441" stAng="gd397" swAng="gd439"/>
                <a:lnTo>
                  <a:pt x="gd475" y="gd480"/>
                </a:lnTo>
                <a:arcTo wR="gd515" hR="gd516" stAng="gd472" swAng="gd514"/>
                <a:lnTo>
                  <a:pt x="gd519" y="gd520"/>
                </a:lnTo>
                <a:close/>
              </a:path>
              <a:path w="21600" h="21600" fill="none" stroke="1" extrusionOk="0">
                <a:moveTo>
                  <a:pt x="gd552" y="gd557"/>
                </a:moveTo>
                <a:arcTo wR="gd592" hR="gd593" stAng="gd549" swAng="gd591"/>
                <a:lnTo>
                  <a:pt x="gd596" y="gd597"/>
                </a:lnTo>
              </a:path>
              <a:path w="21600" h="21600" fill="none" stroke="1" extrusionOk="0">
                <a:moveTo>
                  <a:pt x="gd629" y="gd634"/>
                </a:moveTo>
                <a:arcTo wR="gd671" hR="gd672" stAng="gd626" swAng="gd670"/>
                <a:lnTo>
                  <a:pt x="gd675" y="gd676"/>
                </a:lnTo>
              </a:path>
              <a:path w="21600" h="21600" fill="none" stroke="1" extrusionOk="0">
                <a:moveTo>
                  <a:pt x="gd677" y="gd678"/>
                </a:moveTo>
                <a:lnTo>
                  <a:pt x="gd679" y="gd680"/>
                </a:lnTo>
              </a:path>
              <a:path w="21600" h="21600" fill="none" stroke="1" extrusionOk="0">
                <a:moveTo>
                  <a:pt x="gd681" y="gd682"/>
                </a:moveTo>
                <a:lnTo>
                  <a:pt x="gd683" y="gd684"/>
                </a:lnTo>
              </a:path>
            </a:pathLst>
          </a:custGeom>
          <a:solidFill>
            <a:srgbClr val="D8EF4B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3" name="Shape 15363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457200"/>
            <a:ext cx="8229600" cy="5668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5364" name="Shape 15364"/>
          <p:cNvSpPr>
            <a:spLocks noChangeShapeType="1" noGrp="1"/>
          </p:cNvSpPr>
          <p:nvPr/>
        </p:nvSpPr>
        <p:spPr bwMode="auto">
          <a:xfrm>
            <a:off x="1066800" y="990600"/>
            <a:ext cx="1828800" cy="1905000"/>
          </a:xfrm>
          <a:custGeom>
            <a:avLst>
              <a:gd name="adj0" fmla="val 2700"/>
            </a:avLst>
            <a:gdLst>
              <a:gd name="gd0" fmla="val 65536"/>
              <a:gd name="gd1" fmla="+- 21600 0 adj0"/>
              <a:gd name="gd2" fmla="val adj0"/>
              <a:gd name="gd3" fmla="*/ gd2 1 2"/>
              <a:gd name="gd4" fmla="*/ gd2 3 4"/>
              <a:gd name="gd5" fmla="*/ gd2 5 4"/>
              <a:gd name="gd6" fmla="*/ gd2 3 2"/>
              <a:gd name="gd7" fmla="*/ gd2 2 1"/>
              <a:gd name="gd8" fmla="+- 21600 0 gd3"/>
              <a:gd name="gd9" fmla="+- 21600 0 gd4"/>
              <a:gd name="gd10" fmla="+- 21600 0 gd6"/>
              <a:gd name="gd11" fmla="+- 21600 0 gd2"/>
              <a:gd name="gd12" fmla="+- 21600 0 gd3"/>
              <a:gd name="gd13" fmla="val 21600"/>
              <a:gd name="gd14" fmla="*/ 21600 1 2"/>
              <a:gd name="gd15" fmla="*/ 21600 1 2"/>
              <a:gd name="gd16" fmla="val gd6"/>
              <a:gd name="gd17" fmla="val 0"/>
              <a:gd name="gd18" fmla="+- gd2 0 gd16"/>
              <a:gd name="gd19" fmla="+- gd3 0 gd17"/>
              <a:gd name="gd20" fmla="?: gd18 1 -1"/>
              <a:gd name="gd21" fmla="?: gd19 1 -1"/>
              <a:gd name="gd22" fmla="*/ gd20 gd21 1"/>
              <a:gd name="gd23" fmla="?: gd19 16200000 5400000"/>
              <a:gd name="gd24" fmla="?: gd22 5400000 -5400000"/>
              <a:gd name="gd25" fmla="*/ gd18 -1 1"/>
              <a:gd name="gd26" fmla="*/ gd19 -1 1"/>
              <a:gd name="gd27" fmla="?: gd18 gd18 gd25"/>
              <a:gd name="gd28" fmla="?: gd19 gd19 gd26"/>
              <a:gd name="gd29" fmla="val gd2"/>
              <a:gd name="gd30" fmla="val gd3"/>
              <a:gd name="gd31" fmla="val gd2"/>
              <a:gd name="gd32" fmla="val gd1"/>
              <a:gd name="gd33" fmla="val gd3"/>
              <a:gd name="gd34" fmla="val gd1"/>
              <a:gd name="gd35" fmla="+- 0 0 gd33"/>
              <a:gd name="gd36" fmla="+- gd8 0 gd34"/>
              <a:gd name="gd37" fmla="?: gd35 1 -1"/>
              <a:gd name="gd38" fmla="?: gd36 1 -1"/>
              <a:gd name="gd39" fmla="*/ gd37 gd38 1"/>
              <a:gd name="gd40" fmla="?: gd36 16200000 5400000"/>
              <a:gd name="gd41" fmla="?: gd39 5400000 -5400000"/>
              <a:gd name="gd42" fmla="*/ gd35 -1 1"/>
              <a:gd name="gd43" fmla="*/ gd36 -1 1"/>
              <a:gd name="gd44" fmla="?: gd35 gd35 gd42"/>
              <a:gd name="gd45" fmla="?: gd36 gd36 gd43"/>
              <a:gd name="gd46" fmla="val 0"/>
              <a:gd name="gd47" fmla="val gd8"/>
              <a:gd name="gd48" fmla="+- gd3 0 gd46"/>
              <a:gd name="gd49" fmla="+- 21600 0 gd47"/>
              <a:gd name="gd50" fmla="?: gd48 1 -1"/>
              <a:gd name="gd51" fmla="?: gd49 1 -1"/>
              <a:gd name="gd52" fmla="*/ gd50 gd51 1"/>
              <a:gd name="gd53" fmla="?: gd48 10800000 0"/>
              <a:gd name="gd54" fmla="?: gd52 -5400000 5400000"/>
              <a:gd name="gd55" fmla="*/ gd48 -1 1"/>
              <a:gd name="gd56" fmla="*/ gd49 -1 1"/>
              <a:gd name="gd57" fmla="?: gd48 gd48 gd55"/>
              <a:gd name="gd58" fmla="?: gd49 gd49 gd56"/>
              <a:gd name="gd59" fmla="val gd3"/>
              <a:gd name="gd60" fmla="val 21600"/>
              <a:gd name="gd61" fmla="val gd10"/>
              <a:gd name="gd62" fmla="val 21600"/>
              <a:gd name="gd63" fmla="+- gd11 0 gd61"/>
              <a:gd name="gd64" fmla="+- gd8 0 gd62"/>
              <a:gd name="gd65" fmla="?: gd63 1 -1"/>
              <a:gd name="gd66" fmla="?: gd64 1 -1"/>
              <a:gd name="gd67" fmla="*/ gd65 gd66 1"/>
              <a:gd name="gd68" fmla="?: gd64 16200000 5400000"/>
              <a:gd name="gd69" fmla="?: gd67 5400000 -5400000"/>
              <a:gd name="gd70" fmla="*/ gd63 -1 1"/>
              <a:gd name="gd71" fmla="*/ gd64 -1 1"/>
              <a:gd name="gd72" fmla="?: gd63 gd63 gd70"/>
              <a:gd name="gd73" fmla="?: gd64 gd64 gd71"/>
              <a:gd name="gd74" fmla="val gd11"/>
              <a:gd name="gd75" fmla="val gd8"/>
              <a:gd name="gd76" fmla="val gd11"/>
              <a:gd name="gd77" fmla="val gd2"/>
              <a:gd name="gd78" fmla="val gd12"/>
              <a:gd name="gd79" fmla="val gd2"/>
              <a:gd name="gd80" fmla="+- 21600 0 gd78"/>
              <a:gd name="gd81" fmla="+- gd3 0 gd79"/>
              <a:gd name="gd82" fmla="?: gd80 1 -1"/>
              <a:gd name="gd83" fmla="?: gd81 1 -1"/>
              <a:gd name="gd84" fmla="*/ gd82 gd83 1"/>
              <a:gd name="gd85" fmla="?: gd81 16200000 5400000"/>
              <a:gd name="gd86" fmla="?: gd84 5400000 -5400000"/>
              <a:gd name="gd87" fmla="*/ gd80 -1 1"/>
              <a:gd name="gd88" fmla="*/ gd81 -1 1"/>
              <a:gd name="gd89" fmla="?: gd80 gd80 gd87"/>
              <a:gd name="gd90" fmla="?: gd81 gd81 gd88"/>
              <a:gd name="gd91" fmla="val 21600"/>
              <a:gd name="gd92" fmla="val gd3"/>
              <a:gd name="gd93" fmla="+- gd12 0 gd91"/>
              <a:gd name="gd94" fmla="+- 0 0 gd92"/>
              <a:gd name="gd95" fmla="?: gd93 1 -1"/>
              <a:gd name="gd96" fmla="?: gd94 1 -1"/>
              <a:gd name="gd97" fmla="*/ gd95 gd96 1"/>
              <a:gd name="gd98" fmla="?: gd93 10800000 0"/>
              <a:gd name="gd99" fmla="?: gd97 -5400000 5400000"/>
              <a:gd name="gd100" fmla="*/ gd93 -1 1"/>
              <a:gd name="gd101" fmla="*/ gd94 -1 1"/>
              <a:gd name="gd102" fmla="?: gd93 gd93 gd100"/>
              <a:gd name="gd103" fmla="?: gd94 gd94 gd101"/>
              <a:gd name="gd104" fmla="val gd12"/>
              <a:gd name="gd105" fmla="val 0"/>
              <a:gd name="gd106" fmla="val gd6"/>
              <a:gd name="gd107" fmla="val 0"/>
              <a:gd name="gd108" fmla="+- gd7 0 gd106"/>
              <a:gd name="gd109" fmla="+- gd3 0 gd107"/>
              <a:gd name="gd110" fmla="?: gd108 1 -1"/>
              <a:gd name="gd111" fmla="?: gd109 1 -1"/>
              <a:gd name="gd112" fmla="*/ gd110 gd111 1"/>
              <a:gd name="gd113" fmla="?: gd109 16200000 5400000"/>
              <a:gd name="gd114" fmla="?: gd112 5400000 -5400000"/>
              <a:gd name="gd115" fmla="*/ gd108 -1 1"/>
              <a:gd name="gd116" fmla="*/ gd109 -1 1"/>
              <a:gd name="gd117" fmla="?: gd108 gd108 gd115"/>
              <a:gd name="gd118" fmla="?: gd109 gd109 gd116"/>
              <a:gd name="gd119" fmla="val gd7"/>
              <a:gd name="gd120" fmla="val gd3"/>
              <a:gd name="gd121" fmla="+- gd6 0 gd119"/>
              <a:gd name="gd122" fmla="+- gd2 0 gd120"/>
              <a:gd name="gd123" fmla="?: gd121 1 -1"/>
              <a:gd name="gd124" fmla="?: gd122 1 -1"/>
              <a:gd name="gd125" fmla="*/ gd123 gd124 1"/>
              <a:gd name="gd126" fmla="?: gd121 10800000 0"/>
              <a:gd name="gd127" fmla="?: gd125 -5400000 5400000"/>
              <a:gd name="gd128" fmla="*/ gd121 -1 1"/>
              <a:gd name="gd129" fmla="*/ gd122 -1 1"/>
              <a:gd name="gd130" fmla="?: gd121 gd121 gd128"/>
              <a:gd name="gd131" fmla="?: gd122 gd122 gd129"/>
              <a:gd name="gd132" fmla="val gd6"/>
              <a:gd name="gd133" fmla="val gd2"/>
              <a:gd name="gd134" fmla="+- gd5 0 gd132"/>
              <a:gd name="gd135" fmla="+- gd4 0 gd133"/>
              <a:gd name="gd136" fmla="?: gd134 1 -1"/>
              <a:gd name="gd137" fmla="?: gd135 1 -1"/>
              <a:gd name="gd138" fmla="*/ gd136 gd137 1"/>
              <a:gd name="gd139" fmla="?: gd135 16200000 5400000"/>
              <a:gd name="gd140" fmla="?: gd138 5400000 -5400000"/>
              <a:gd name="gd141" fmla="*/ gd134 -1 1"/>
              <a:gd name="gd142" fmla="*/ gd135 -1 1"/>
              <a:gd name="gd143" fmla="?: gd134 gd134 gd141"/>
              <a:gd name="gd144" fmla="?: gd135 gd135 gd142"/>
              <a:gd name="gd145" fmla="val gd5"/>
              <a:gd name="gd146" fmla="val gd4"/>
              <a:gd name="gd147" fmla="+- gd6 0 gd145"/>
              <a:gd name="gd148" fmla="+- gd3 0 gd146"/>
              <a:gd name="gd149" fmla="?: gd147 1 -1"/>
              <a:gd name="gd150" fmla="?: gd148 1 -1"/>
              <a:gd name="gd151" fmla="*/ gd149 gd150 1"/>
              <a:gd name="gd152" fmla="?: gd147 10800000 0"/>
              <a:gd name="gd153" fmla="?: gd151 -5400000 5400000"/>
              <a:gd name="gd154" fmla="*/ gd147 -1 1"/>
              <a:gd name="gd155" fmla="*/ gd148 -1 1"/>
              <a:gd name="gd156" fmla="?: gd147 gd147 gd154"/>
              <a:gd name="gd157" fmla="?: gd148 gd148 gd155"/>
              <a:gd name="gd158" fmla="val gd6"/>
              <a:gd name="gd159" fmla="val gd3"/>
              <a:gd name="gd160" fmla="val gd7"/>
              <a:gd name="gd161" fmla="val gd3"/>
              <a:gd name="gd162" fmla="val gd6"/>
              <a:gd name="gd163" fmla="val gd2"/>
              <a:gd name="gd164" fmla="val gd11"/>
              <a:gd name="gd165" fmla="val gd2"/>
              <a:gd name="gd166" fmla="val gd3"/>
              <a:gd name="gd167" fmla="val 21600"/>
              <a:gd name="gd168" fmla="+- gd2 0 gd166"/>
              <a:gd name="gd169" fmla="+- gd8 0 gd167"/>
              <a:gd name="gd170" fmla="?: gd168 1 -1"/>
              <a:gd name="gd171" fmla="?: gd169 1 -1"/>
              <a:gd name="gd172" fmla="*/ gd170 gd171 1"/>
              <a:gd name="gd173" fmla="?: gd169 16200000 5400000"/>
              <a:gd name="gd174" fmla="?: gd172 5400000 -5400000"/>
              <a:gd name="gd175" fmla="*/ gd168 -1 1"/>
              <a:gd name="gd176" fmla="*/ gd169 -1 1"/>
              <a:gd name="gd177" fmla="?: gd168 gd168 gd175"/>
              <a:gd name="gd178" fmla="?: gd169 gd169 gd176"/>
              <a:gd name="gd179" fmla="val gd2"/>
              <a:gd name="gd180" fmla="val gd8"/>
              <a:gd name="gd181" fmla="val gd2"/>
              <a:gd name="gd182" fmla="val gd1"/>
              <a:gd name="gd183" fmla="val gd3"/>
              <a:gd name="gd184" fmla="val gd1"/>
              <a:gd name="gd185" fmla="+- gd4 0 gd183"/>
              <a:gd name="gd186" fmla="+- gd9 0 gd184"/>
              <a:gd name="gd187" fmla="?: gd185 1 -1"/>
              <a:gd name="gd188" fmla="?: gd186 1 -1"/>
              <a:gd name="gd189" fmla="*/ gd187 gd188 1"/>
              <a:gd name="gd190" fmla="?: gd186 16200000 5400000"/>
              <a:gd name="gd191" fmla="?: gd189 5400000 -5400000"/>
              <a:gd name="gd192" fmla="*/ gd185 -1 1"/>
              <a:gd name="gd193" fmla="*/ gd186 -1 1"/>
              <a:gd name="gd194" fmla="?: gd185 gd185 gd192"/>
              <a:gd name="gd195" fmla="?: gd186 gd186 gd193"/>
              <a:gd name="gd196" fmla="val gd4"/>
              <a:gd name="gd197" fmla="val gd9"/>
              <a:gd name="gd198" fmla="+- gd3 0 gd196"/>
              <a:gd name="gd199" fmla="+- gd8 0 gd197"/>
              <a:gd name="gd200" fmla="?: gd198 1 -1"/>
              <a:gd name="gd201" fmla="?: gd199 1 -1"/>
              <a:gd name="gd202" fmla="*/ gd200 gd201 1"/>
              <a:gd name="gd203" fmla="?: gd198 10800000 0"/>
              <a:gd name="gd204" fmla="?: gd202 -5400000 5400000"/>
              <a:gd name="gd205" fmla="*/ gd198 -1 1"/>
              <a:gd name="gd206" fmla="*/ gd199 -1 1"/>
              <a:gd name="gd207" fmla="?: gd198 gd198 gd205"/>
              <a:gd name="gd208" fmla="?: gd199 gd199 gd206"/>
              <a:gd name="gd209" fmla="val gd3"/>
              <a:gd name="gd210" fmla="val gd8"/>
              <a:gd name="gd211" fmla="val gd2"/>
              <a:gd name="gd212" fmla="val gd8"/>
              <a:gd name="gd213" fmla="*/ w gd2 21600"/>
              <a:gd name="gd214" fmla="*/ h gd2 21600"/>
              <a:gd name="gd215" fmla="*/ w gd11 21600"/>
              <a:gd name="gd216" fmla="*/ h gd8 21600"/>
              <a:gd name="gd217" fmla="*/ w 0 1"/>
              <a:gd name="gd218" fmla="*/ h adj0 21600"/>
            </a:gdLst>
            <a:ahLst>
              <a:ahXY gdRefY="adj0" minY="0" maxY="5400">
                <a:pos x="gd217" y="gd218"/>
              </a:ahXY>
            </a:ahLst>
            <a:cxnLst/>
            <a:rect l="gd213" t="gd214" r="gd215" b="gd216"/>
            <a:pathLst>
              <a:path w="21600" h="21600" fill="norm" stroke="1" extrusionOk="0">
                <a:moveTo>
                  <a:pt x="gd16" y="gd17"/>
                </a:moveTo>
                <a:arcTo wR="gd27" hR="gd28" stAng="gd23" swAng="gd24"/>
                <a:lnTo>
                  <a:pt x="gd31" y="gd32"/>
                </a:lnTo>
                <a:lnTo>
                  <a:pt x="gd33" y="gd34"/>
                </a:lnTo>
                <a:arcTo wR="gd44" hR="gd45" stAng="gd40" swAng="gd41"/>
                <a:arcTo wR="gd57" hR="gd58" stAng="gd53" swAng="gd54"/>
                <a:lnTo>
                  <a:pt x="gd61" y="gd62"/>
                </a:lnTo>
                <a:arcTo wR="gd72" hR="gd73" stAng="gd68" swAng="gd69"/>
                <a:lnTo>
                  <a:pt x="gd76" y="gd77"/>
                </a:lnTo>
                <a:lnTo>
                  <a:pt x="gd78" y="gd79"/>
                </a:lnTo>
                <a:arcTo wR="gd89" hR="gd90" stAng="gd85" swAng="gd86"/>
                <a:arcTo wR="gd102" hR="gd103" stAng="gd98" swAng="gd99"/>
                <a:close/>
              </a:path>
              <a:path w="21600" h="21600" fill="none" stroke="1" extrusionOk="0">
                <a:moveTo>
                  <a:pt x="gd106" y="gd107"/>
                </a:moveTo>
                <a:arcTo wR="gd117" hR="gd118" stAng="gd113" swAng="gd114"/>
                <a:arcTo wR="gd130" hR="gd131" stAng="gd126" swAng="gd127"/>
                <a:arcTo wR="gd143" hR="gd144" stAng="gd139" swAng="gd140"/>
                <a:arcTo wR="gd156" hR="gd157" stAng="gd152" swAng="gd153"/>
                <a:lnTo>
                  <a:pt x="gd160" y="gd161"/>
                </a:lnTo>
              </a:path>
              <a:path w="21600" h="21600" fill="none" stroke="1" extrusionOk="0">
                <a:moveTo>
                  <a:pt x="gd162" y="gd163"/>
                </a:moveTo>
                <a:lnTo>
                  <a:pt x="gd164" y="gd165"/>
                </a:lnTo>
              </a:path>
              <a:path w="21600" h="21600" fill="none" stroke="1" extrusionOk="0">
                <a:moveTo>
                  <a:pt x="gd166" y="gd167"/>
                </a:moveTo>
                <a:arcTo wR="gd177" hR="gd178" stAng="gd173" swAng="gd174"/>
                <a:lnTo>
                  <a:pt x="gd181" y="gd182"/>
                </a:lnTo>
              </a:path>
              <a:path w="21600" h="21600" fill="none" stroke="1" extrusionOk="0">
                <a:moveTo>
                  <a:pt x="gd183" y="gd184"/>
                </a:moveTo>
                <a:arcTo wR="gd194" hR="gd195" stAng="gd190" swAng="gd191"/>
                <a:arcTo wR="gd207" hR="gd208" stAng="gd203" swAng="gd204"/>
                <a:lnTo>
                  <a:pt x="gd211" y="gd212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5365" name="Shape 15365"/>
          <p:cNvSpPr>
            <a:spLocks noChangeShapeType="1" noGrp="1"/>
          </p:cNvSpPr>
          <p:nvPr/>
        </p:nvSpPr>
        <p:spPr bwMode="auto">
          <a:xfrm>
            <a:off x="3505199" y="914400"/>
            <a:ext cx="1905000" cy="1905000"/>
          </a:xfrm>
          <a:custGeom>
            <a:avLst>
              <a:gd name="adj0" fmla="val 2700"/>
            </a:avLst>
            <a:gdLst>
              <a:gd name="gd0" fmla="val 65536"/>
              <a:gd name="gd1" fmla="+- 21600 0 adj0"/>
              <a:gd name="gd2" fmla="val adj0"/>
              <a:gd name="gd3" fmla="*/ gd2 1 2"/>
              <a:gd name="gd4" fmla="*/ gd2 3 4"/>
              <a:gd name="gd5" fmla="*/ gd2 5 4"/>
              <a:gd name="gd6" fmla="*/ gd2 3 2"/>
              <a:gd name="gd7" fmla="*/ gd2 2 1"/>
              <a:gd name="gd8" fmla="+- 21600 0 gd3"/>
              <a:gd name="gd9" fmla="+- 21600 0 gd4"/>
              <a:gd name="gd10" fmla="+- 21600 0 gd6"/>
              <a:gd name="gd11" fmla="+- 21600 0 gd2"/>
              <a:gd name="gd12" fmla="+- 21600 0 gd3"/>
              <a:gd name="gd13" fmla="val 21600"/>
              <a:gd name="gd14" fmla="*/ 21600 1 2"/>
              <a:gd name="gd15" fmla="*/ 21600 1 2"/>
              <a:gd name="gd16" fmla="val 0"/>
              <a:gd name="gd17" fmla="val gd6"/>
              <a:gd name="gd18" fmla="+- gd3 0 gd16"/>
              <a:gd name="gd19" fmla="+- gd2 0 gd17"/>
              <a:gd name="gd20" fmla="?: gd18 1 -1"/>
              <a:gd name="gd21" fmla="?: gd19 1 -1"/>
              <a:gd name="gd22" fmla="*/ gd20 gd21 1"/>
              <a:gd name="gd23" fmla="?: gd18 10800000 0"/>
              <a:gd name="gd24" fmla="?: gd22 -5400000 5400000"/>
              <a:gd name="gd25" fmla="*/ gd18 -1 1"/>
              <a:gd name="gd26" fmla="*/ gd19 -1 1"/>
              <a:gd name="gd27" fmla="?: gd18 gd18 gd25"/>
              <a:gd name="gd28" fmla="?: gd19 gd19 gd26"/>
              <a:gd name="gd29" fmla="val gd3"/>
              <a:gd name="gd30" fmla="val gd2"/>
              <a:gd name="gd31" fmla="val gd1"/>
              <a:gd name="gd32" fmla="val gd2"/>
              <a:gd name="gd33" fmla="val gd1"/>
              <a:gd name="gd34" fmla="val gd3"/>
              <a:gd name="gd35" fmla="+- gd8 0 gd33"/>
              <a:gd name="gd36" fmla="+- 0 0 gd34"/>
              <a:gd name="gd37" fmla="?: gd35 1 -1"/>
              <a:gd name="gd38" fmla="?: gd36 1 -1"/>
              <a:gd name="gd39" fmla="*/ gd37 gd38 1"/>
              <a:gd name="gd40" fmla="?: gd35 10800000 0"/>
              <a:gd name="gd41" fmla="?: gd39 -5400000 5400000"/>
              <a:gd name="gd42" fmla="*/ gd35 -1 1"/>
              <a:gd name="gd43" fmla="*/ gd36 -1 1"/>
              <a:gd name="gd44" fmla="?: gd35 gd35 gd42"/>
              <a:gd name="gd45" fmla="?: gd36 gd36 gd43"/>
              <a:gd name="gd46" fmla="val gd8"/>
              <a:gd name="gd47" fmla="val 0"/>
              <a:gd name="gd48" fmla="+- 21600 0 gd46"/>
              <a:gd name="gd49" fmla="+- gd3 0 gd47"/>
              <a:gd name="gd50" fmla="?: gd48 1 -1"/>
              <a:gd name="gd51" fmla="?: gd49 1 -1"/>
              <a:gd name="gd52" fmla="*/ gd50 gd51 1"/>
              <a:gd name="gd53" fmla="?: gd49 16200000 5400000"/>
              <a:gd name="gd54" fmla="?: gd52 5400000 -5400000"/>
              <a:gd name="gd55" fmla="*/ gd48 -1 1"/>
              <a:gd name="gd56" fmla="*/ gd49 -1 1"/>
              <a:gd name="gd57" fmla="?: gd48 gd48 gd55"/>
              <a:gd name="gd58" fmla="?: gd49 gd49 gd56"/>
              <a:gd name="gd59" fmla="val 21600"/>
              <a:gd name="gd60" fmla="val gd3"/>
              <a:gd name="gd61" fmla="val 21600"/>
              <a:gd name="gd62" fmla="val gd10"/>
              <a:gd name="gd63" fmla="+- gd8 0 gd61"/>
              <a:gd name="gd64" fmla="+- gd11 0 gd62"/>
              <a:gd name="gd65" fmla="?: gd63 1 -1"/>
              <a:gd name="gd66" fmla="?: gd64 1 -1"/>
              <a:gd name="gd67" fmla="*/ gd65 gd66 1"/>
              <a:gd name="gd68" fmla="?: gd63 10800000 0"/>
              <a:gd name="gd69" fmla="?: gd67 -5400000 5400000"/>
              <a:gd name="gd70" fmla="*/ gd63 -1 1"/>
              <a:gd name="gd71" fmla="*/ gd64 -1 1"/>
              <a:gd name="gd72" fmla="?: gd63 gd63 gd70"/>
              <a:gd name="gd73" fmla="?: gd64 gd64 gd71"/>
              <a:gd name="gd74" fmla="val gd8"/>
              <a:gd name="gd75" fmla="val gd11"/>
              <a:gd name="gd76" fmla="val gd2"/>
              <a:gd name="gd77" fmla="val gd11"/>
              <a:gd name="gd78" fmla="val gd2"/>
              <a:gd name="gd79" fmla="val gd12"/>
              <a:gd name="gd80" fmla="+- gd3 0 gd78"/>
              <a:gd name="gd81" fmla="+- 21600 0 gd79"/>
              <a:gd name="gd82" fmla="?: gd80 1 -1"/>
              <a:gd name="gd83" fmla="?: gd81 1 -1"/>
              <a:gd name="gd84" fmla="*/ gd82 gd83 1"/>
              <a:gd name="gd85" fmla="?: gd80 10800000 0"/>
              <a:gd name="gd86" fmla="?: gd84 -5400000 5400000"/>
              <a:gd name="gd87" fmla="*/ gd80 -1 1"/>
              <a:gd name="gd88" fmla="*/ gd81 -1 1"/>
              <a:gd name="gd89" fmla="?: gd80 gd80 gd87"/>
              <a:gd name="gd90" fmla="?: gd81 gd81 gd88"/>
              <a:gd name="gd91" fmla="val gd3"/>
              <a:gd name="gd92" fmla="val 21600"/>
              <a:gd name="gd93" fmla="+- 0 0 gd91"/>
              <a:gd name="gd94" fmla="+- gd12 0 gd92"/>
              <a:gd name="gd95" fmla="?: gd93 1 -1"/>
              <a:gd name="gd96" fmla="?: gd94 1 -1"/>
              <a:gd name="gd97" fmla="*/ gd95 gd96 1"/>
              <a:gd name="gd98" fmla="?: gd94 16200000 5400000"/>
              <a:gd name="gd99" fmla="?: gd97 5400000 -5400000"/>
              <a:gd name="gd100" fmla="*/ gd93 -1 1"/>
              <a:gd name="gd101" fmla="*/ gd94 -1 1"/>
              <a:gd name="gd102" fmla="?: gd93 gd93 gd100"/>
              <a:gd name="gd103" fmla="?: gd94 gd94 gd101"/>
              <a:gd name="gd104" fmla="val 0"/>
              <a:gd name="gd105" fmla="val gd12"/>
              <a:gd name="gd106" fmla="val 0"/>
              <a:gd name="gd107" fmla="val gd6"/>
              <a:gd name="gd108" fmla="+- gd3 0 gd106"/>
              <a:gd name="gd109" fmla="+- gd7 0 gd107"/>
              <a:gd name="gd110" fmla="?: gd108 1 -1"/>
              <a:gd name="gd111" fmla="?: gd109 1 -1"/>
              <a:gd name="gd112" fmla="*/ gd110 gd111 1"/>
              <a:gd name="gd113" fmla="?: gd108 10800000 0"/>
              <a:gd name="gd114" fmla="?: gd112 -5400000 5400000"/>
              <a:gd name="gd115" fmla="*/ gd108 -1 1"/>
              <a:gd name="gd116" fmla="*/ gd109 -1 1"/>
              <a:gd name="gd117" fmla="?: gd108 gd108 gd115"/>
              <a:gd name="gd118" fmla="?: gd109 gd109 gd116"/>
              <a:gd name="gd119" fmla="val gd3"/>
              <a:gd name="gd120" fmla="val gd7"/>
              <a:gd name="gd121" fmla="+- gd2 0 gd119"/>
              <a:gd name="gd122" fmla="+- gd6 0 gd120"/>
              <a:gd name="gd123" fmla="?: gd121 1 -1"/>
              <a:gd name="gd124" fmla="?: gd122 1 -1"/>
              <a:gd name="gd125" fmla="*/ gd123 gd124 1"/>
              <a:gd name="gd126" fmla="?: gd122 16200000 5400000"/>
              <a:gd name="gd127" fmla="?: gd125 5400000 -5400000"/>
              <a:gd name="gd128" fmla="*/ gd121 -1 1"/>
              <a:gd name="gd129" fmla="*/ gd122 -1 1"/>
              <a:gd name="gd130" fmla="?: gd121 gd121 gd128"/>
              <a:gd name="gd131" fmla="?: gd122 gd122 gd129"/>
              <a:gd name="gd132" fmla="val gd2"/>
              <a:gd name="gd133" fmla="val gd6"/>
              <a:gd name="gd134" fmla="+- gd4 0 gd132"/>
              <a:gd name="gd135" fmla="+- gd5 0 gd133"/>
              <a:gd name="gd136" fmla="?: gd134 1 -1"/>
              <a:gd name="gd137" fmla="?: gd135 1 -1"/>
              <a:gd name="gd138" fmla="*/ gd136 gd137 1"/>
              <a:gd name="gd139" fmla="?: gd134 10800000 0"/>
              <a:gd name="gd140" fmla="?: gd138 -5400000 5400000"/>
              <a:gd name="gd141" fmla="*/ gd134 -1 1"/>
              <a:gd name="gd142" fmla="*/ gd135 -1 1"/>
              <a:gd name="gd143" fmla="?: gd134 gd134 gd141"/>
              <a:gd name="gd144" fmla="?: gd135 gd135 gd142"/>
              <a:gd name="gd145" fmla="val gd4"/>
              <a:gd name="gd146" fmla="val gd5"/>
              <a:gd name="gd147" fmla="+- gd3 0 gd145"/>
              <a:gd name="gd148" fmla="+- gd6 0 gd146"/>
              <a:gd name="gd149" fmla="?: gd147 1 -1"/>
              <a:gd name="gd150" fmla="?: gd148 1 -1"/>
              <a:gd name="gd151" fmla="*/ gd149 gd150 1"/>
              <a:gd name="gd152" fmla="?: gd148 16200000 5400000"/>
              <a:gd name="gd153" fmla="?: gd151 5400000 -5400000"/>
              <a:gd name="gd154" fmla="*/ gd147 -1 1"/>
              <a:gd name="gd155" fmla="*/ gd148 -1 1"/>
              <a:gd name="gd156" fmla="?: gd147 gd147 gd154"/>
              <a:gd name="gd157" fmla="?: gd148 gd148 gd155"/>
              <a:gd name="gd158" fmla="val gd3"/>
              <a:gd name="gd159" fmla="val gd6"/>
              <a:gd name="gd160" fmla="val gd3"/>
              <a:gd name="gd161" fmla="val gd7"/>
              <a:gd name="gd162" fmla="val gd2"/>
              <a:gd name="gd163" fmla="val gd6"/>
              <a:gd name="gd164" fmla="val gd2"/>
              <a:gd name="gd165" fmla="val gd11"/>
              <a:gd name="gd166" fmla="val 21600"/>
              <a:gd name="gd167" fmla="val gd3"/>
              <a:gd name="gd168" fmla="+- gd8 0 gd166"/>
              <a:gd name="gd169" fmla="+- gd2 0 gd167"/>
              <a:gd name="gd170" fmla="?: gd168 1 -1"/>
              <a:gd name="gd171" fmla="?: gd169 1 -1"/>
              <a:gd name="gd172" fmla="*/ gd170 gd171 1"/>
              <a:gd name="gd173" fmla="?: gd168 10800000 0"/>
              <a:gd name="gd174" fmla="?: gd172 -5400000 5400000"/>
              <a:gd name="gd175" fmla="*/ gd168 -1 1"/>
              <a:gd name="gd176" fmla="*/ gd169 -1 1"/>
              <a:gd name="gd177" fmla="?: gd168 gd168 gd175"/>
              <a:gd name="gd178" fmla="?: gd169 gd169 gd176"/>
              <a:gd name="gd179" fmla="val gd8"/>
              <a:gd name="gd180" fmla="val gd2"/>
              <a:gd name="gd181" fmla="val gd1"/>
              <a:gd name="gd182" fmla="val gd2"/>
              <a:gd name="gd183" fmla="val gd1"/>
              <a:gd name="gd184" fmla="val gd3"/>
              <a:gd name="gd185" fmla="+- gd9 0 gd183"/>
              <a:gd name="gd186" fmla="+- gd4 0 gd184"/>
              <a:gd name="gd187" fmla="?: gd185 1 -1"/>
              <a:gd name="gd188" fmla="?: gd186 1 -1"/>
              <a:gd name="gd189" fmla="*/ gd187 gd188 1"/>
              <a:gd name="gd190" fmla="?: gd185 10800000 0"/>
              <a:gd name="gd191" fmla="?: gd189 -5400000 5400000"/>
              <a:gd name="gd192" fmla="*/ gd185 -1 1"/>
              <a:gd name="gd193" fmla="*/ gd186 -1 1"/>
              <a:gd name="gd194" fmla="?: gd185 gd185 gd192"/>
              <a:gd name="gd195" fmla="?: gd186 gd186 gd193"/>
              <a:gd name="gd196" fmla="val gd9"/>
              <a:gd name="gd197" fmla="val gd4"/>
              <a:gd name="gd198" fmla="+- gd8 0 gd196"/>
              <a:gd name="gd199" fmla="+- gd3 0 gd197"/>
              <a:gd name="gd200" fmla="?: gd198 1 -1"/>
              <a:gd name="gd201" fmla="?: gd199 1 -1"/>
              <a:gd name="gd202" fmla="*/ gd200 gd201 1"/>
              <a:gd name="gd203" fmla="?: gd199 16200000 5400000"/>
              <a:gd name="gd204" fmla="?: gd202 5400000 -5400000"/>
              <a:gd name="gd205" fmla="*/ gd198 -1 1"/>
              <a:gd name="gd206" fmla="*/ gd199 -1 1"/>
              <a:gd name="gd207" fmla="?: gd198 gd198 gd205"/>
              <a:gd name="gd208" fmla="?: gd199 gd199 gd206"/>
              <a:gd name="gd209" fmla="val gd8"/>
              <a:gd name="gd210" fmla="val gd3"/>
              <a:gd name="gd211" fmla="val gd8"/>
              <a:gd name="gd212" fmla="val gd2"/>
              <a:gd name="gd213" fmla="*/ w gd2 21600"/>
              <a:gd name="gd214" fmla="*/ h gd2 21600"/>
              <a:gd name="gd215" fmla="*/ w gd8 21600"/>
              <a:gd name="gd216" fmla="*/ h gd11 21600"/>
              <a:gd name="gd217" fmla="*/ w 0 1"/>
              <a:gd name="gd218" fmla="*/ h adj0 21600"/>
            </a:gdLst>
            <a:ahLst>
              <a:ahXY gdRefY="adj0" minY="0" maxY="5400">
                <a:pos x="gd217" y="gd218"/>
              </a:ahXY>
            </a:ahLst>
            <a:cxnLst/>
            <a:rect l="gd213" t="gd214" r="gd215" b="gd216"/>
            <a:pathLst>
              <a:path w="21600" h="21600" fill="norm" stroke="1" extrusionOk="0">
                <a:moveTo>
                  <a:pt x="gd16" y="gd17"/>
                </a:moveTo>
                <a:arcTo wR="gd27" hR="gd28" stAng="gd23" swAng="gd24"/>
                <a:lnTo>
                  <a:pt x="gd31" y="gd32"/>
                </a:lnTo>
                <a:lnTo>
                  <a:pt x="gd33" y="gd34"/>
                </a:lnTo>
                <a:arcTo wR="gd44" hR="gd45" stAng="gd40" swAng="gd41"/>
                <a:arcTo wR="gd57" hR="gd58" stAng="gd53" swAng="gd54"/>
                <a:lnTo>
                  <a:pt x="gd61" y="gd62"/>
                </a:lnTo>
                <a:arcTo wR="gd72" hR="gd73" stAng="gd68" swAng="gd69"/>
                <a:lnTo>
                  <a:pt x="gd76" y="gd77"/>
                </a:lnTo>
                <a:lnTo>
                  <a:pt x="gd78" y="gd79"/>
                </a:lnTo>
                <a:arcTo wR="gd89" hR="gd90" stAng="gd85" swAng="gd86"/>
                <a:arcTo wR="gd102" hR="gd103" stAng="gd98" swAng="gd99"/>
                <a:close/>
              </a:path>
              <a:path w="21600" h="21600" fill="none" stroke="1" extrusionOk="0">
                <a:moveTo>
                  <a:pt x="gd106" y="gd107"/>
                </a:moveTo>
                <a:arcTo wR="gd117" hR="gd118" stAng="gd113" swAng="gd114"/>
                <a:arcTo wR="gd130" hR="gd131" stAng="gd126" swAng="gd127"/>
                <a:arcTo wR="gd143" hR="gd144" stAng="gd139" swAng="gd140"/>
                <a:arcTo wR="gd156" hR="gd157" stAng="gd152" swAng="gd153"/>
                <a:lnTo>
                  <a:pt x="gd160" y="gd161"/>
                </a:lnTo>
              </a:path>
              <a:path w="21600" h="21600" fill="none" stroke="1" extrusionOk="0">
                <a:moveTo>
                  <a:pt x="gd162" y="gd163"/>
                </a:moveTo>
                <a:lnTo>
                  <a:pt x="gd164" y="gd165"/>
                </a:lnTo>
              </a:path>
              <a:path w="21600" h="21600" fill="none" stroke="1" extrusionOk="0">
                <a:moveTo>
                  <a:pt x="gd166" y="gd167"/>
                </a:moveTo>
                <a:arcTo wR="gd177" hR="gd178" stAng="gd173" swAng="gd174"/>
                <a:lnTo>
                  <a:pt x="gd181" y="gd182"/>
                </a:lnTo>
              </a:path>
              <a:path w="21600" h="21600" fill="none" stroke="1" extrusionOk="0">
                <a:moveTo>
                  <a:pt x="gd183" y="gd184"/>
                </a:moveTo>
                <a:arcTo wR="gd194" hR="gd195" stAng="gd190" swAng="gd191"/>
                <a:arcTo wR="gd207" hR="gd208" stAng="gd203" swAng="gd204"/>
                <a:lnTo>
                  <a:pt x="gd211" y="gd212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5366" name="Shape 15366"/>
          <p:cNvSpPr>
            <a:spLocks noChangeShapeType="1" noGrp="1"/>
          </p:cNvSpPr>
          <p:nvPr/>
        </p:nvSpPr>
        <p:spPr bwMode="auto">
          <a:xfrm>
            <a:off x="6096000" y="1295400"/>
            <a:ext cx="1981200" cy="1066800"/>
          </a:xfrm>
          <a:custGeom>
            <a:avLst>
              <a:gd name="adj0" fmla="val 2809"/>
              <a:gd name="adj1" fmla="val 10800"/>
            </a:avLst>
            <a:gdLst>
              <a:gd name="gd0" fmla="val 65536"/>
              <a:gd name="gd1" fmla="val adj0"/>
              <a:gd name="gd2" fmla="*/ gd1 41 9"/>
              <a:gd name="gd3" fmla="*/ gd1 23 9"/>
              <a:gd name="gd4" fmla="+- 0 0 gd3"/>
              <a:gd name="gd5" fmla="+- 21600 0 adj0"/>
              <a:gd name="gd6" fmla="+- 21600 0 gd2"/>
              <a:gd name="gd7" fmla="+- 21600 0 gd4"/>
              <a:gd name="gd8" fmla="+- adj1 0 10800"/>
              <a:gd name="gd9" fmla="+- 21600 0 adj1"/>
              <a:gd name="gd10" fmla="*/ gd9 2 3"/>
              <a:gd name="gd11" fmla="*/ gd9 4 3"/>
              <a:gd name="gd12" fmla="*/ gd9 2 1"/>
              <a:gd name="gd13" fmla="+- 21600 0 gd10"/>
              <a:gd name="gd14" fmla="+- 21600 0 gd11"/>
              <a:gd name="gd15" fmla="+- 21600 0 gd12"/>
              <a:gd name="gd16" fmla="*/ adj1 2 3"/>
              <a:gd name="gd17" fmla="*/ adj1 4 3"/>
              <a:gd name="gd18" fmla="*/ adj1 2 1"/>
              <a:gd name="gd19" fmla="+- 21600 0 gd16"/>
              <a:gd name="gd20" fmla="+- 21600 0 gd17"/>
              <a:gd name="gd21" fmla="+- 21600 0 gd18"/>
              <a:gd name="gd22" fmla="?: gd8 gd15 0"/>
              <a:gd name="gd23" fmla="?: gd8 gd14 gd16"/>
              <a:gd name="gd24" fmla="?: gd8 gd13 gd17"/>
              <a:gd name="gd25" fmla="?: gd8 21600 gd18"/>
              <a:gd name="gd26" fmla="?: gd8 0 gd21"/>
              <a:gd name="gd27" fmla="?: gd8 gd10 gd20"/>
              <a:gd name="gd28" fmla="?: gd8 gd11 gd19"/>
              <a:gd name="gd29" fmla="?: gd8 gd12 21600"/>
              <a:gd name="gd30" fmla="+- gd25 0 gd22"/>
              <a:gd name="gd31" fmla="+- gd5 0 gd1"/>
              <a:gd name="gd32" fmla="max gd22 gd26"/>
              <a:gd name="gd33" fmla="min gd25 gd29"/>
              <a:gd name="gd34" fmla="*/ gd1 2 1"/>
              <a:gd name="gd35" fmla="+- 21600 0 gd34"/>
              <a:gd name="gd36" fmla="+- gd27 gd28 0"/>
              <a:gd name="gd37" fmla="*/ gd36 1 2"/>
              <a:gd name="gd38" fmla="+- gd25 gd29 0"/>
              <a:gd name="gd39" fmla="*/ gd38 1 2"/>
              <a:gd name="gd40" fmla="+- gd23 gd24 0"/>
              <a:gd name="gd41" fmla="*/ gd40 1 2"/>
              <a:gd name="gd42" fmla="+- gd22 gd26 0"/>
              <a:gd name="gd43" fmla="*/ gd42 1 2"/>
              <a:gd name="gd44" fmla="val gd29"/>
              <a:gd name="gd45" fmla="val gd1"/>
              <a:gd name="gd46" fmla="val gd26"/>
              <a:gd name="gd47" fmla="val gd1"/>
              <a:gd name="gd48" fmla="val gd22"/>
              <a:gd name="gd49" fmla="val gd5"/>
              <a:gd name="gd50" fmla="val gd25"/>
              <a:gd name="gd51" fmla="val gd5"/>
              <a:gd name="gd52" fmla="*/ w gd32 21600"/>
              <a:gd name="gd53" fmla="*/ h gd34 21600"/>
              <a:gd name="gd54" fmla="*/ w gd33 21600"/>
              <a:gd name="gd55" fmla="*/ h gd35 21600"/>
              <a:gd name="gd56" fmla="*/ w 0 1"/>
              <a:gd name="gd57" fmla="*/ h adj0 21600"/>
              <a:gd name="gd58" fmla="*/ w 1 1"/>
              <a:gd name="gd59" fmla="*/ h adj1 21600"/>
            </a:gdLst>
            <a:ahLst>
              <a:ahXY gdRefY="adj0" minY="0" maxY="4459">
                <a:pos x="gd56" y="gd57"/>
              </a:ahXY>
              <a:ahXY gdRefY="adj1" minY="8640" maxY="12960">
                <a:pos x="gd58" y="gd59"/>
              </a:ahXY>
            </a:ahLst>
            <a:cxnLst/>
            <a:rect l="gd52" t="gd53" r="gd54" b="gd55"/>
            <a:pathLst>
              <a:path w="21600" h="21600" fill="norm" stroke="1" extrusionOk="0">
                <a:moveTo>
                  <a:pt x="gd44" y="gd45"/>
                </a:moveTo>
                <a:cubicBezTo>
                  <a:pt x="gd28" y="gd2"/>
                  <a:pt x="gd27" y="gd4"/>
                  <a:pt x="gd26" y="gd1"/>
                </a:cubicBezTo>
                <a:lnTo>
                  <a:pt x="gd48" y="gd49"/>
                </a:lnTo>
                <a:cubicBezTo>
                  <a:pt x="gd23" y="gd6"/>
                  <a:pt x="gd24" y="gd7"/>
                  <a:pt x="gd25" y="gd5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5367" name="Shape 15367"/>
          <p:cNvSpPr>
            <a:spLocks noChangeShapeType="1" noGrp="1"/>
          </p:cNvSpPr>
          <p:nvPr/>
        </p:nvSpPr>
        <p:spPr bwMode="auto">
          <a:xfrm>
            <a:off x="1143000" y="3352800"/>
            <a:ext cx="2514600" cy="1371600"/>
          </a:xfrm>
          <a:custGeom>
            <a:avLst>
              <a:gd name="adj0" fmla="val 1404"/>
              <a:gd name="adj1" fmla="val 10800"/>
            </a:avLst>
            <a:gdLst>
              <a:gd name="gd0" fmla="val 65536"/>
              <a:gd name="gd1" fmla="val adj0"/>
              <a:gd name="gd2" fmla="*/ gd1 41 9"/>
              <a:gd name="gd3" fmla="*/ gd1 23 9"/>
              <a:gd name="gd4" fmla="+- 0 0 gd3"/>
              <a:gd name="gd5" fmla="+- 21600 0 adj0"/>
              <a:gd name="gd6" fmla="+- 21600 0 gd2"/>
              <a:gd name="gd7" fmla="+- 21600 0 gd4"/>
              <a:gd name="gd8" fmla="+- adj1 0 10800"/>
              <a:gd name="gd9" fmla="+- 21600 0 adj1"/>
              <a:gd name="gd10" fmla="*/ gd9 1 3"/>
              <a:gd name="gd11" fmla="*/ gd9 2 3"/>
              <a:gd name="gd12" fmla="*/ gd9 4 3"/>
              <a:gd name="gd13" fmla="*/ gd9 5 3"/>
              <a:gd name="gd14" fmla="*/ gd9 2 1"/>
              <a:gd name="gd15" fmla="+- 21600 0 gd10"/>
              <a:gd name="gd16" fmla="+- 21600 0 gd11"/>
              <a:gd name="gd17" fmla="+- 21600 0 gd9"/>
              <a:gd name="gd18" fmla="+- 21600 0 gd12"/>
              <a:gd name="gd19" fmla="+- 21600 0 gd13"/>
              <a:gd name="gd20" fmla="+- 21600 0 gd14"/>
              <a:gd name="gd21" fmla="*/ adj1 1 3"/>
              <a:gd name="gd22" fmla="*/ adj1 2 3"/>
              <a:gd name="gd23" fmla="*/ adj1 4 3"/>
              <a:gd name="gd24" fmla="*/ adj1 5 3"/>
              <a:gd name="gd25" fmla="*/ adj1 2 1"/>
              <a:gd name="gd26" fmla="+- 21600 0 gd21"/>
              <a:gd name="gd27" fmla="+- 21600 0 gd22"/>
              <a:gd name="gd28" fmla="+- 21600 0 gd23"/>
              <a:gd name="gd29" fmla="+- 21600 0 gd24"/>
              <a:gd name="gd30" fmla="+- 21600 0 gd25"/>
              <a:gd name="gd31" fmla="?: gd8 gd20 0"/>
              <a:gd name="gd32" fmla="?: gd8 gd19 gd21"/>
              <a:gd name="gd33" fmla="?: gd8 gd18 gd22"/>
              <a:gd name="gd34" fmla="?: gd8 gd17 adj1"/>
              <a:gd name="gd35" fmla="?: gd8 gd16 gd23"/>
              <a:gd name="gd36" fmla="?: gd8 gd15 gd24"/>
              <a:gd name="gd37" fmla="?: gd8 21600 gd25"/>
              <a:gd name="gd38" fmla="?: gd8 0 gd30"/>
              <a:gd name="gd39" fmla="?: gd8 gd10 gd29"/>
              <a:gd name="gd40" fmla="?: gd8 gd11 gd28"/>
              <a:gd name="gd41" fmla="?: gd8 gd9 gd9"/>
              <a:gd name="gd42" fmla="?: gd8 gd12 gd27"/>
              <a:gd name="gd43" fmla="?: gd8 gd13 gd26"/>
              <a:gd name="gd44" fmla="?: gd8 gd14 21600"/>
              <a:gd name="gd45" fmla="+- gd37 0 gd31"/>
              <a:gd name="gd46" fmla="+- gd5 0 gd1"/>
              <a:gd name="gd47" fmla="max gd31 gd38"/>
              <a:gd name="gd48" fmla="min gd37 gd44"/>
              <a:gd name="gd49" fmla="*/ gd1 2 1"/>
              <a:gd name="gd50" fmla="+- 21600 0 gd49"/>
              <a:gd name="gd51" fmla="+- gd37 gd44 0"/>
              <a:gd name="gd52" fmla="*/ gd51 1 2"/>
              <a:gd name="gd53" fmla="+- gd31 gd38 0"/>
              <a:gd name="gd54" fmla="*/ gd53 1 2"/>
              <a:gd name="gd55" fmla="val gd44"/>
              <a:gd name="gd56" fmla="val gd1"/>
              <a:gd name="gd57" fmla="val gd41"/>
              <a:gd name="gd58" fmla="val gd1"/>
              <a:gd name="gd59" fmla="val gd38"/>
              <a:gd name="gd60" fmla="val gd1"/>
              <a:gd name="gd61" fmla="val gd31"/>
              <a:gd name="gd62" fmla="val gd5"/>
              <a:gd name="gd63" fmla="val gd34"/>
              <a:gd name="gd64" fmla="val gd5"/>
              <a:gd name="gd65" fmla="val gd37"/>
              <a:gd name="gd66" fmla="val gd5"/>
              <a:gd name="gd67" fmla="*/ w gd47 21600"/>
              <a:gd name="gd68" fmla="*/ h gd49 21600"/>
              <a:gd name="gd69" fmla="*/ w gd48 21600"/>
              <a:gd name="gd70" fmla="*/ h gd50 21600"/>
              <a:gd name="gd71" fmla="*/ w 0 1"/>
              <a:gd name="gd72" fmla="*/ h adj0 21600"/>
              <a:gd name="gd73" fmla="*/ w adj1 21600"/>
              <a:gd name="gd74" fmla="*/ h 1 1"/>
            </a:gdLst>
            <a:ahLst>
              <a:ahXY gdRefY="adj0" minY="0" maxY="2229">
                <a:pos x="gd71" y="gd72"/>
              </a:ahXY>
              <a:ahXY gdRefX="adj1" minX="8640" maxX="12960">
                <a:pos x="gd73" y="gd74"/>
              </a:ahXY>
            </a:ahLst>
            <a:cxnLst/>
            <a:rect l="gd67" t="gd68" r="gd69" b="gd70"/>
            <a:pathLst>
              <a:path w="21600" h="21600" fill="norm" stroke="1" extrusionOk="0">
                <a:moveTo>
                  <a:pt x="gd55" y="gd56"/>
                </a:moveTo>
                <a:cubicBezTo>
                  <a:pt x="gd43" y="gd2"/>
                  <a:pt x="gd42" y="gd4"/>
                  <a:pt x="gd41" y="gd1"/>
                </a:cubicBezTo>
                <a:cubicBezTo>
                  <a:pt x="gd40" y="gd2"/>
                  <a:pt x="gd39" y="gd4"/>
                  <a:pt x="gd38" y="gd1"/>
                </a:cubicBezTo>
                <a:lnTo>
                  <a:pt x="gd61" y="gd62"/>
                </a:lnTo>
                <a:cubicBezTo>
                  <a:pt x="gd32" y="gd6"/>
                  <a:pt x="gd33" y="gd7"/>
                  <a:pt x="gd34" y="gd5"/>
                </a:cubicBezTo>
                <a:cubicBezTo>
                  <a:pt x="gd35" y="gd6"/>
                  <a:pt x="gd36" y="gd7"/>
                  <a:pt x="gd37" y="gd5"/>
                </a:cubicBezTo>
                <a:close/>
              </a:path>
            </a:pathLst>
          </a:custGeom>
          <a:solidFill>
            <a:schemeClr val="folHlink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Shape 1638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79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Callout </a:t>
            </a:r>
            <a:endParaRPr/>
          </a:p>
        </p:txBody>
      </p:sp>
      <p:sp>
        <p:nvSpPr>
          <p:cNvPr id="16387" name="Shape 16387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066800"/>
            <a:ext cx="8229600" cy="50593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6388" name="Shape 16388"/>
          <p:cNvSpPr>
            <a:spLocks noChangeShapeType="1" noGrp="1"/>
          </p:cNvSpPr>
          <p:nvPr/>
        </p:nvSpPr>
        <p:spPr bwMode="auto">
          <a:xfrm>
            <a:off x="914400" y="1524000"/>
            <a:ext cx="1905000" cy="1295400"/>
          </a:xfrm>
          <a:custGeom>
            <a:avLst>
              <a:gd name="adj0" fmla="val 1350"/>
              <a:gd name="adj1" fmla="val 25920"/>
            </a:avLst>
            <a:gdLst>
              <a:gd name="gd0" fmla="val 65536"/>
              <a:gd name="gd1" fmla="+- 10800 0 adj0"/>
              <a:gd name="gd2" fmla="+- 10800 0 adj1"/>
              <a:gd name="gd3" fmla="+- adj0 0 adj1"/>
              <a:gd name="gd4" fmla="+- gd1 gd2 0"/>
              <a:gd name="gd5" fmla="+- 21600 0 adj0"/>
              <a:gd name="gd6" fmla="+- 21600 0 adj1"/>
              <a:gd name="gd7" fmla="?: gd1 3600 12600"/>
              <a:gd name="gd8" fmla="?: gd1 9000 18000"/>
              <a:gd name="gd9" fmla="?: gd2 3600 12600"/>
              <a:gd name="gd10" fmla="?: gd2 9000 18000"/>
              <a:gd name="gd11" fmla="?: gd3 0 adj0"/>
              <a:gd name="gd12" fmla="?: gd4 gd11 0"/>
              <a:gd name="gd13" fmla="?: adj0 0 gd12"/>
              <a:gd name="gd14" fmla="?: gd3 gd7 adj0"/>
              <a:gd name="gd15" fmla="?: gd4 gd7 gd14"/>
              <a:gd name="gd16" fmla="?: gd6 gd7 gd15"/>
              <a:gd name="gd17" fmla="?: gd3 adj0 21600"/>
              <a:gd name="gd18" fmla="?: gd4 21600 gd17"/>
              <a:gd name="gd19" fmla="?: gd5 21600 gd18"/>
              <a:gd name="gd20" fmla="?: gd3 adj0 gd7"/>
              <a:gd name="gd21" fmla="?: gd4 gd20 gd7"/>
              <a:gd name="gd22" fmla="?: adj1 gd7 gd21"/>
              <a:gd name="gd23" fmla="?: gd3 gd9 adj1"/>
              <a:gd name="gd24" fmla="?: gd4 gd23 gd9"/>
              <a:gd name="gd25" fmla="?: adj0 gd9 gd24"/>
              <a:gd name="gd26" fmla="?: gd3 21600 adj1"/>
              <a:gd name="gd27" fmla="?: gd4 21600 gd26"/>
              <a:gd name="gd28" fmla="?: gd6 21600 gd27"/>
              <a:gd name="gd29" fmla="?: gd3 adj1 gd9"/>
              <a:gd name="gd30" fmla="?: gd4 gd9 gd29"/>
              <a:gd name="gd31" fmla="?: gd5 gd9 gd30"/>
              <a:gd name="gd32" fmla="?: gd3 adj1 0"/>
              <a:gd name="gd33" fmla="?: gd4 gd32 0"/>
              <a:gd name="gd34" fmla="?: adj1 0 gd33"/>
              <a:gd name="gd35" fmla="val adj0"/>
              <a:gd name="gd36" fmla="val adj1"/>
              <a:gd name="gd37" fmla="val 0"/>
              <a:gd name="gd38" fmla="val 0"/>
              <a:gd name="gd39" fmla="val 0"/>
              <a:gd name="gd40" fmla="val gd9"/>
              <a:gd name="gd41" fmla="val gd13"/>
              <a:gd name="gd42" fmla="val gd25"/>
              <a:gd name="gd43" fmla="val 0"/>
              <a:gd name="gd44" fmla="val gd10"/>
              <a:gd name="gd45" fmla="val 0"/>
              <a:gd name="gd46" fmla="val 21600"/>
              <a:gd name="gd47" fmla="val gd7"/>
              <a:gd name="gd48" fmla="val 21600"/>
              <a:gd name="gd49" fmla="val gd16"/>
              <a:gd name="gd50" fmla="val gd28"/>
              <a:gd name="gd51" fmla="val gd8"/>
              <a:gd name="gd52" fmla="val 21600"/>
              <a:gd name="gd53" fmla="val 21600"/>
              <a:gd name="gd54" fmla="val 21600"/>
              <a:gd name="gd55" fmla="val 21600"/>
              <a:gd name="gd56" fmla="val gd10"/>
              <a:gd name="gd57" fmla="val gd19"/>
              <a:gd name="gd58" fmla="val gd31"/>
              <a:gd name="gd59" fmla="val 21600"/>
              <a:gd name="gd60" fmla="val gd9"/>
              <a:gd name="gd61" fmla="val 21600"/>
              <a:gd name="gd62" fmla="val 0"/>
              <a:gd name="gd63" fmla="val gd8"/>
              <a:gd name="gd64" fmla="val 0"/>
              <a:gd name="gd65" fmla="val gd22"/>
              <a:gd name="gd66" fmla="val gd34"/>
              <a:gd name="gd67" fmla="val gd7"/>
              <a:gd name="gd68" fmla="val 0"/>
              <a:gd name="gd69" fmla="*/ w adj0 21600"/>
              <a:gd name="gd70" fmla="*/ h adj1 21600"/>
            </a:gdLst>
            <a:ahLst>
              <a:ahXY gdRefX="adj0" minX="-21474836" maxX="21474836" gdRefY="adj1" minY="-21474836" maxY="21474836">
                <a:pos x="gd69" y="gd70"/>
              </a:ahXY>
            </a:ahLst>
            <a:cxnLst/>
            <a:rect l="0" t="0" r="r" b="b"/>
            <a:pathLst>
              <a:path w="21600" h="21600" fill="norm" stroke="1" extrusionOk="0">
                <a:moveTo>
                  <a:pt x="gd37" y="gd38"/>
                </a:move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close/>
              </a:path>
            </a:pathLst>
          </a:custGeom>
          <a:solidFill>
            <a:srgbClr val="D8EF4B"/>
          </a:solidFill>
          <a:ln w="9524">
            <a:solidFill>
              <a:srgbClr val="FA042D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>
                <a:solidFill>
                  <a:srgbClr val="FA042D"/>
                </a:solidFill>
              </a:rPr>
              <a:t>Callout</a:t>
            </a:r>
            <a:r>
              <a:rPr/>
              <a:t> </a:t>
            </a:r>
            <a:endParaRPr/>
          </a:p>
        </p:txBody>
      </p:sp>
      <p:sp>
        <p:nvSpPr>
          <p:cNvPr id="16389" name="Shape 16389"/>
          <p:cNvSpPr>
            <a:spLocks noChangeShapeType="1" noGrp="1"/>
          </p:cNvSpPr>
          <p:nvPr/>
        </p:nvSpPr>
        <p:spPr bwMode="auto">
          <a:xfrm>
            <a:off x="3810000" y="1600200"/>
            <a:ext cx="2209800" cy="1219200"/>
          </a:xfrm>
          <a:custGeom>
            <a:avLst>
              <a:gd name="adj0" fmla="val 1350"/>
              <a:gd name="adj1" fmla="val 25920"/>
            </a:avLst>
            <a:gdLst>
              <a:gd name="gd0" fmla="val 65536"/>
              <a:gd name="gd1" fmla="+- 10800 0 adj0"/>
              <a:gd name="gd2" fmla="+- 10800 0 adj1"/>
              <a:gd name="gd3" fmla="+- adj0 0 adj1"/>
              <a:gd name="gd4" fmla="+- gd1 gd2 0"/>
              <a:gd name="gd5" fmla="+- 21600 0 adj0"/>
              <a:gd name="gd6" fmla="+- 21600 0 adj1"/>
              <a:gd name="gd7" fmla="?: gd1 3600 12600"/>
              <a:gd name="gd8" fmla="?: gd1 9000 18000"/>
              <a:gd name="gd9" fmla="?: gd2 3600 12600"/>
              <a:gd name="gd10" fmla="?: gd2 9000 18000"/>
              <a:gd name="gd11" fmla="?: gd3 0 adj0"/>
              <a:gd name="gd12" fmla="?: gd4 gd11 0"/>
              <a:gd name="gd13" fmla="?: adj0 0 gd12"/>
              <a:gd name="gd14" fmla="?: gd3 gd7 adj0"/>
              <a:gd name="gd15" fmla="?: gd4 gd7 gd14"/>
              <a:gd name="gd16" fmla="?: gd6 gd7 gd15"/>
              <a:gd name="gd17" fmla="?: gd3 adj0 21600"/>
              <a:gd name="gd18" fmla="?: gd4 21600 gd17"/>
              <a:gd name="gd19" fmla="?: gd5 21600 gd18"/>
              <a:gd name="gd20" fmla="?: gd3 adj0 gd7"/>
              <a:gd name="gd21" fmla="?: gd4 gd20 gd7"/>
              <a:gd name="gd22" fmla="?: adj1 gd7 gd21"/>
              <a:gd name="gd23" fmla="?: gd3 gd9 adj1"/>
              <a:gd name="gd24" fmla="?: gd4 gd23 gd9"/>
              <a:gd name="gd25" fmla="?: adj0 gd9 gd24"/>
              <a:gd name="gd26" fmla="?: gd3 21600 adj1"/>
              <a:gd name="gd27" fmla="?: gd4 21600 gd26"/>
              <a:gd name="gd28" fmla="?: gd6 21600 gd27"/>
              <a:gd name="gd29" fmla="?: gd3 adj1 gd9"/>
              <a:gd name="gd30" fmla="?: gd4 gd9 gd29"/>
              <a:gd name="gd31" fmla="?: gd5 gd9 gd30"/>
              <a:gd name="gd32" fmla="?: gd3 adj1 0"/>
              <a:gd name="gd33" fmla="?: gd4 gd32 0"/>
              <a:gd name="gd34" fmla="?: adj1 0 gd33"/>
              <a:gd name="gd35" fmla="val adj0"/>
              <a:gd name="gd36" fmla="val adj1"/>
              <a:gd name="gd37" fmla="val 3600"/>
              <a:gd name="gd38" fmla="val 0"/>
              <a:gd name="gd39" fmla="+- 0 0 gd37"/>
              <a:gd name="gd40" fmla="+- 3600 0 gd38"/>
              <a:gd name="gd41" fmla="?: gd39 1 -1"/>
              <a:gd name="gd42" fmla="?: gd40 1 -1"/>
              <a:gd name="gd43" fmla="*/ gd41 gd42 1"/>
              <a:gd name="gd44" fmla="?: gd40 16200000 5400000"/>
              <a:gd name="gd45" fmla="?: gd43 5400000 -5400000"/>
              <a:gd name="gd46" fmla="*/ gd39 -1 1"/>
              <a:gd name="gd47" fmla="*/ gd40 -1 1"/>
              <a:gd name="gd48" fmla="?: gd39 gd39 gd46"/>
              <a:gd name="gd49" fmla="?: gd40 gd40 gd47"/>
              <a:gd name="gd50" fmla="val 0"/>
              <a:gd name="gd51" fmla="val 3600"/>
              <a:gd name="gd52" fmla="val 0"/>
              <a:gd name="gd53" fmla="val gd9"/>
              <a:gd name="gd54" fmla="val gd13"/>
              <a:gd name="gd55" fmla="val gd25"/>
              <a:gd name="gd56" fmla="val 0"/>
              <a:gd name="gd57" fmla="val gd10"/>
              <a:gd name="gd58" fmla="val 0"/>
              <a:gd name="gd59" fmla="val 18000"/>
              <a:gd name="gd60" fmla="+- 3600 0 gd58"/>
              <a:gd name="gd61" fmla="+- 21600 0 gd59"/>
              <a:gd name="gd62" fmla="?: gd60 1 -1"/>
              <a:gd name="gd63" fmla="?: gd61 1 -1"/>
              <a:gd name="gd64" fmla="*/ gd62 gd63 1"/>
              <a:gd name="gd65" fmla="?: gd60 10800000 0"/>
              <a:gd name="gd66" fmla="?: gd64 -5400000 5400000"/>
              <a:gd name="gd67" fmla="*/ gd60 -1 1"/>
              <a:gd name="gd68" fmla="*/ gd61 -1 1"/>
              <a:gd name="gd69" fmla="?: gd60 gd60 gd67"/>
              <a:gd name="gd70" fmla="?: gd61 gd61 gd68"/>
              <a:gd name="gd71" fmla="val 3600"/>
              <a:gd name="gd72" fmla="val 21600"/>
              <a:gd name="gd73" fmla="val gd7"/>
              <a:gd name="gd74" fmla="val 21600"/>
              <a:gd name="gd75" fmla="val gd16"/>
              <a:gd name="gd76" fmla="val gd28"/>
              <a:gd name="gd77" fmla="val gd8"/>
              <a:gd name="gd78" fmla="val 21600"/>
              <a:gd name="gd79" fmla="val 18000"/>
              <a:gd name="gd80" fmla="val 21600"/>
              <a:gd name="gd81" fmla="+- 21600 0 gd79"/>
              <a:gd name="gd82" fmla="+- 18000 0 gd80"/>
              <a:gd name="gd83" fmla="?: gd81 1 -1"/>
              <a:gd name="gd84" fmla="?: gd82 1 -1"/>
              <a:gd name="gd85" fmla="*/ gd83 gd84 1"/>
              <a:gd name="gd86" fmla="?: gd82 16200000 5400000"/>
              <a:gd name="gd87" fmla="?: gd85 5400000 -5400000"/>
              <a:gd name="gd88" fmla="*/ gd81 -1 1"/>
              <a:gd name="gd89" fmla="*/ gd82 -1 1"/>
              <a:gd name="gd90" fmla="?: gd81 gd81 gd88"/>
              <a:gd name="gd91" fmla="?: gd82 gd82 gd89"/>
              <a:gd name="gd92" fmla="val 21600"/>
              <a:gd name="gd93" fmla="val 18000"/>
              <a:gd name="gd94" fmla="val 21600"/>
              <a:gd name="gd95" fmla="val gd10"/>
              <a:gd name="gd96" fmla="val gd19"/>
              <a:gd name="gd97" fmla="val gd31"/>
              <a:gd name="gd98" fmla="val 21600"/>
              <a:gd name="gd99" fmla="val gd9"/>
              <a:gd name="gd100" fmla="val 21600"/>
              <a:gd name="gd101" fmla="val 3600"/>
              <a:gd name="gd102" fmla="+- 18000 0 gd100"/>
              <a:gd name="gd103" fmla="+- 0 0 gd101"/>
              <a:gd name="gd104" fmla="?: gd102 1 -1"/>
              <a:gd name="gd105" fmla="?: gd103 1 -1"/>
              <a:gd name="gd106" fmla="*/ gd104 gd105 1"/>
              <a:gd name="gd107" fmla="?: gd102 10800000 0"/>
              <a:gd name="gd108" fmla="?: gd106 -5400000 5400000"/>
              <a:gd name="gd109" fmla="*/ gd102 -1 1"/>
              <a:gd name="gd110" fmla="*/ gd103 -1 1"/>
              <a:gd name="gd111" fmla="?: gd102 gd102 gd109"/>
              <a:gd name="gd112" fmla="?: gd103 gd103 gd110"/>
              <a:gd name="gd113" fmla="val 18000"/>
              <a:gd name="gd114" fmla="val 0"/>
              <a:gd name="gd115" fmla="val gd8"/>
              <a:gd name="gd116" fmla="val 0"/>
              <a:gd name="gd117" fmla="val gd22"/>
              <a:gd name="gd118" fmla="val gd34"/>
              <a:gd name="gd119" fmla="val gd7"/>
              <a:gd name="gd120" fmla="val 0"/>
              <a:gd name="gd121" fmla="*/ w 791 21600"/>
              <a:gd name="gd122" fmla="*/ h 791 21600"/>
              <a:gd name="gd123" fmla="*/ w 20809 21600"/>
              <a:gd name="gd124" fmla="*/ h 20809 21600"/>
              <a:gd name="gd125" fmla="*/ w adj0 21600"/>
              <a:gd name="gd126" fmla="*/ h adj1 21600"/>
            </a:gdLst>
            <a:ahLst>
              <a:ahXY gdRefX="adj0" minX="-21474836" maxX="21474836" gdRefY="adj1" minY="-21474836" maxY="21474836">
                <a:pos x="gd125" y="gd126"/>
              </a:ahXY>
            </a:ahLst>
            <a:cxnLst/>
            <a:rect l="gd121" t="gd122" r="gd123" b="gd124"/>
            <a:pathLst>
              <a:path w="21600" h="21600" fill="norm" stroke="1" extrusionOk="0">
                <a:moveTo>
                  <a:pt x="gd37" y="gd38"/>
                </a:moveTo>
                <a:arcTo wR="gd48" hR="gd49" stAng="gd44" swAng="gd45"/>
                <a:lnTo>
                  <a:pt x="gd52" y="gd53"/>
                </a:lnTo>
                <a:lnTo>
                  <a:pt x="gd54" y="gd55"/>
                </a:lnTo>
                <a:lnTo>
                  <a:pt x="gd56" y="gd57"/>
                </a:lnTo>
                <a:lnTo>
                  <a:pt x="gd58" y="gd59"/>
                </a:lnTo>
                <a:arcTo wR="gd69" hR="gd70" stAng="gd65" swAng="gd66"/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arcTo wR="gd90" hR="gd91" stAng="gd86" swAng="gd87"/>
                <a:lnTo>
                  <a:pt x="gd94" y="gd95"/>
                </a:lnTo>
                <a:lnTo>
                  <a:pt x="gd96" y="gd97"/>
                </a:lnTo>
                <a:lnTo>
                  <a:pt x="gd98" y="gd99"/>
                </a:lnTo>
                <a:lnTo>
                  <a:pt x="gd100" y="gd101"/>
                </a:lnTo>
                <a:arcTo wR="gd111" hR="gd112" stAng="gd107" swAng="gd108"/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6390" name="Shape 16390"/>
          <p:cNvSpPr>
            <a:spLocks noChangeShapeType="1" noGrp="1"/>
          </p:cNvSpPr>
          <p:nvPr/>
        </p:nvSpPr>
        <p:spPr bwMode="auto">
          <a:xfrm>
            <a:off x="6781800" y="1676400"/>
            <a:ext cx="1752599" cy="1219200"/>
          </a:xfrm>
          <a:custGeom>
            <a:avLst>
              <a:gd name="adj0" fmla="val 1350"/>
              <a:gd name="adj1" fmla="val 25920"/>
            </a:avLst>
            <a:gdLst>
              <a:gd name="gd0" fmla="val 65536"/>
              <a:gd name="gd1" fmla="val adj0"/>
              <a:gd name="gd2" fmla="val adj1"/>
              <a:gd name="gd3" fmla="+- 10800 0 adj0"/>
              <a:gd name="gd4" fmla="+- 10800 0 adj1"/>
              <a:gd name="gd5" fmla="at2 gd3 gd4"/>
              <a:gd name="gd6" fmla="*/ gd5 gd0 60000"/>
              <a:gd name="gd7" fmla="*/ gd6 60000 gd0"/>
              <a:gd name="gd8" fmla="*/ 60000 11 1"/>
              <a:gd name="gd9" fmla="*/ 60000 0 1"/>
              <a:gd name="gd10" fmla="+- gd7 gd8 gd9"/>
              <a:gd name="gd11" fmla="*/ gd10 gd0 60000"/>
              <a:gd name="gd12" fmla="*/ gd6 60000 gd0"/>
              <a:gd name="gd13" fmla="*/ 60000 0 1"/>
              <a:gd name="gd14" fmla="*/ 60000 11 1"/>
              <a:gd name="gd15" fmla="+- gd12 gd13 gd14"/>
              <a:gd name="gd16" fmla="*/ gd15 gd0 60000"/>
              <a:gd name="gd17" fmla="*/ gd6 60000 gd0"/>
              <a:gd name="gd18" fmla="cos 10800 gd17"/>
              <a:gd name="gd19" fmla="*/ gd6 60000 gd0"/>
              <a:gd name="gd20" fmla="sin 10800 gd19"/>
              <a:gd name="gd21" fmla="*/ gd11 60000 gd0"/>
              <a:gd name="gd22" fmla="cos 10800 gd21"/>
              <a:gd name="gd23" fmla="*/ gd11 60000 gd0"/>
              <a:gd name="gd24" fmla="sin 10800 gd23"/>
              <a:gd name="gd25" fmla="*/ gd16 60000 gd0"/>
              <a:gd name="gd26" fmla="cos 10800 gd25"/>
              <a:gd name="gd27" fmla="*/ gd16 60000 gd0"/>
              <a:gd name="gd28" fmla="sin 10800 gd27"/>
              <a:gd name="gd29" fmla="+- 10800 0 gd18"/>
              <a:gd name="gd30" fmla="+- 10800 0 gd20"/>
              <a:gd name="gd31" fmla="+- 10800 0 gd22"/>
              <a:gd name="gd32" fmla="+- 10800 0 gd24"/>
              <a:gd name="gd33" fmla="+- 10800 0 gd26"/>
              <a:gd name="gd34" fmla="+- 10800 0 gd28"/>
              <a:gd name="gd35" fmla="mod gd3 gd4 0"/>
              <a:gd name="gd36" fmla="+- gd35 0 10800"/>
              <a:gd name="gd37" fmla="?: gd36 adj0 gd29"/>
              <a:gd name="gd38" fmla="?: gd36 adj1 gd30"/>
              <a:gd name="gd39" fmla="+- 21600 0 0"/>
              <a:gd name="gd40" fmla="+- 21600 0 0"/>
              <a:gd name="gd41" fmla="*/ gd39 1 2"/>
              <a:gd name="gd42" fmla="*/ gd40 1 2"/>
              <a:gd name="gd43" fmla="+- 0 gd41 0"/>
              <a:gd name="gd44" fmla="+- 0 gd42 0"/>
              <a:gd name="gd45" fmla="+- gd31 0 gd43"/>
              <a:gd name="gd46" fmla="+- gd32 0 gd44"/>
              <a:gd name="gd47" fmla="?: gd45 1 -1"/>
              <a:gd name="gd48" fmla="?: gd46 1 -1"/>
              <a:gd name="gd49" fmla="*/ gd46 1 gd45"/>
              <a:gd name="gd50" fmla="at2 1 gd49"/>
              <a:gd name="gd51" fmla="cos 1 gd50"/>
              <a:gd name="gd52" fmla="*/ gd51 gd51 1"/>
              <a:gd name="gd53" fmla="*/ gd42 gd42 1"/>
              <a:gd name="gd54" fmla="*/ gd53 gd52 1"/>
              <a:gd name="gd55" fmla="sin 1 gd50"/>
              <a:gd name="gd56" fmla="*/ gd55 gd55 1"/>
              <a:gd name="gd57" fmla="*/ gd41 gd41 1"/>
              <a:gd name="gd58" fmla="*/ gd57 gd56 1"/>
              <a:gd name="gd59" fmla="+- gd58 gd54 0"/>
              <a:gd name="gd60" fmla="sqrt gd59"/>
              <a:gd name="gd61" fmla="*/ gd41 gd42 gd60"/>
              <a:gd name="gd62" fmla="?: gd45 0 10800000"/>
              <a:gd name="gd63" fmla="*/ gd47 gd48 1"/>
              <a:gd name="gd64" fmla="*/ gd50 -1 1"/>
              <a:gd name="gd65" fmla="?: gd50 gd50 gd64"/>
              <a:gd name="gd66" fmla="*/ gd65 gd63 1"/>
              <a:gd name="gd67" fmla="+- gd66 gd62 0"/>
              <a:gd name="gd68" fmla="*/ gd61 gd51 1"/>
              <a:gd name="gd69" fmla="*/ gd47 gd68 1"/>
              <a:gd name="gd70" fmla="+- gd43 gd69 0"/>
              <a:gd name="gd71" fmla="*/ gd55 -1 1"/>
              <a:gd name="gd72" fmla="?: gd55 gd55 gd71"/>
              <a:gd name="gd73" fmla="*/ gd61 gd72 1"/>
              <a:gd name="gd74" fmla="*/ gd48 gd73 1"/>
              <a:gd name="gd75" fmla="+- gd44 gd74 0"/>
              <a:gd name="gd76" fmla="+- gd33 0 gd43"/>
              <a:gd name="gd77" fmla="+- gd34 0 gd44"/>
              <a:gd name="gd78" fmla="?: gd76 1 -1"/>
              <a:gd name="gd79" fmla="?: gd77 1 -1"/>
              <a:gd name="gd80" fmla="*/ gd77 1 gd76"/>
              <a:gd name="gd81" fmla="at2 1 gd80"/>
              <a:gd name="gd82" fmla="cos 1 gd81"/>
              <a:gd name="gd83" fmla="*/ gd82 gd82 1"/>
              <a:gd name="gd84" fmla="*/ gd42 gd42 1"/>
              <a:gd name="gd85" fmla="*/ gd84 gd83 1"/>
              <a:gd name="gd86" fmla="sin 1 gd81"/>
              <a:gd name="gd87" fmla="*/ gd86 gd86 1"/>
              <a:gd name="gd88" fmla="*/ gd41 gd41 1"/>
              <a:gd name="gd89" fmla="*/ gd88 gd87 1"/>
              <a:gd name="gd90" fmla="+- gd89 gd85 0"/>
              <a:gd name="gd91" fmla="sqrt gd90"/>
              <a:gd name="gd92" fmla="*/ gd41 gd42 gd91"/>
              <a:gd name="gd93" fmla="?: gd76 0 10800000"/>
              <a:gd name="gd94" fmla="*/ gd78 gd79 1"/>
              <a:gd name="gd95" fmla="*/ gd81 -1 1"/>
              <a:gd name="gd96" fmla="?: gd81 gd81 gd95"/>
              <a:gd name="gd97" fmla="*/ gd96 gd94 1"/>
              <a:gd name="gd98" fmla="+- gd97 gd93 0"/>
              <a:gd name="gd99" fmla="*/ gd92 gd82 1"/>
              <a:gd name="gd100" fmla="*/ gd78 gd99 1"/>
              <a:gd name="gd101" fmla="+- gd43 gd100 0"/>
              <a:gd name="gd102" fmla="*/ gd86 -1 1"/>
              <a:gd name="gd103" fmla="?: gd86 gd86 gd102"/>
              <a:gd name="gd104" fmla="*/ gd92 gd103 1"/>
              <a:gd name="gd105" fmla="*/ gd79 gd104 1"/>
              <a:gd name="gd106" fmla="+- gd44 gd105 0"/>
              <a:gd name="gd107" fmla="+- gd98 0 gd67"/>
              <a:gd name="gd108" fmla="+- 21600000 gd107 0"/>
              <a:gd name="gd109" fmla="?: gd107 gd107 gd108"/>
              <a:gd name="gd110" fmla="*/ gd39 1 2"/>
              <a:gd name="gd111" fmla="*/ gd40 1 2"/>
              <a:gd name="gd112" fmla="val gd101"/>
              <a:gd name="gd113" fmla="val gd106"/>
              <a:gd name="gd114" fmla="val gd37"/>
              <a:gd name="gd115" fmla="val gd38"/>
              <a:gd name="gd116" fmla="*/ w 3163 21600"/>
              <a:gd name="gd117" fmla="*/ h 3163 21600"/>
              <a:gd name="gd118" fmla="*/ w 18437 21600"/>
              <a:gd name="gd119" fmla="*/ h 18437 21600"/>
              <a:gd name="gd120" fmla="*/ w adj0 21600"/>
              <a:gd name="gd121" fmla="*/ h adj1 21600"/>
            </a:gdLst>
            <a:ahLst>
              <a:ahXY gdRefX="adj0" minX="-21474836" maxX="21474836" gdRefY="adj1" minY="-21474836" maxY="21474836">
                <a:pos x="gd120" y="gd121"/>
              </a:ahXY>
            </a:ahLst>
            <a:cxnLst/>
            <a:rect l="gd116" t="gd117" r="gd118" b="gd119"/>
            <a:pathLst>
              <a:path w="21600" h="21600" fill="norm" stroke="1" extrusionOk="0">
                <a:moveTo>
                  <a:pt x="gd70" y="gd75"/>
                </a:moveTo>
                <a:arcTo wR="gd110" hR="gd111" stAng="gd67" swAng="gd109"/>
                <a:lnTo>
                  <a:pt x="gd114" y="gd115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>
                <a:solidFill>
                  <a:srgbClr val="00CC00"/>
                </a:solidFill>
              </a:rPr>
              <a:t>Callout</a:t>
            </a:r>
            <a:r>
              <a:rPr/>
              <a:t> </a:t>
            </a:r>
            <a:endParaRPr/>
          </a:p>
        </p:txBody>
      </p:sp>
      <p:sp>
        <p:nvSpPr>
          <p:cNvPr id="16391" name="Shape 16391"/>
          <p:cNvSpPr>
            <a:spLocks noChangeShapeType="1" noGrp="1"/>
          </p:cNvSpPr>
          <p:nvPr/>
        </p:nvSpPr>
        <p:spPr bwMode="auto">
          <a:xfrm>
            <a:off x="762000" y="3505199"/>
            <a:ext cx="1828800" cy="838200"/>
          </a:xfrm>
          <a:custGeom>
            <a:avLst>
              <a:gd name="adj0" fmla="val 1350"/>
              <a:gd name="adj1" fmla="val 25920"/>
            </a:avLst>
            <a:gdLst>
              <a:gd name="gd0" fmla="val 65536"/>
              <a:gd name="gd1" fmla="+- adj0 0 10800"/>
              <a:gd name="gd2" fmla="+- adj1 0 10800"/>
              <a:gd name="gd3" fmla="cat2 10800 gd1 gd2"/>
              <a:gd name="gd4" fmla="*/ gd3 gd0 60000"/>
              <a:gd name="gd5" fmla="sat2 10800 gd1 gd2"/>
              <a:gd name="gd6" fmla="*/ gd5 gd0 60000"/>
              <a:gd name="gd7" fmla="+- gd4 10800 0"/>
              <a:gd name="gd8" fmla="+- gd6 10800 0"/>
              <a:gd name="gd9" fmla="+- gd7 0 adj0"/>
              <a:gd name="gd10" fmla="+- gd8 0 adj1"/>
              <a:gd name="gd11" fmla="mod gd9 gd10 0"/>
              <a:gd name="gd12" fmla="*/ 600 11 1"/>
              <a:gd name="gd13" fmla="+- gd11 0 gd12"/>
              <a:gd name="gd14" fmla="*/ gd13 1 3"/>
              <a:gd name="gd15" fmla="*/ 600 3 1"/>
              <a:gd name="gd16" fmla="+- gd14 gd15 0"/>
              <a:gd name="gd17" fmla="*/ gd16 gd9 gd11"/>
              <a:gd name="gd18" fmla="*/ gd16 gd10 gd11"/>
              <a:gd name="gd19" fmla="+- gd17 adj0 0"/>
              <a:gd name="gd20" fmla="+- gd18 adj1 0"/>
              <a:gd name="gd21" fmla="*/ 600 8 1"/>
              <a:gd name="gd22" fmla="*/ gd14 2 1"/>
              <a:gd name="gd23" fmla="+- gd21 gd22 0"/>
              <a:gd name="gd24" fmla="*/ gd23 gd9 gd11"/>
              <a:gd name="gd25" fmla="*/ gd23 gd10 gd11"/>
              <a:gd name="gd26" fmla="+- gd24 adj0 0"/>
              <a:gd name="gd27" fmla="+- gd25 adj1 0"/>
              <a:gd name="gd28" fmla="*/ 600 2 1"/>
              <a:gd name="gd29" fmla="+- adj0 600 0"/>
              <a:gd name="gd30" fmla="+- adj0 0 600"/>
              <a:gd name="gd31" fmla="+- adj1 600 0"/>
              <a:gd name="gd32" fmla="+- adj1 0 600"/>
              <a:gd name="gd33" fmla="+- gd19 gd28 0"/>
              <a:gd name="gd34" fmla="+- gd19 0 gd28"/>
              <a:gd name="gd35" fmla="+- gd20 gd28 0"/>
              <a:gd name="gd36" fmla="+- gd20 0 gd28"/>
              <a:gd name="gd37" fmla="+- gd26 gd15 0"/>
              <a:gd name="gd38" fmla="+- gd26 0 gd15"/>
              <a:gd name="gd39" fmla="+- gd27 gd15 0"/>
              <a:gd name="gd40" fmla="+- gd27 0 gd15"/>
              <a:gd name="gd41" fmla="val adj0"/>
              <a:gd name="gd42" fmla="val adj1"/>
              <a:gd name="gd43" fmla="+- 4345 0 0"/>
              <a:gd name="gd44" fmla="+- 13110 0 7165"/>
              <a:gd name="gd45" fmla="*/ gd43 1 2"/>
              <a:gd name="gd46" fmla="*/ gd44 1 2"/>
              <a:gd name="gd47" fmla="+- 0 gd45 0"/>
              <a:gd name="gd48" fmla="+- 7165 gd46 0"/>
              <a:gd name="gd49" fmla="+- 1950 0 gd47"/>
              <a:gd name="gd50" fmla="+- 7185 0 gd48"/>
              <a:gd name="gd51" fmla="?: gd49 1 -1"/>
              <a:gd name="gd52" fmla="?: gd50 1 -1"/>
              <a:gd name="gd53" fmla="*/ gd50 1 gd49"/>
              <a:gd name="gd54" fmla="at2 1 gd53"/>
              <a:gd name="gd55" fmla="cos 1 gd54"/>
              <a:gd name="gd56" fmla="*/ gd55 gd55 1"/>
              <a:gd name="gd57" fmla="*/ gd46 gd46 1"/>
              <a:gd name="gd58" fmla="*/ gd57 gd56 1"/>
              <a:gd name="gd59" fmla="sin 1 gd54"/>
              <a:gd name="gd60" fmla="*/ gd59 gd59 1"/>
              <a:gd name="gd61" fmla="*/ gd45 gd45 1"/>
              <a:gd name="gd62" fmla="*/ gd61 gd60 1"/>
              <a:gd name="gd63" fmla="+- gd62 gd58 0"/>
              <a:gd name="gd64" fmla="sqrt gd63"/>
              <a:gd name="gd65" fmla="*/ gd45 gd46 gd64"/>
              <a:gd name="gd66" fmla="?: gd49 0 10800000"/>
              <a:gd name="gd67" fmla="*/ gd51 gd52 1"/>
              <a:gd name="gd68" fmla="*/ gd54 -1 1"/>
              <a:gd name="gd69" fmla="?: gd54 gd54 gd68"/>
              <a:gd name="gd70" fmla="*/ gd69 gd67 1"/>
              <a:gd name="gd71" fmla="+- gd70 gd66 0"/>
              <a:gd name="gd72" fmla="*/ gd65 gd55 1"/>
              <a:gd name="gd73" fmla="*/ gd51 gd72 1"/>
              <a:gd name="gd74" fmla="+- gd47 gd73 0"/>
              <a:gd name="gd75" fmla="*/ gd59 -1 1"/>
              <a:gd name="gd76" fmla="?: gd59 gd59 gd75"/>
              <a:gd name="gd77" fmla="*/ gd65 gd76 1"/>
              <a:gd name="gd78" fmla="*/ gd52 gd77 1"/>
              <a:gd name="gd79" fmla="+- gd48 gd78 0"/>
              <a:gd name="gd80" fmla="+- 1080 0 gd47"/>
              <a:gd name="gd81" fmla="+- 12690 0 gd48"/>
              <a:gd name="gd82" fmla="?: gd80 1 -1"/>
              <a:gd name="gd83" fmla="?: gd81 1 -1"/>
              <a:gd name="gd84" fmla="*/ gd81 1 gd80"/>
              <a:gd name="gd85" fmla="at2 1 gd84"/>
              <a:gd name="gd86" fmla="cos 1 gd85"/>
              <a:gd name="gd87" fmla="*/ gd86 gd86 1"/>
              <a:gd name="gd88" fmla="*/ gd46 gd46 1"/>
              <a:gd name="gd89" fmla="*/ gd88 gd87 1"/>
              <a:gd name="gd90" fmla="sin 1 gd85"/>
              <a:gd name="gd91" fmla="*/ gd90 gd90 1"/>
              <a:gd name="gd92" fmla="*/ gd45 gd45 1"/>
              <a:gd name="gd93" fmla="*/ gd92 gd91 1"/>
              <a:gd name="gd94" fmla="+- gd93 gd89 0"/>
              <a:gd name="gd95" fmla="sqrt gd94"/>
              <a:gd name="gd96" fmla="*/ gd45 gd46 gd95"/>
              <a:gd name="gd97" fmla="?: gd80 0 10800000"/>
              <a:gd name="gd98" fmla="*/ gd82 gd83 1"/>
              <a:gd name="gd99" fmla="*/ gd85 -1 1"/>
              <a:gd name="gd100" fmla="?: gd85 gd85 gd99"/>
              <a:gd name="gd101" fmla="*/ gd100 gd98 1"/>
              <a:gd name="gd102" fmla="+- gd101 gd97 0"/>
              <a:gd name="gd103" fmla="*/ gd96 gd86 1"/>
              <a:gd name="gd104" fmla="*/ gd82 gd103 1"/>
              <a:gd name="gd105" fmla="+- gd47 gd104 0"/>
              <a:gd name="gd106" fmla="*/ gd90 -1 1"/>
              <a:gd name="gd107" fmla="?: gd90 gd90 gd106"/>
              <a:gd name="gd108" fmla="*/ gd96 gd107 1"/>
              <a:gd name="gd109" fmla="*/ gd83 gd108 1"/>
              <a:gd name="gd110" fmla="+- gd48 gd109 0"/>
              <a:gd name="gd111" fmla="+- gd71 0 gd102"/>
              <a:gd name="gd112" fmla="*/ gd111 -1 1"/>
              <a:gd name="gd113" fmla="+- gd71 21600000 gd102"/>
              <a:gd name="gd114" fmla="*/ gd113 -1 1"/>
              <a:gd name="gd115" fmla="?: gd111 gd112 gd114"/>
              <a:gd name="gd116" fmla="*/ gd43 1 2"/>
              <a:gd name="gd117" fmla="*/ gd44 1 2"/>
              <a:gd name="gd118" fmla="val gd105"/>
              <a:gd name="gd119" fmla="val gd110"/>
              <a:gd name="gd120" fmla="+- 4835 0 475"/>
              <a:gd name="gd121" fmla="+- 17650 0 11732"/>
              <a:gd name="gd122" fmla="*/ gd120 1 2"/>
              <a:gd name="gd123" fmla="*/ gd121 1 2"/>
              <a:gd name="gd124" fmla="+- 475 gd122 0"/>
              <a:gd name="gd125" fmla="+- 11732 gd123 0"/>
              <a:gd name="gd126" fmla="+- 1080 0 gd124"/>
              <a:gd name="gd127" fmla="+- 12690 0 gd125"/>
              <a:gd name="gd128" fmla="?: gd126 1 -1"/>
              <a:gd name="gd129" fmla="?: gd127 1 -1"/>
              <a:gd name="gd130" fmla="*/ gd127 1 gd126"/>
              <a:gd name="gd131" fmla="at2 1 gd130"/>
              <a:gd name="gd132" fmla="cos 1 gd131"/>
              <a:gd name="gd133" fmla="*/ gd132 gd132 1"/>
              <a:gd name="gd134" fmla="*/ gd123 gd123 1"/>
              <a:gd name="gd135" fmla="*/ gd134 gd133 1"/>
              <a:gd name="gd136" fmla="sin 1 gd131"/>
              <a:gd name="gd137" fmla="*/ gd136 gd136 1"/>
              <a:gd name="gd138" fmla="*/ gd122 gd122 1"/>
              <a:gd name="gd139" fmla="*/ gd138 gd137 1"/>
              <a:gd name="gd140" fmla="+- gd139 gd135 0"/>
              <a:gd name="gd141" fmla="sqrt gd140"/>
              <a:gd name="gd142" fmla="*/ gd122 gd123 gd141"/>
              <a:gd name="gd143" fmla="?: gd126 0 10800000"/>
              <a:gd name="gd144" fmla="*/ gd128 gd129 1"/>
              <a:gd name="gd145" fmla="*/ gd131 -1 1"/>
              <a:gd name="gd146" fmla="?: gd131 gd131 gd145"/>
              <a:gd name="gd147" fmla="*/ gd146 gd144 1"/>
              <a:gd name="gd148" fmla="+- gd147 gd143 0"/>
              <a:gd name="gd149" fmla="*/ gd142 gd132 1"/>
              <a:gd name="gd150" fmla="*/ gd128 gd149 1"/>
              <a:gd name="gd151" fmla="+- gd124 gd150 0"/>
              <a:gd name="gd152" fmla="*/ gd136 -1 1"/>
              <a:gd name="gd153" fmla="?: gd136 gd136 gd152"/>
              <a:gd name="gd154" fmla="*/ gd142 gd153 1"/>
              <a:gd name="gd155" fmla="*/ gd129 gd154 1"/>
              <a:gd name="gd156" fmla="+- gd125 gd155 0"/>
              <a:gd name="gd157" fmla="+- 2910 0 gd124"/>
              <a:gd name="gd158" fmla="+- 17640 0 gd125"/>
              <a:gd name="gd159" fmla="?: gd157 1 -1"/>
              <a:gd name="gd160" fmla="?: gd158 1 -1"/>
              <a:gd name="gd161" fmla="*/ gd158 1 gd157"/>
              <a:gd name="gd162" fmla="at2 1 gd161"/>
              <a:gd name="gd163" fmla="cos 1 gd162"/>
              <a:gd name="gd164" fmla="*/ gd163 gd163 1"/>
              <a:gd name="gd165" fmla="*/ gd123 gd123 1"/>
              <a:gd name="gd166" fmla="*/ gd165 gd164 1"/>
              <a:gd name="gd167" fmla="sin 1 gd162"/>
              <a:gd name="gd168" fmla="*/ gd167 gd167 1"/>
              <a:gd name="gd169" fmla="*/ gd122 gd122 1"/>
              <a:gd name="gd170" fmla="*/ gd169 gd168 1"/>
              <a:gd name="gd171" fmla="+- gd170 gd166 0"/>
              <a:gd name="gd172" fmla="sqrt gd171"/>
              <a:gd name="gd173" fmla="*/ gd122 gd123 gd172"/>
              <a:gd name="gd174" fmla="?: gd157 0 10800000"/>
              <a:gd name="gd175" fmla="*/ gd159 gd160 1"/>
              <a:gd name="gd176" fmla="*/ gd162 -1 1"/>
              <a:gd name="gd177" fmla="?: gd162 gd162 gd176"/>
              <a:gd name="gd178" fmla="*/ gd177 gd175 1"/>
              <a:gd name="gd179" fmla="+- gd178 gd174 0"/>
              <a:gd name="gd180" fmla="*/ gd173 gd163 1"/>
              <a:gd name="gd181" fmla="*/ gd159 gd180 1"/>
              <a:gd name="gd182" fmla="+- gd124 gd181 0"/>
              <a:gd name="gd183" fmla="*/ gd167 -1 1"/>
              <a:gd name="gd184" fmla="?: gd167 gd167 gd183"/>
              <a:gd name="gd185" fmla="*/ gd173 gd184 1"/>
              <a:gd name="gd186" fmla="*/ gd160 gd185 1"/>
              <a:gd name="gd187" fmla="+- gd125 gd186 0"/>
              <a:gd name="gd188" fmla="+- gd148 0 gd179"/>
              <a:gd name="gd189" fmla="*/ gd188 -1 1"/>
              <a:gd name="gd190" fmla="+- gd148 21600000 gd179"/>
              <a:gd name="gd191" fmla="*/ gd190 -1 1"/>
              <a:gd name="gd192" fmla="?: gd188 gd189 gd191"/>
              <a:gd name="gd193" fmla="*/ gd120 1 2"/>
              <a:gd name="gd194" fmla="*/ gd121 1 2"/>
              <a:gd name="gd195" fmla="val gd182"/>
              <a:gd name="gd196" fmla="val gd187"/>
              <a:gd name="gd197" fmla="+- 10107 0 2387"/>
              <a:gd name="gd198" fmla="+- 20300 0 9757"/>
              <a:gd name="gd199" fmla="*/ gd197 1 2"/>
              <a:gd name="gd200" fmla="*/ gd198 1 2"/>
              <a:gd name="gd201" fmla="+- 2387 gd199 0"/>
              <a:gd name="gd202" fmla="+- 9757 gd200 0"/>
              <a:gd name="gd203" fmla="+- 2910 0 gd201"/>
              <a:gd name="gd204" fmla="+- 17640 0 gd202"/>
              <a:gd name="gd205" fmla="?: gd203 1 -1"/>
              <a:gd name="gd206" fmla="?: gd204 1 -1"/>
              <a:gd name="gd207" fmla="*/ gd204 1 gd203"/>
              <a:gd name="gd208" fmla="at2 1 gd207"/>
              <a:gd name="gd209" fmla="cos 1 gd208"/>
              <a:gd name="gd210" fmla="*/ gd209 gd209 1"/>
              <a:gd name="gd211" fmla="*/ gd200 gd200 1"/>
              <a:gd name="gd212" fmla="*/ gd211 gd210 1"/>
              <a:gd name="gd213" fmla="sin 1 gd208"/>
              <a:gd name="gd214" fmla="*/ gd213 gd213 1"/>
              <a:gd name="gd215" fmla="*/ gd199 gd199 1"/>
              <a:gd name="gd216" fmla="*/ gd215 gd214 1"/>
              <a:gd name="gd217" fmla="+- gd216 gd212 0"/>
              <a:gd name="gd218" fmla="sqrt gd217"/>
              <a:gd name="gd219" fmla="*/ gd199 gd200 gd218"/>
              <a:gd name="gd220" fmla="?: gd203 0 10800000"/>
              <a:gd name="gd221" fmla="*/ gd205 gd206 1"/>
              <a:gd name="gd222" fmla="*/ gd208 -1 1"/>
              <a:gd name="gd223" fmla="?: gd208 gd208 gd222"/>
              <a:gd name="gd224" fmla="*/ gd223 gd221 1"/>
              <a:gd name="gd225" fmla="+- gd224 gd220 0"/>
              <a:gd name="gd226" fmla="*/ gd219 gd209 1"/>
              <a:gd name="gd227" fmla="*/ gd205 gd226 1"/>
              <a:gd name="gd228" fmla="+- gd201 gd227 0"/>
              <a:gd name="gd229" fmla="*/ gd213 -1 1"/>
              <a:gd name="gd230" fmla="?: gd213 gd213 gd229"/>
              <a:gd name="gd231" fmla="*/ gd219 gd230 1"/>
              <a:gd name="gd232" fmla="*/ gd206 gd231 1"/>
              <a:gd name="gd233" fmla="+- gd202 gd232 0"/>
              <a:gd name="gd234" fmla="+- 8235 0 gd201"/>
              <a:gd name="gd235" fmla="+- 19545 0 gd202"/>
              <a:gd name="gd236" fmla="?: gd234 1 -1"/>
              <a:gd name="gd237" fmla="?: gd235 1 -1"/>
              <a:gd name="gd238" fmla="*/ gd235 1 gd234"/>
              <a:gd name="gd239" fmla="at2 1 gd238"/>
              <a:gd name="gd240" fmla="cos 1 gd239"/>
              <a:gd name="gd241" fmla="*/ gd240 gd240 1"/>
              <a:gd name="gd242" fmla="*/ gd200 gd200 1"/>
              <a:gd name="gd243" fmla="*/ gd242 gd241 1"/>
              <a:gd name="gd244" fmla="sin 1 gd239"/>
              <a:gd name="gd245" fmla="*/ gd244 gd244 1"/>
              <a:gd name="gd246" fmla="*/ gd199 gd199 1"/>
              <a:gd name="gd247" fmla="*/ gd246 gd245 1"/>
              <a:gd name="gd248" fmla="+- gd247 gd243 0"/>
              <a:gd name="gd249" fmla="sqrt gd248"/>
              <a:gd name="gd250" fmla="*/ gd199 gd200 gd249"/>
              <a:gd name="gd251" fmla="?: gd234 0 10800000"/>
              <a:gd name="gd252" fmla="*/ gd236 gd237 1"/>
              <a:gd name="gd253" fmla="*/ gd239 -1 1"/>
              <a:gd name="gd254" fmla="?: gd239 gd239 gd253"/>
              <a:gd name="gd255" fmla="*/ gd254 gd252 1"/>
              <a:gd name="gd256" fmla="+- gd255 gd251 0"/>
              <a:gd name="gd257" fmla="*/ gd250 gd240 1"/>
              <a:gd name="gd258" fmla="*/ gd236 gd257 1"/>
              <a:gd name="gd259" fmla="+- gd201 gd258 0"/>
              <a:gd name="gd260" fmla="*/ gd244 -1 1"/>
              <a:gd name="gd261" fmla="?: gd244 gd244 gd260"/>
              <a:gd name="gd262" fmla="*/ gd250 gd261 1"/>
              <a:gd name="gd263" fmla="*/ gd237 gd262 1"/>
              <a:gd name="gd264" fmla="+- gd202 gd263 0"/>
              <a:gd name="gd265" fmla="+- gd225 0 gd256"/>
              <a:gd name="gd266" fmla="*/ gd265 -1 1"/>
              <a:gd name="gd267" fmla="+- gd225 21600000 gd256"/>
              <a:gd name="gd268" fmla="*/ gd267 -1 1"/>
              <a:gd name="gd269" fmla="?: gd265 gd266 gd268"/>
              <a:gd name="gd270" fmla="*/ gd197 1 2"/>
              <a:gd name="gd271" fmla="*/ gd198 1 2"/>
              <a:gd name="gd272" fmla="val gd259"/>
              <a:gd name="gd273" fmla="val gd264"/>
              <a:gd name="gd274" fmla="+- 14412 0 7660"/>
              <a:gd name="gd275" fmla="+- 21597 0 12382"/>
              <a:gd name="gd276" fmla="*/ gd274 1 2"/>
              <a:gd name="gd277" fmla="*/ gd275 1 2"/>
              <a:gd name="gd278" fmla="+- 7660 gd276 0"/>
              <a:gd name="gd279" fmla="+- 12382 gd277 0"/>
              <a:gd name="gd280" fmla="+- 8235 0 gd278"/>
              <a:gd name="gd281" fmla="+- 19545 0 gd279"/>
              <a:gd name="gd282" fmla="?: gd280 1 -1"/>
              <a:gd name="gd283" fmla="?: gd281 1 -1"/>
              <a:gd name="gd284" fmla="*/ gd281 1 gd280"/>
              <a:gd name="gd285" fmla="at2 1 gd284"/>
              <a:gd name="gd286" fmla="cos 1 gd285"/>
              <a:gd name="gd287" fmla="*/ gd286 gd286 1"/>
              <a:gd name="gd288" fmla="*/ gd277 gd277 1"/>
              <a:gd name="gd289" fmla="*/ gd288 gd287 1"/>
              <a:gd name="gd290" fmla="sin 1 gd285"/>
              <a:gd name="gd291" fmla="*/ gd290 gd290 1"/>
              <a:gd name="gd292" fmla="*/ gd276 gd276 1"/>
              <a:gd name="gd293" fmla="*/ gd292 gd291 1"/>
              <a:gd name="gd294" fmla="+- gd293 gd289 0"/>
              <a:gd name="gd295" fmla="sqrt gd294"/>
              <a:gd name="gd296" fmla="*/ gd276 gd277 gd295"/>
              <a:gd name="gd297" fmla="?: gd280 0 10800000"/>
              <a:gd name="gd298" fmla="*/ gd282 gd283 1"/>
              <a:gd name="gd299" fmla="*/ gd285 -1 1"/>
              <a:gd name="gd300" fmla="?: gd285 gd285 gd299"/>
              <a:gd name="gd301" fmla="*/ gd300 gd298 1"/>
              <a:gd name="gd302" fmla="+- gd301 gd297 0"/>
              <a:gd name="gd303" fmla="*/ gd296 gd286 1"/>
              <a:gd name="gd304" fmla="*/ gd282 gd303 1"/>
              <a:gd name="gd305" fmla="+- gd278 gd304 0"/>
              <a:gd name="gd306" fmla="*/ gd290 -1 1"/>
              <a:gd name="gd307" fmla="?: gd290 gd290 gd306"/>
              <a:gd name="gd308" fmla="*/ gd296 gd307 1"/>
              <a:gd name="gd309" fmla="*/ gd283 gd308 1"/>
              <a:gd name="gd310" fmla="+- gd279 gd309 0"/>
              <a:gd name="gd311" fmla="+- 14280 0 gd278"/>
              <a:gd name="gd312" fmla="+- 18330 0 gd279"/>
              <a:gd name="gd313" fmla="?: gd311 1 -1"/>
              <a:gd name="gd314" fmla="?: gd312 1 -1"/>
              <a:gd name="gd315" fmla="*/ gd312 1 gd311"/>
              <a:gd name="gd316" fmla="at2 1 gd315"/>
              <a:gd name="gd317" fmla="cos 1 gd316"/>
              <a:gd name="gd318" fmla="*/ gd317 gd317 1"/>
              <a:gd name="gd319" fmla="*/ gd277 gd277 1"/>
              <a:gd name="gd320" fmla="*/ gd319 gd318 1"/>
              <a:gd name="gd321" fmla="sin 1 gd316"/>
              <a:gd name="gd322" fmla="*/ gd321 gd321 1"/>
              <a:gd name="gd323" fmla="*/ gd276 gd276 1"/>
              <a:gd name="gd324" fmla="*/ gd323 gd322 1"/>
              <a:gd name="gd325" fmla="+- gd324 gd320 0"/>
              <a:gd name="gd326" fmla="sqrt gd325"/>
              <a:gd name="gd327" fmla="*/ gd276 gd277 gd326"/>
              <a:gd name="gd328" fmla="?: gd311 0 10800000"/>
              <a:gd name="gd329" fmla="*/ gd313 gd314 1"/>
              <a:gd name="gd330" fmla="*/ gd316 -1 1"/>
              <a:gd name="gd331" fmla="?: gd316 gd316 gd330"/>
              <a:gd name="gd332" fmla="*/ gd331 gd329 1"/>
              <a:gd name="gd333" fmla="+- gd332 gd328 0"/>
              <a:gd name="gd334" fmla="*/ gd327 gd317 1"/>
              <a:gd name="gd335" fmla="*/ gd313 gd334 1"/>
              <a:gd name="gd336" fmla="+- gd278 gd335 0"/>
              <a:gd name="gd337" fmla="*/ gd321 -1 1"/>
              <a:gd name="gd338" fmla="?: gd321 gd321 gd337"/>
              <a:gd name="gd339" fmla="*/ gd327 gd338 1"/>
              <a:gd name="gd340" fmla="*/ gd314 gd339 1"/>
              <a:gd name="gd341" fmla="+- gd279 gd340 0"/>
              <a:gd name="gd342" fmla="+- gd302 0 gd333"/>
              <a:gd name="gd343" fmla="*/ gd342 -1 1"/>
              <a:gd name="gd344" fmla="+- gd302 21600000 gd333"/>
              <a:gd name="gd345" fmla="*/ gd344 -1 1"/>
              <a:gd name="gd346" fmla="?: gd342 gd343 gd345"/>
              <a:gd name="gd347" fmla="*/ gd274 1 2"/>
              <a:gd name="gd348" fmla="*/ gd275 1 2"/>
              <a:gd name="gd349" fmla="val gd336"/>
              <a:gd name="gd350" fmla="val gd341"/>
              <a:gd name="gd351" fmla="+- 18695 0 12910"/>
              <a:gd name="gd352" fmla="+- 18947 0 11080"/>
              <a:gd name="gd353" fmla="*/ gd351 1 2"/>
              <a:gd name="gd354" fmla="*/ gd352 1 2"/>
              <a:gd name="gd355" fmla="+- 12910 gd353 0"/>
              <a:gd name="gd356" fmla="+- 11080 gd354 0"/>
              <a:gd name="gd357" fmla="+- 14280 0 gd355"/>
              <a:gd name="gd358" fmla="+- 18330 0 gd356"/>
              <a:gd name="gd359" fmla="?: gd357 1 -1"/>
              <a:gd name="gd360" fmla="?: gd358 1 -1"/>
              <a:gd name="gd361" fmla="*/ gd358 1 gd357"/>
              <a:gd name="gd362" fmla="at2 1 gd361"/>
              <a:gd name="gd363" fmla="cos 1 gd362"/>
              <a:gd name="gd364" fmla="*/ gd363 gd363 1"/>
              <a:gd name="gd365" fmla="*/ gd354 gd354 1"/>
              <a:gd name="gd366" fmla="*/ gd365 gd364 1"/>
              <a:gd name="gd367" fmla="sin 1 gd362"/>
              <a:gd name="gd368" fmla="*/ gd367 gd367 1"/>
              <a:gd name="gd369" fmla="*/ gd353 gd353 1"/>
              <a:gd name="gd370" fmla="*/ gd369 gd368 1"/>
              <a:gd name="gd371" fmla="+- gd370 gd366 0"/>
              <a:gd name="gd372" fmla="sqrt gd371"/>
              <a:gd name="gd373" fmla="*/ gd353 gd354 gd372"/>
              <a:gd name="gd374" fmla="?: gd357 0 10800000"/>
              <a:gd name="gd375" fmla="*/ gd359 gd360 1"/>
              <a:gd name="gd376" fmla="*/ gd362 -1 1"/>
              <a:gd name="gd377" fmla="?: gd362 gd362 gd376"/>
              <a:gd name="gd378" fmla="*/ gd377 gd375 1"/>
              <a:gd name="gd379" fmla="+- gd378 gd374 0"/>
              <a:gd name="gd380" fmla="*/ gd373 gd363 1"/>
              <a:gd name="gd381" fmla="*/ gd359 gd380 1"/>
              <a:gd name="gd382" fmla="+- gd355 gd381 0"/>
              <a:gd name="gd383" fmla="*/ gd367 -1 1"/>
              <a:gd name="gd384" fmla="?: gd367 gd367 gd383"/>
              <a:gd name="gd385" fmla="*/ gd373 gd384 1"/>
              <a:gd name="gd386" fmla="*/ gd360 gd385 1"/>
              <a:gd name="gd387" fmla="+- gd356 gd386 0"/>
              <a:gd name="gd388" fmla="+- 18690 0 gd355"/>
              <a:gd name="gd389" fmla="+- 15045 0 gd356"/>
              <a:gd name="gd390" fmla="?: gd388 1 -1"/>
              <a:gd name="gd391" fmla="?: gd389 1 -1"/>
              <a:gd name="gd392" fmla="*/ gd389 1 gd388"/>
              <a:gd name="gd393" fmla="at2 1 gd392"/>
              <a:gd name="gd394" fmla="cos 1 gd393"/>
              <a:gd name="gd395" fmla="*/ gd394 gd394 1"/>
              <a:gd name="gd396" fmla="*/ gd354 gd354 1"/>
              <a:gd name="gd397" fmla="*/ gd396 gd395 1"/>
              <a:gd name="gd398" fmla="sin 1 gd393"/>
              <a:gd name="gd399" fmla="*/ gd398 gd398 1"/>
              <a:gd name="gd400" fmla="*/ gd353 gd353 1"/>
              <a:gd name="gd401" fmla="*/ gd400 gd399 1"/>
              <a:gd name="gd402" fmla="+- gd401 gd397 0"/>
              <a:gd name="gd403" fmla="sqrt gd402"/>
              <a:gd name="gd404" fmla="*/ gd353 gd354 gd403"/>
              <a:gd name="gd405" fmla="?: gd388 0 10800000"/>
              <a:gd name="gd406" fmla="*/ gd390 gd391 1"/>
              <a:gd name="gd407" fmla="*/ gd393 -1 1"/>
              <a:gd name="gd408" fmla="?: gd393 gd393 gd407"/>
              <a:gd name="gd409" fmla="*/ gd408 gd406 1"/>
              <a:gd name="gd410" fmla="+- gd409 gd405 0"/>
              <a:gd name="gd411" fmla="*/ gd404 gd394 1"/>
              <a:gd name="gd412" fmla="*/ gd390 gd411 1"/>
              <a:gd name="gd413" fmla="+- gd355 gd412 0"/>
              <a:gd name="gd414" fmla="*/ gd398 -1 1"/>
              <a:gd name="gd415" fmla="?: gd398 gd398 gd414"/>
              <a:gd name="gd416" fmla="*/ gd404 gd415 1"/>
              <a:gd name="gd417" fmla="*/ gd391 gd416 1"/>
              <a:gd name="gd418" fmla="+- gd356 gd417 0"/>
              <a:gd name="gd419" fmla="+- gd379 0 gd410"/>
              <a:gd name="gd420" fmla="*/ gd419 -1 1"/>
              <a:gd name="gd421" fmla="+- gd379 21600000 gd410"/>
              <a:gd name="gd422" fmla="*/ gd421 -1 1"/>
              <a:gd name="gd423" fmla="?: gd419 gd420 gd422"/>
              <a:gd name="gd424" fmla="*/ gd351 1 2"/>
              <a:gd name="gd425" fmla="*/ gd352 1 2"/>
              <a:gd name="gd426" fmla="val gd413"/>
              <a:gd name="gd427" fmla="val gd418"/>
              <a:gd name="gd428" fmla="+- 21597 0 14822"/>
              <a:gd name="gd429" fmla="+- 15082 0 5862"/>
              <a:gd name="gd430" fmla="*/ gd428 1 2"/>
              <a:gd name="gd431" fmla="*/ gd429 1 2"/>
              <a:gd name="gd432" fmla="+- 14822 gd430 0"/>
              <a:gd name="gd433" fmla="+- 5862 gd431 0"/>
              <a:gd name="gd434" fmla="+- 18690 0 gd432"/>
              <a:gd name="gd435" fmla="+- 15045 0 gd433"/>
              <a:gd name="gd436" fmla="?: gd434 1 -1"/>
              <a:gd name="gd437" fmla="?: gd435 1 -1"/>
              <a:gd name="gd438" fmla="*/ gd435 1 gd434"/>
              <a:gd name="gd439" fmla="at2 1 gd438"/>
              <a:gd name="gd440" fmla="cos 1 gd439"/>
              <a:gd name="gd441" fmla="*/ gd440 gd440 1"/>
              <a:gd name="gd442" fmla="*/ gd431 gd431 1"/>
              <a:gd name="gd443" fmla="*/ gd442 gd441 1"/>
              <a:gd name="gd444" fmla="sin 1 gd439"/>
              <a:gd name="gd445" fmla="*/ gd444 gd444 1"/>
              <a:gd name="gd446" fmla="*/ gd430 gd430 1"/>
              <a:gd name="gd447" fmla="*/ gd446 gd445 1"/>
              <a:gd name="gd448" fmla="+- gd447 gd443 0"/>
              <a:gd name="gd449" fmla="sqrt gd448"/>
              <a:gd name="gd450" fmla="*/ gd430 gd431 gd449"/>
              <a:gd name="gd451" fmla="?: gd434 0 10800000"/>
              <a:gd name="gd452" fmla="*/ gd436 gd437 1"/>
              <a:gd name="gd453" fmla="*/ gd439 -1 1"/>
              <a:gd name="gd454" fmla="?: gd439 gd439 gd453"/>
              <a:gd name="gd455" fmla="*/ gd454 gd452 1"/>
              <a:gd name="gd456" fmla="+- gd455 gd451 0"/>
              <a:gd name="gd457" fmla="*/ gd450 gd440 1"/>
              <a:gd name="gd458" fmla="*/ gd436 gd457 1"/>
              <a:gd name="gd459" fmla="+- gd432 gd458 0"/>
              <a:gd name="gd460" fmla="*/ gd444 -1 1"/>
              <a:gd name="gd461" fmla="?: gd444 gd444 gd460"/>
              <a:gd name="gd462" fmla="*/ gd450 gd461 1"/>
              <a:gd name="gd463" fmla="*/ gd437 gd462 1"/>
              <a:gd name="gd464" fmla="+- gd433 gd463 0"/>
              <a:gd name="gd465" fmla="+- 20895 0 gd432"/>
              <a:gd name="gd466" fmla="+- 7665 0 gd433"/>
              <a:gd name="gd467" fmla="?: gd465 1 -1"/>
              <a:gd name="gd468" fmla="?: gd466 1 -1"/>
              <a:gd name="gd469" fmla="*/ gd466 1 gd465"/>
              <a:gd name="gd470" fmla="at2 1 gd469"/>
              <a:gd name="gd471" fmla="cos 1 gd470"/>
              <a:gd name="gd472" fmla="*/ gd471 gd471 1"/>
              <a:gd name="gd473" fmla="*/ gd431 gd431 1"/>
              <a:gd name="gd474" fmla="*/ gd473 gd472 1"/>
              <a:gd name="gd475" fmla="sin 1 gd470"/>
              <a:gd name="gd476" fmla="*/ gd475 gd475 1"/>
              <a:gd name="gd477" fmla="*/ gd430 gd430 1"/>
              <a:gd name="gd478" fmla="*/ gd477 gd476 1"/>
              <a:gd name="gd479" fmla="+- gd478 gd474 0"/>
              <a:gd name="gd480" fmla="sqrt gd479"/>
              <a:gd name="gd481" fmla="*/ gd430 gd431 gd480"/>
              <a:gd name="gd482" fmla="?: gd465 0 10800000"/>
              <a:gd name="gd483" fmla="*/ gd467 gd468 1"/>
              <a:gd name="gd484" fmla="*/ gd470 -1 1"/>
              <a:gd name="gd485" fmla="?: gd470 gd470 gd484"/>
              <a:gd name="gd486" fmla="*/ gd485 gd483 1"/>
              <a:gd name="gd487" fmla="+- gd486 gd482 0"/>
              <a:gd name="gd488" fmla="*/ gd481 gd471 1"/>
              <a:gd name="gd489" fmla="*/ gd467 gd488 1"/>
              <a:gd name="gd490" fmla="+- gd432 gd489 0"/>
              <a:gd name="gd491" fmla="*/ gd475 -1 1"/>
              <a:gd name="gd492" fmla="?: gd475 gd475 gd491"/>
              <a:gd name="gd493" fmla="*/ gd481 gd492 1"/>
              <a:gd name="gd494" fmla="*/ gd468 gd493 1"/>
              <a:gd name="gd495" fmla="+- gd433 gd494 0"/>
              <a:gd name="gd496" fmla="+- gd456 0 gd487"/>
              <a:gd name="gd497" fmla="*/ gd496 -1 1"/>
              <a:gd name="gd498" fmla="+- gd456 21600000 gd487"/>
              <a:gd name="gd499" fmla="*/ gd498 -1 1"/>
              <a:gd name="gd500" fmla="?: gd496 gd497 gd499"/>
              <a:gd name="gd501" fmla="*/ gd428 1 2"/>
              <a:gd name="gd502" fmla="*/ gd429 1 2"/>
              <a:gd name="gd503" fmla="val gd490"/>
              <a:gd name="gd504" fmla="val gd495"/>
              <a:gd name="gd505" fmla="+- 21105 0 15772"/>
              <a:gd name="gd506" fmla="+- 9865 0 2592"/>
              <a:gd name="gd507" fmla="*/ gd505 1 2"/>
              <a:gd name="gd508" fmla="*/ gd506 1 2"/>
              <a:gd name="gd509" fmla="+- 15772 gd507 0"/>
              <a:gd name="gd510" fmla="+- 2592 gd508 0"/>
              <a:gd name="gd511" fmla="+- 20895 0 gd509"/>
              <a:gd name="gd512" fmla="+- 7665 0 gd510"/>
              <a:gd name="gd513" fmla="?: gd511 1 -1"/>
              <a:gd name="gd514" fmla="?: gd512 1 -1"/>
              <a:gd name="gd515" fmla="*/ gd512 1 gd511"/>
              <a:gd name="gd516" fmla="at2 1 gd515"/>
              <a:gd name="gd517" fmla="cos 1 gd516"/>
              <a:gd name="gd518" fmla="*/ gd517 gd517 1"/>
              <a:gd name="gd519" fmla="*/ gd508 gd508 1"/>
              <a:gd name="gd520" fmla="*/ gd519 gd518 1"/>
              <a:gd name="gd521" fmla="sin 1 gd516"/>
              <a:gd name="gd522" fmla="*/ gd521 gd521 1"/>
              <a:gd name="gd523" fmla="*/ gd507 gd507 1"/>
              <a:gd name="gd524" fmla="*/ gd523 gd522 1"/>
              <a:gd name="gd525" fmla="+- gd524 gd520 0"/>
              <a:gd name="gd526" fmla="sqrt gd525"/>
              <a:gd name="gd527" fmla="*/ gd507 gd508 gd526"/>
              <a:gd name="gd528" fmla="?: gd511 0 10800000"/>
              <a:gd name="gd529" fmla="*/ gd513 gd514 1"/>
              <a:gd name="gd530" fmla="*/ gd516 -1 1"/>
              <a:gd name="gd531" fmla="?: gd516 gd516 gd530"/>
              <a:gd name="gd532" fmla="*/ gd531 gd529 1"/>
              <a:gd name="gd533" fmla="+- gd532 gd528 0"/>
              <a:gd name="gd534" fmla="*/ gd527 gd517 1"/>
              <a:gd name="gd535" fmla="*/ gd513 gd534 1"/>
              <a:gd name="gd536" fmla="+- gd509 gd535 0"/>
              <a:gd name="gd537" fmla="*/ gd521 -1 1"/>
              <a:gd name="gd538" fmla="?: gd521 gd521 gd537"/>
              <a:gd name="gd539" fmla="*/ gd527 gd538 1"/>
              <a:gd name="gd540" fmla="*/ gd514 gd539 1"/>
              <a:gd name="gd541" fmla="+- gd510 gd540 0"/>
              <a:gd name="gd542" fmla="+- 19140 0 gd509"/>
              <a:gd name="gd543" fmla="+- 2715 0 gd510"/>
              <a:gd name="gd544" fmla="?: gd542 1 -1"/>
              <a:gd name="gd545" fmla="?: gd543 1 -1"/>
              <a:gd name="gd546" fmla="*/ gd543 1 gd542"/>
              <a:gd name="gd547" fmla="at2 1 gd546"/>
              <a:gd name="gd548" fmla="cos 1 gd547"/>
              <a:gd name="gd549" fmla="*/ gd548 gd548 1"/>
              <a:gd name="gd550" fmla="*/ gd508 gd508 1"/>
              <a:gd name="gd551" fmla="*/ gd550 gd549 1"/>
              <a:gd name="gd552" fmla="sin 1 gd547"/>
              <a:gd name="gd553" fmla="*/ gd552 gd552 1"/>
              <a:gd name="gd554" fmla="*/ gd507 gd507 1"/>
              <a:gd name="gd555" fmla="*/ gd554 gd553 1"/>
              <a:gd name="gd556" fmla="+- gd555 gd551 0"/>
              <a:gd name="gd557" fmla="sqrt gd556"/>
              <a:gd name="gd558" fmla="*/ gd507 gd508 gd557"/>
              <a:gd name="gd559" fmla="?: gd542 0 10800000"/>
              <a:gd name="gd560" fmla="*/ gd544 gd545 1"/>
              <a:gd name="gd561" fmla="*/ gd547 -1 1"/>
              <a:gd name="gd562" fmla="?: gd547 gd547 gd561"/>
              <a:gd name="gd563" fmla="*/ gd562 gd560 1"/>
              <a:gd name="gd564" fmla="+- gd563 gd559 0"/>
              <a:gd name="gd565" fmla="*/ gd558 gd548 1"/>
              <a:gd name="gd566" fmla="*/ gd544 gd565 1"/>
              <a:gd name="gd567" fmla="+- gd509 gd566 0"/>
              <a:gd name="gd568" fmla="*/ gd552 -1 1"/>
              <a:gd name="gd569" fmla="?: gd552 gd552 gd568"/>
              <a:gd name="gd570" fmla="*/ gd558 gd569 1"/>
              <a:gd name="gd571" fmla="*/ gd545 gd570 1"/>
              <a:gd name="gd572" fmla="+- gd510 gd571 0"/>
              <a:gd name="gd573" fmla="+- gd533 0 gd564"/>
              <a:gd name="gd574" fmla="*/ gd573 -1 1"/>
              <a:gd name="gd575" fmla="+- gd533 21600000 gd564"/>
              <a:gd name="gd576" fmla="*/ gd575 -1 1"/>
              <a:gd name="gd577" fmla="?: gd573 gd574 gd576"/>
              <a:gd name="gd578" fmla="*/ gd505 1 2"/>
              <a:gd name="gd579" fmla="*/ gd506 1 2"/>
              <a:gd name="gd580" fmla="val gd567"/>
              <a:gd name="gd581" fmla="val gd572"/>
              <a:gd name="gd582" fmla="+- 19187 0 14330"/>
              <a:gd name="gd583" fmla="+- 6595 0 0"/>
              <a:gd name="gd584" fmla="*/ gd582 1 2"/>
              <a:gd name="gd585" fmla="*/ gd583 1 2"/>
              <a:gd name="gd586" fmla="+- 14330 gd584 0"/>
              <a:gd name="gd587" fmla="+- 0 gd585 0"/>
              <a:gd name="gd588" fmla="+- 19140 0 gd586"/>
              <a:gd name="gd589" fmla="+- 2715 0 gd587"/>
              <a:gd name="gd590" fmla="?: gd588 1 -1"/>
              <a:gd name="gd591" fmla="?: gd589 1 -1"/>
              <a:gd name="gd592" fmla="*/ gd589 1 gd588"/>
              <a:gd name="gd593" fmla="at2 1 gd592"/>
              <a:gd name="gd594" fmla="cos 1 gd593"/>
              <a:gd name="gd595" fmla="*/ gd594 gd594 1"/>
              <a:gd name="gd596" fmla="*/ gd585 gd585 1"/>
              <a:gd name="gd597" fmla="*/ gd596 gd595 1"/>
              <a:gd name="gd598" fmla="sin 1 gd593"/>
              <a:gd name="gd599" fmla="*/ gd598 gd598 1"/>
              <a:gd name="gd600" fmla="*/ gd584 gd584 1"/>
              <a:gd name="gd601" fmla="*/ gd600 gd599 1"/>
              <a:gd name="gd602" fmla="+- gd601 gd597 0"/>
              <a:gd name="gd603" fmla="sqrt gd602"/>
              <a:gd name="gd604" fmla="*/ gd584 gd585 gd603"/>
              <a:gd name="gd605" fmla="?: gd588 0 10800000"/>
              <a:gd name="gd606" fmla="*/ gd590 gd591 1"/>
              <a:gd name="gd607" fmla="*/ gd593 -1 1"/>
              <a:gd name="gd608" fmla="?: gd593 gd593 gd607"/>
              <a:gd name="gd609" fmla="*/ gd608 gd606 1"/>
              <a:gd name="gd610" fmla="+- gd609 gd605 0"/>
              <a:gd name="gd611" fmla="*/ gd604 gd594 1"/>
              <a:gd name="gd612" fmla="*/ gd590 gd611 1"/>
              <a:gd name="gd613" fmla="+- gd586 gd612 0"/>
              <a:gd name="gd614" fmla="*/ gd598 -1 1"/>
              <a:gd name="gd615" fmla="?: gd598 gd598 gd614"/>
              <a:gd name="gd616" fmla="*/ gd604 gd615 1"/>
              <a:gd name="gd617" fmla="*/ gd591 gd616 1"/>
              <a:gd name="gd618" fmla="+- gd587 gd617 0"/>
              <a:gd name="gd619" fmla="+- 14910 0 gd586"/>
              <a:gd name="gd620" fmla="+- 1170 0 gd587"/>
              <a:gd name="gd621" fmla="?: gd619 1 -1"/>
              <a:gd name="gd622" fmla="?: gd620 1 -1"/>
              <a:gd name="gd623" fmla="*/ gd620 1 gd619"/>
              <a:gd name="gd624" fmla="at2 1 gd623"/>
              <a:gd name="gd625" fmla="cos 1 gd624"/>
              <a:gd name="gd626" fmla="*/ gd625 gd625 1"/>
              <a:gd name="gd627" fmla="*/ gd585 gd585 1"/>
              <a:gd name="gd628" fmla="*/ gd627 gd626 1"/>
              <a:gd name="gd629" fmla="sin 1 gd624"/>
              <a:gd name="gd630" fmla="*/ gd629 gd629 1"/>
              <a:gd name="gd631" fmla="*/ gd584 gd584 1"/>
              <a:gd name="gd632" fmla="*/ gd631 gd630 1"/>
              <a:gd name="gd633" fmla="+- gd632 gd628 0"/>
              <a:gd name="gd634" fmla="sqrt gd633"/>
              <a:gd name="gd635" fmla="*/ gd584 gd585 gd634"/>
              <a:gd name="gd636" fmla="?: gd619 0 10800000"/>
              <a:gd name="gd637" fmla="*/ gd621 gd622 1"/>
              <a:gd name="gd638" fmla="*/ gd624 -1 1"/>
              <a:gd name="gd639" fmla="?: gd624 gd624 gd638"/>
              <a:gd name="gd640" fmla="*/ gd639 gd637 1"/>
              <a:gd name="gd641" fmla="+- gd640 gd636 0"/>
              <a:gd name="gd642" fmla="*/ gd635 gd625 1"/>
              <a:gd name="gd643" fmla="*/ gd621 gd642 1"/>
              <a:gd name="gd644" fmla="+- gd586 gd643 0"/>
              <a:gd name="gd645" fmla="*/ gd629 -1 1"/>
              <a:gd name="gd646" fmla="?: gd629 gd629 gd645"/>
              <a:gd name="gd647" fmla="*/ gd635 gd646 1"/>
              <a:gd name="gd648" fmla="*/ gd622 gd647 1"/>
              <a:gd name="gd649" fmla="+- gd587 gd648 0"/>
              <a:gd name="gd650" fmla="+- gd610 0 gd641"/>
              <a:gd name="gd651" fmla="*/ gd650 -1 1"/>
              <a:gd name="gd652" fmla="+- gd610 21600000 gd641"/>
              <a:gd name="gd653" fmla="*/ gd652 -1 1"/>
              <a:gd name="gd654" fmla="?: gd650 gd651 gd653"/>
              <a:gd name="gd655" fmla="*/ gd582 1 2"/>
              <a:gd name="gd656" fmla="*/ gd583 1 2"/>
              <a:gd name="gd657" fmla="val gd644"/>
              <a:gd name="gd658" fmla="val gd649"/>
              <a:gd name="gd659" fmla="+- 15357 0 10992"/>
              <a:gd name="gd660" fmla="+- 5945 0 0"/>
              <a:gd name="gd661" fmla="*/ gd659 1 2"/>
              <a:gd name="gd662" fmla="*/ gd660 1 2"/>
              <a:gd name="gd663" fmla="+- 10992 gd661 0"/>
              <a:gd name="gd664" fmla="+- 0 gd662 0"/>
              <a:gd name="gd665" fmla="+- 14910 0 gd663"/>
              <a:gd name="gd666" fmla="+- 1170 0 gd664"/>
              <a:gd name="gd667" fmla="?: gd665 1 -1"/>
              <a:gd name="gd668" fmla="?: gd666 1 -1"/>
              <a:gd name="gd669" fmla="*/ gd666 1 gd665"/>
              <a:gd name="gd670" fmla="at2 1 gd669"/>
              <a:gd name="gd671" fmla="cos 1 gd670"/>
              <a:gd name="gd672" fmla="*/ gd671 gd671 1"/>
              <a:gd name="gd673" fmla="*/ gd662 gd662 1"/>
              <a:gd name="gd674" fmla="*/ gd673 gd672 1"/>
              <a:gd name="gd675" fmla="sin 1 gd670"/>
              <a:gd name="gd676" fmla="*/ gd675 gd675 1"/>
              <a:gd name="gd677" fmla="*/ gd661 gd661 1"/>
              <a:gd name="gd678" fmla="*/ gd677 gd676 1"/>
              <a:gd name="gd679" fmla="+- gd678 gd674 0"/>
              <a:gd name="gd680" fmla="sqrt gd679"/>
              <a:gd name="gd681" fmla="*/ gd661 gd662 gd680"/>
              <a:gd name="gd682" fmla="?: gd665 0 10800000"/>
              <a:gd name="gd683" fmla="*/ gd667 gd668 1"/>
              <a:gd name="gd684" fmla="*/ gd670 -1 1"/>
              <a:gd name="gd685" fmla="?: gd670 gd670 gd684"/>
              <a:gd name="gd686" fmla="*/ gd685 gd683 1"/>
              <a:gd name="gd687" fmla="+- gd686 gd682 0"/>
              <a:gd name="gd688" fmla="*/ gd681 gd671 1"/>
              <a:gd name="gd689" fmla="*/ gd667 gd688 1"/>
              <a:gd name="gd690" fmla="+- gd663 gd689 0"/>
              <a:gd name="gd691" fmla="*/ gd675 -1 1"/>
              <a:gd name="gd692" fmla="?: gd675 gd675 gd691"/>
              <a:gd name="gd693" fmla="*/ gd681 gd692 1"/>
              <a:gd name="gd694" fmla="*/ gd668 gd693 1"/>
              <a:gd name="gd695" fmla="+- gd664 gd694 0"/>
              <a:gd name="gd696" fmla="+- 11250 0 gd663"/>
              <a:gd name="gd697" fmla="+- 1665 0 gd664"/>
              <a:gd name="gd698" fmla="?: gd696 1 -1"/>
              <a:gd name="gd699" fmla="?: gd697 1 -1"/>
              <a:gd name="gd700" fmla="*/ gd697 1 gd696"/>
              <a:gd name="gd701" fmla="at2 1 gd700"/>
              <a:gd name="gd702" fmla="cos 1 gd701"/>
              <a:gd name="gd703" fmla="*/ gd702 gd702 1"/>
              <a:gd name="gd704" fmla="*/ gd662 gd662 1"/>
              <a:gd name="gd705" fmla="*/ gd704 gd703 1"/>
              <a:gd name="gd706" fmla="sin 1 gd701"/>
              <a:gd name="gd707" fmla="*/ gd706 gd706 1"/>
              <a:gd name="gd708" fmla="*/ gd661 gd661 1"/>
              <a:gd name="gd709" fmla="*/ gd708 gd707 1"/>
              <a:gd name="gd710" fmla="+- gd709 gd705 0"/>
              <a:gd name="gd711" fmla="sqrt gd710"/>
              <a:gd name="gd712" fmla="*/ gd661 gd662 gd711"/>
              <a:gd name="gd713" fmla="?: gd696 0 10800000"/>
              <a:gd name="gd714" fmla="*/ gd698 gd699 1"/>
              <a:gd name="gd715" fmla="*/ gd701 -1 1"/>
              <a:gd name="gd716" fmla="?: gd701 gd701 gd715"/>
              <a:gd name="gd717" fmla="*/ gd716 gd714 1"/>
              <a:gd name="gd718" fmla="+- gd717 gd713 0"/>
              <a:gd name="gd719" fmla="*/ gd712 gd702 1"/>
              <a:gd name="gd720" fmla="*/ gd698 gd719 1"/>
              <a:gd name="gd721" fmla="+- gd663 gd720 0"/>
              <a:gd name="gd722" fmla="*/ gd706 -1 1"/>
              <a:gd name="gd723" fmla="?: gd706 gd706 gd722"/>
              <a:gd name="gd724" fmla="*/ gd712 gd723 1"/>
              <a:gd name="gd725" fmla="*/ gd699 gd724 1"/>
              <a:gd name="gd726" fmla="+- gd664 gd725 0"/>
              <a:gd name="gd727" fmla="+- gd687 0 gd718"/>
              <a:gd name="gd728" fmla="*/ gd727 -1 1"/>
              <a:gd name="gd729" fmla="+- gd687 21600000 gd718"/>
              <a:gd name="gd730" fmla="*/ gd729 -1 1"/>
              <a:gd name="gd731" fmla="?: gd727 gd728 gd730"/>
              <a:gd name="gd732" fmla="*/ gd659 1 2"/>
              <a:gd name="gd733" fmla="*/ gd660 1 2"/>
              <a:gd name="gd734" fmla="val gd721"/>
              <a:gd name="gd735" fmla="val gd726"/>
              <a:gd name="gd736" fmla="+- 12025 0 6692"/>
              <a:gd name="gd737" fmla="+- 7917 0 650"/>
              <a:gd name="gd738" fmla="*/ gd736 1 2"/>
              <a:gd name="gd739" fmla="*/ gd737 1 2"/>
              <a:gd name="gd740" fmla="+- 6692 gd738 0"/>
              <a:gd name="gd741" fmla="+- 650 gd739 0"/>
              <a:gd name="gd742" fmla="+- 11250 0 gd740"/>
              <a:gd name="gd743" fmla="+- 1665 0 gd741"/>
              <a:gd name="gd744" fmla="?: gd742 1 -1"/>
              <a:gd name="gd745" fmla="?: gd743 1 -1"/>
              <a:gd name="gd746" fmla="*/ gd743 1 gd742"/>
              <a:gd name="gd747" fmla="at2 1 gd746"/>
              <a:gd name="gd748" fmla="cos 1 gd747"/>
              <a:gd name="gd749" fmla="*/ gd748 gd748 1"/>
              <a:gd name="gd750" fmla="*/ gd739 gd739 1"/>
              <a:gd name="gd751" fmla="*/ gd750 gd749 1"/>
              <a:gd name="gd752" fmla="sin 1 gd747"/>
              <a:gd name="gd753" fmla="*/ gd752 gd752 1"/>
              <a:gd name="gd754" fmla="*/ gd738 gd738 1"/>
              <a:gd name="gd755" fmla="*/ gd754 gd753 1"/>
              <a:gd name="gd756" fmla="+- gd755 gd751 0"/>
              <a:gd name="gd757" fmla="sqrt gd756"/>
              <a:gd name="gd758" fmla="*/ gd738 gd739 gd757"/>
              <a:gd name="gd759" fmla="?: gd742 0 10800000"/>
              <a:gd name="gd760" fmla="*/ gd744 gd745 1"/>
              <a:gd name="gd761" fmla="*/ gd747 -1 1"/>
              <a:gd name="gd762" fmla="?: gd747 gd747 gd761"/>
              <a:gd name="gd763" fmla="*/ gd762 gd760 1"/>
              <a:gd name="gd764" fmla="+- gd763 gd759 0"/>
              <a:gd name="gd765" fmla="*/ gd758 gd748 1"/>
              <a:gd name="gd766" fmla="*/ gd744 gd765 1"/>
              <a:gd name="gd767" fmla="+- gd740 gd766 0"/>
              <a:gd name="gd768" fmla="*/ gd752 -1 1"/>
              <a:gd name="gd769" fmla="?: gd752 gd752 gd768"/>
              <a:gd name="gd770" fmla="*/ gd758 gd769 1"/>
              <a:gd name="gd771" fmla="*/ gd745 gd770 1"/>
              <a:gd name="gd772" fmla="+- gd741 gd771 0"/>
              <a:gd name="gd773" fmla="+- 7005 0 gd740"/>
              <a:gd name="gd774" fmla="+- 2580 0 gd741"/>
              <a:gd name="gd775" fmla="?: gd773 1 -1"/>
              <a:gd name="gd776" fmla="?: gd774 1 -1"/>
              <a:gd name="gd777" fmla="*/ gd774 1 gd773"/>
              <a:gd name="gd778" fmla="at2 1 gd777"/>
              <a:gd name="gd779" fmla="cos 1 gd778"/>
              <a:gd name="gd780" fmla="*/ gd779 gd779 1"/>
              <a:gd name="gd781" fmla="*/ gd739 gd739 1"/>
              <a:gd name="gd782" fmla="*/ gd781 gd780 1"/>
              <a:gd name="gd783" fmla="sin 1 gd778"/>
              <a:gd name="gd784" fmla="*/ gd783 gd783 1"/>
              <a:gd name="gd785" fmla="*/ gd738 gd738 1"/>
              <a:gd name="gd786" fmla="*/ gd785 gd784 1"/>
              <a:gd name="gd787" fmla="+- gd786 gd782 0"/>
              <a:gd name="gd788" fmla="sqrt gd787"/>
              <a:gd name="gd789" fmla="*/ gd738 gd739 gd788"/>
              <a:gd name="gd790" fmla="?: gd773 0 10800000"/>
              <a:gd name="gd791" fmla="*/ gd775 gd776 1"/>
              <a:gd name="gd792" fmla="*/ gd778 -1 1"/>
              <a:gd name="gd793" fmla="?: gd778 gd778 gd792"/>
              <a:gd name="gd794" fmla="*/ gd793 gd791 1"/>
              <a:gd name="gd795" fmla="+- gd794 gd790 0"/>
              <a:gd name="gd796" fmla="*/ gd789 gd779 1"/>
              <a:gd name="gd797" fmla="*/ gd775 gd796 1"/>
              <a:gd name="gd798" fmla="+- gd740 gd797 0"/>
              <a:gd name="gd799" fmla="*/ gd783 -1 1"/>
              <a:gd name="gd800" fmla="?: gd783 gd783 gd799"/>
              <a:gd name="gd801" fmla="*/ gd789 gd800 1"/>
              <a:gd name="gd802" fmla="*/ gd776 gd801 1"/>
              <a:gd name="gd803" fmla="+- gd741 gd802 0"/>
              <a:gd name="gd804" fmla="+- gd764 0 gd795"/>
              <a:gd name="gd805" fmla="*/ gd804 -1 1"/>
              <a:gd name="gd806" fmla="+- gd764 21600000 gd795"/>
              <a:gd name="gd807" fmla="*/ gd806 -1 1"/>
              <a:gd name="gd808" fmla="?: gd804 gd805 gd807"/>
              <a:gd name="gd809" fmla="*/ gd736 1 2"/>
              <a:gd name="gd810" fmla="*/ gd737 1 2"/>
              <a:gd name="gd811" fmla="val gd798"/>
              <a:gd name="gd812" fmla="val gd803"/>
              <a:gd name="gd813" fmla="+- 8665 0 1912"/>
              <a:gd name="gd814" fmla="+- 11162 0 1972"/>
              <a:gd name="gd815" fmla="*/ gd813 1 2"/>
              <a:gd name="gd816" fmla="*/ gd814 1 2"/>
              <a:gd name="gd817" fmla="+- 1912 gd815 0"/>
              <a:gd name="gd818" fmla="+- 1972 gd816 0"/>
              <a:gd name="gd819" fmla="+- 7005 0 gd817"/>
              <a:gd name="gd820" fmla="+- 2580 0 gd818"/>
              <a:gd name="gd821" fmla="?: gd819 1 -1"/>
              <a:gd name="gd822" fmla="?: gd820 1 -1"/>
              <a:gd name="gd823" fmla="*/ gd820 1 gd819"/>
              <a:gd name="gd824" fmla="at2 1 gd823"/>
              <a:gd name="gd825" fmla="cos 1 gd824"/>
              <a:gd name="gd826" fmla="*/ gd825 gd825 1"/>
              <a:gd name="gd827" fmla="*/ gd816 gd816 1"/>
              <a:gd name="gd828" fmla="*/ gd827 gd826 1"/>
              <a:gd name="gd829" fmla="sin 1 gd824"/>
              <a:gd name="gd830" fmla="*/ gd829 gd829 1"/>
              <a:gd name="gd831" fmla="*/ gd815 gd815 1"/>
              <a:gd name="gd832" fmla="*/ gd831 gd830 1"/>
              <a:gd name="gd833" fmla="+- gd832 gd828 0"/>
              <a:gd name="gd834" fmla="sqrt gd833"/>
              <a:gd name="gd835" fmla="*/ gd815 gd816 gd834"/>
              <a:gd name="gd836" fmla="?: gd819 0 10800000"/>
              <a:gd name="gd837" fmla="*/ gd821 gd822 1"/>
              <a:gd name="gd838" fmla="*/ gd824 -1 1"/>
              <a:gd name="gd839" fmla="?: gd824 gd824 gd838"/>
              <a:gd name="gd840" fmla="*/ gd839 gd837 1"/>
              <a:gd name="gd841" fmla="+- gd840 gd836 0"/>
              <a:gd name="gd842" fmla="*/ gd835 gd825 1"/>
              <a:gd name="gd843" fmla="*/ gd821 gd842 1"/>
              <a:gd name="gd844" fmla="+- gd817 gd843 0"/>
              <a:gd name="gd845" fmla="*/ gd829 -1 1"/>
              <a:gd name="gd846" fmla="?: gd829 gd829 gd845"/>
              <a:gd name="gd847" fmla="*/ gd835 gd846 1"/>
              <a:gd name="gd848" fmla="*/ gd822 gd847 1"/>
              <a:gd name="gd849" fmla="+- gd818 gd848 0"/>
              <a:gd name="gd850" fmla="+- 1950 0 gd817"/>
              <a:gd name="gd851" fmla="+- 7185 0 gd818"/>
              <a:gd name="gd852" fmla="?: gd850 1 -1"/>
              <a:gd name="gd853" fmla="?: gd851 1 -1"/>
              <a:gd name="gd854" fmla="*/ gd851 1 gd850"/>
              <a:gd name="gd855" fmla="at2 1 gd854"/>
              <a:gd name="gd856" fmla="cos 1 gd855"/>
              <a:gd name="gd857" fmla="*/ gd856 gd856 1"/>
              <a:gd name="gd858" fmla="*/ gd816 gd816 1"/>
              <a:gd name="gd859" fmla="*/ gd858 gd857 1"/>
              <a:gd name="gd860" fmla="sin 1 gd855"/>
              <a:gd name="gd861" fmla="*/ gd860 gd860 1"/>
              <a:gd name="gd862" fmla="*/ gd815 gd815 1"/>
              <a:gd name="gd863" fmla="*/ gd862 gd861 1"/>
              <a:gd name="gd864" fmla="+- gd863 gd859 0"/>
              <a:gd name="gd865" fmla="sqrt gd864"/>
              <a:gd name="gd866" fmla="*/ gd815 gd816 gd865"/>
              <a:gd name="gd867" fmla="?: gd850 0 10800000"/>
              <a:gd name="gd868" fmla="*/ gd852 gd853 1"/>
              <a:gd name="gd869" fmla="*/ gd855 -1 1"/>
              <a:gd name="gd870" fmla="?: gd855 gd855 gd869"/>
              <a:gd name="gd871" fmla="*/ gd870 gd868 1"/>
              <a:gd name="gd872" fmla="+- gd871 gd867 0"/>
              <a:gd name="gd873" fmla="*/ gd866 gd856 1"/>
              <a:gd name="gd874" fmla="*/ gd852 gd873 1"/>
              <a:gd name="gd875" fmla="+- gd817 gd874 0"/>
              <a:gd name="gd876" fmla="*/ gd860 -1 1"/>
              <a:gd name="gd877" fmla="?: gd860 gd860 gd876"/>
              <a:gd name="gd878" fmla="*/ gd866 gd877 1"/>
              <a:gd name="gd879" fmla="*/ gd853 gd878 1"/>
              <a:gd name="gd880" fmla="+- gd818 gd879 0"/>
              <a:gd name="gd881" fmla="+- gd841 0 gd872"/>
              <a:gd name="gd882" fmla="*/ gd881 -1 1"/>
              <a:gd name="gd883" fmla="+- gd841 21600000 gd872"/>
              <a:gd name="gd884" fmla="*/ gd883 -1 1"/>
              <a:gd name="gd885" fmla="?: gd881 gd882 gd884"/>
              <a:gd name="gd886" fmla="*/ gd813 1 2"/>
              <a:gd name="gd887" fmla="*/ gd814 1 2"/>
              <a:gd name="gd888" fmla="val gd875"/>
              <a:gd name="gd889" fmla="val gd880"/>
              <a:gd name="gd890" fmla="+- 4345 0 0"/>
              <a:gd name="gd891" fmla="+- 13110 0 7165"/>
              <a:gd name="gd892" fmla="*/ gd890 1 2"/>
              <a:gd name="gd893" fmla="*/ gd891 1 2"/>
              <a:gd name="gd894" fmla="+- 0 gd892 0"/>
              <a:gd name="gd895" fmla="+- 7165 gd893 0"/>
              <a:gd name="gd896" fmla="+- 1080 0 gd894"/>
              <a:gd name="gd897" fmla="+- 12690 0 gd895"/>
              <a:gd name="gd898" fmla="?: gd896 1 -1"/>
              <a:gd name="gd899" fmla="?: gd897 1 -1"/>
              <a:gd name="gd900" fmla="*/ gd897 1 gd896"/>
              <a:gd name="gd901" fmla="at2 1 gd900"/>
              <a:gd name="gd902" fmla="cos 1 gd901"/>
              <a:gd name="gd903" fmla="*/ gd902 gd902 1"/>
              <a:gd name="gd904" fmla="*/ gd893 gd893 1"/>
              <a:gd name="gd905" fmla="*/ gd904 gd903 1"/>
              <a:gd name="gd906" fmla="sin 1 gd901"/>
              <a:gd name="gd907" fmla="*/ gd906 gd906 1"/>
              <a:gd name="gd908" fmla="*/ gd892 gd892 1"/>
              <a:gd name="gd909" fmla="*/ gd908 gd907 1"/>
              <a:gd name="gd910" fmla="+- gd909 gd905 0"/>
              <a:gd name="gd911" fmla="sqrt gd910"/>
              <a:gd name="gd912" fmla="*/ gd892 gd893 gd911"/>
              <a:gd name="gd913" fmla="?: gd896 0 10800000"/>
              <a:gd name="gd914" fmla="*/ gd898 gd899 1"/>
              <a:gd name="gd915" fmla="*/ gd901 -1 1"/>
              <a:gd name="gd916" fmla="?: gd901 gd901 gd915"/>
              <a:gd name="gd917" fmla="*/ gd916 gd914 1"/>
              <a:gd name="gd918" fmla="+- gd917 gd913 0"/>
              <a:gd name="gd919" fmla="*/ gd912 gd902 1"/>
              <a:gd name="gd920" fmla="*/ gd898 gd919 1"/>
              <a:gd name="gd921" fmla="+- gd894 gd920 0"/>
              <a:gd name="gd922" fmla="*/ gd906 -1 1"/>
              <a:gd name="gd923" fmla="?: gd906 gd906 gd922"/>
              <a:gd name="gd924" fmla="*/ gd912 gd923 1"/>
              <a:gd name="gd925" fmla="*/ gd899 gd924 1"/>
              <a:gd name="gd926" fmla="+- gd895 gd925 0"/>
              <a:gd name="gd927" fmla="+- 2340 0 gd894"/>
              <a:gd name="gd928" fmla="+- 13080 0 gd895"/>
              <a:gd name="gd929" fmla="?: gd927 1 -1"/>
              <a:gd name="gd930" fmla="?: gd928 1 -1"/>
              <a:gd name="gd931" fmla="*/ gd928 1 gd927"/>
              <a:gd name="gd932" fmla="at2 1 gd931"/>
              <a:gd name="gd933" fmla="cos 1 gd932"/>
              <a:gd name="gd934" fmla="*/ gd933 gd933 1"/>
              <a:gd name="gd935" fmla="*/ gd893 gd893 1"/>
              <a:gd name="gd936" fmla="*/ gd935 gd934 1"/>
              <a:gd name="gd937" fmla="sin 1 gd932"/>
              <a:gd name="gd938" fmla="*/ gd937 gd937 1"/>
              <a:gd name="gd939" fmla="*/ gd892 gd892 1"/>
              <a:gd name="gd940" fmla="*/ gd939 gd938 1"/>
              <a:gd name="gd941" fmla="+- gd940 gd936 0"/>
              <a:gd name="gd942" fmla="sqrt gd941"/>
              <a:gd name="gd943" fmla="*/ gd892 gd893 gd942"/>
              <a:gd name="gd944" fmla="?: gd927 0 10800000"/>
              <a:gd name="gd945" fmla="*/ gd929 gd930 1"/>
              <a:gd name="gd946" fmla="*/ gd932 -1 1"/>
              <a:gd name="gd947" fmla="?: gd932 gd932 gd946"/>
              <a:gd name="gd948" fmla="*/ gd947 gd945 1"/>
              <a:gd name="gd949" fmla="+- gd948 gd944 0"/>
              <a:gd name="gd950" fmla="*/ gd943 gd933 1"/>
              <a:gd name="gd951" fmla="*/ gd929 gd950 1"/>
              <a:gd name="gd952" fmla="+- gd894 gd951 0"/>
              <a:gd name="gd953" fmla="*/ gd937 -1 1"/>
              <a:gd name="gd954" fmla="?: gd937 gd937 gd953"/>
              <a:gd name="gd955" fmla="*/ gd943 gd954 1"/>
              <a:gd name="gd956" fmla="*/ gd930 gd955 1"/>
              <a:gd name="gd957" fmla="+- gd895 gd956 0"/>
              <a:gd name="gd958" fmla="+- gd918 0 gd949"/>
              <a:gd name="gd959" fmla="*/ gd958 -1 1"/>
              <a:gd name="gd960" fmla="+- gd918 21600000 gd949"/>
              <a:gd name="gd961" fmla="*/ gd960 -1 1"/>
              <a:gd name="gd962" fmla="?: gd958 gd959 gd961"/>
              <a:gd name="gd963" fmla="*/ gd890 1 2"/>
              <a:gd name="gd964" fmla="*/ gd891 1 2"/>
              <a:gd name="gd965" fmla="val gd952"/>
              <a:gd name="gd966" fmla="val gd957"/>
              <a:gd name="gd967" fmla="+- 4835 0 475"/>
              <a:gd name="gd968" fmla="+- 17650 0 11732"/>
              <a:gd name="gd969" fmla="*/ gd967 1 2"/>
              <a:gd name="gd970" fmla="*/ gd968 1 2"/>
              <a:gd name="gd971" fmla="+- 475 gd969 0"/>
              <a:gd name="gd972" fmla="+- 11732 gd970 0"/>
              <a:gd name="gd973" fmla="+- 2910 0 gd971"/>
              <a:gd name="gd974" fmla="+- 17640 0 gd972"/>
              <a:gd name="gd975" fmla="?: gd973 1 -1"/>
              <a:gd name="gd976" fmla="?: gd974 1 -1"/>
              <a:gd name="gd977" fmla="*/ gd974 1 gd973"/>
              <a:gd name="gd978" fmla="at2 1 gd977"/>
              <a:gd name="gd979" fmla="cos 1 gd978"/>
              <a:gd name="gd980" fmla="*/ gd979 gd979 1"/>
              <a:gd name="gd981" fmla="*/ gd970 gd970 1"/>
              <a:gd name="gd982" fmla="*/ gd981 gd980 1"/>
              <a:gd name="gd983" fmla="sin 1 gd978"/>
              <a:gd name="gd984" fmla="*/ gd983 gd983 1"/>
              <a:gd name="gd985" fmla="*/ gd969 gd969 1"/>
              <a:gd name="gd986" fmla="*/ gd985 gd984 1"/>
              <a:gd name="gd987" fmla="+- gd986 gd982 0"/>
              <a:gd name="gd988" fmla="sqrt gd987"/>
              <a:gd name="gd989" fmla="*/ gd969 gd970 gd988"/>
              <a:gd name="gd990" fmla="?: gd973 0 10800000"/>
              <a:gd name="gd991" fmla="*/ gd975 gd976 1"/>
              <a:gd name="gd992" fmla="*/ gd978 -1 1"/>
              <a:gd name="gd993" fmla="?: gd978 gd978 gd992"/>
              <a:gd name="gd994" fmla="*/ gd993 gd991 1"/>
              <a:gd name="gd995" fmla="+- gd994 gd990 0"/>
              <a:gd name="gd996" fmla="*/ gd989 gd979 1"/>
              <a:gd name="gd997" fmla="*/ gd975 gd996 1"/>
              <a:gd name="gd998" fmla="+- gd971 gd997 0"/>
              <a:gd name="gd999" fmla="*/ gd983 -1 1"/>
              <a:gd name="gd1000" fmla="?: gd983 gd983 gd999"/>
              <a:gd name="gd1001" fmla="*/ gd989 gd1000 1"/>
              <a:gd name="gd1002" fmla="*/ gd976 gd1001 1"/>
              <a:gd name="gd1003" fmla="+- gd972 gd1002 0"/>
              <a:gd name="gd1004" fmla="+- 3465 0 gd971"/>
              <a:gd name="gd1005" fmla="+- 17445 0 gd972"/>
              <a:gd name="gd1006" fmla="?: gd1004 1 -1"/>
              <a:gd name="gd1007" fmla="?: gd1005 1 -1"/>
              <a:gd name="gd1008" fmla="*/ gd1005 1 gd1004"/>
              <a:gd name="gd1009" fmla="at2 1 gd1008"/>
              <a:gd name="gd1010" fmla="cos 1 gd1009"/>
              <a:gd name="gd1011" fmla="*/ gd1010 gd1010 1"/>
              <a:gd name="gd1012" fmla="*/ gd970 gd970 1"/>
              <a:gd name="gd1013" fmla="*/ gd1012 gd1011 1"/>
              <a:gd name="gd1014" fmla="sin 1 gd1009"/>
              <a:gd name="gd1015" fmla="*/ gd1014 gd1014 1"/>
              <a:gd name="gd1016" fmla="*/ gd969 gd969 1"/>
              <a:gd name="gd1017" fmla="*/ gd1016 gd1015 1"/>
              <a:gd name="gd1018" fmla="+- gd1017 gd1013 0"/>
              <a:gd name="gd1019" fmla="sqrt gd1018"/>
              <a:gd name="gd1020" fmla="*/ gd969 gd970 gd1019"/>
              <a:gd name="gd1021" fmla="?: gd1004 0 10800000"/>
              <a:gd name="gd1022" fmla="*/ gd1006 gd1007 1"/>
              <a:gd name="gd1023" fmla="*/ gd1009 -1 1"/>
              <a:gd name="gd1024" fmla="?: gd1009 gd1009 gd1023"/>
              <a:gd name="gd1025" fmla="*/ gd1024 gd1022 1"/>
              <a:gd name="gd1026" fmla="+- gd1025 gd1021 0"/>
              <a:gd name="gd1027" fmla="*/ gd1020 gd1010 1"/>
              <a:gd name="gd1028" fmla="*/ gd1006 gd1027 1"/>
              <a:gd name="gd1029" fmla="+- gd971 gd1028 0"/>
              <a:gd name="gd1030" fmla="*/ gd1014 -1 1"/>
              <a:gd name="gd1031" fmla="?: gd1014 gd1014 gd1030"/>
              <a:gd name="gd1032" fmla="*/ gd1020 gd1031 1"/>
              <a:gd name="gd1033" fmla="*/ gd1007 gd1032 1"/>
              <a:gd name="gd1034" fmla="+- gd972 gd1033 0"/>
              <a:gd name="gd1035" fmla="+- gd995 0 gd1026"/>
              <a:gd name="gd1036" fmla="*/ gd1035 -1 1"/>
              <a:gd name="gd1037" fmla="+- gd995 21600000 gd1026"/>
              <a:gd name="gd1038" fmla="*/ gd1037 -1 1"/>
              <a:gd name="gd1039" fmla="?: gd1035 gd1036 gd1038"/>
              <a:gd name="gd1040" fmla="*/ gd967 1 2"/>
              <a:gd name="gd1041" fmla="*/ gd968 1 2"/>
              <a:gd name="gd1042" fmla="val gd1029"/>
              <a:gd name="gd1043" fmla="val gd1034"/>
              <a:gd name="gd1044" fmla="+- 14412 0 7660"/>
              <a:gd name="gd1045" fmla="+- 21597 0 12382"/>
              <a:gd name="gd1046" fmla="*/ gd1044 1 2"/>
              <a:gd name="gd1047" fmla="*/ gd1045 1 2"/>
              <a:gd name="gd1048" fmla="+- 7660 gd1046 0"/>
              <a:gd name="gd1049" fmla="+- 12382 gd1047 0"/>
              <a:gd name="gd1050" fmla="+- 7905 0 gd1048"/>
              <a:gd name="gd1051" fmla="+- 18675 0 gd1049"/>
              <a:gd name="gd1052" fmla="?: gd1050 1 -1"/>
              <a:gd name="gd1053" fmla="?: gd1051 1 -1"/>
              <a:gd name="gd1054" fmla="*/ gd1051 1 gd1050"/>
              <a:gd name="gd1055" fmla="at2 1 gd1054"/>
              <a:gd name="gd1056" fmla="cos 1 gd1055"/>
              <a:gd name="gd1057" fmla="*/ gd1056 gd1056 1"/>
              <a:gd name="gd1058" fmla="*/ gd1047 gd1047 1"/>
              <a:gd name="gd1059" fmla="*/ gd1058 gd1057 1"/>
              <a:gd name="gd1060" fmla="sin 1 gd1055"/>
              <a:gd name="gd1061" fmla="*/ gd1060 gd1060 1"/>
              <a:gd name="gd1062" fmla="*/ gd1046 gd1046 1"/>
              <a:gd name="gd1063" fmla="*/ gd1062 gd1061 1"/>
              <a:gd name="gd1064" fmla="+- gd1063 gd1059 0"/>
              <a:gd name="gd1065" fmla="sqrt gd1064"/>
              <a:gd name="gd1066" fmla="*/ gd1046 gd1047 gd1065"/>
              <a:gd name="gd1067" fmla="?: gd1050 0 10800000"/>
              <a:gd name="gd1068" fmla="*/ gd1052 gd1053 1"/>
              <a:gd name="gd1069" fmla="*/ gd1055 -1 1"/>
              <a:gd name="gd1070" fmla="?: gd1055 gd1055 gd1069"/>
              <a:gd name="gd1071" fmla="*/ gd1070 gd1068 1"/>
              <a:gd name="gd1072" fmla="+- gd1071 gd1067 0"/>
              <a:gd name="gd1073" fmla="*/ gd1066 gd1056 1"/>
              <a:gd name="gd1074" fmla="*/ gd1052 gd1073 1"/>
              <a:gd name="gd1075" fmla="+- gd1048 gd1074 0"/>
              <a:gd name="gd1076" fmla="*/ gd1060 -1 1"/>
              <a:gd name="gd1077" fmla="?: gd1060 gd1060 gd1076"/>
              <a:gd name="gd1078" fmla="*/ gd1066 gd1077 1"/>
              <a:gd name="gd1079" fmla="*/ gd1053 gd1078 1"/>
              <a:gd name="gd1080" fmla="+- gd1049 gd1079 0"/>
              <a:gd name="gd1081" fmla="+- 8235 0 gd1048"/>
              <a:gd name="gd1082" fmla="+- 19545 0 gd1049"/>
              <a:gd name="gd1083" fmla="?: gd1081 1 -1"/>
              <a:gd name="gd1084" fmla="?: gd1082 1 -1"/>
              <a:gd name="gd1085" fmla="*/ gd1082 1 gd1081"/>
              <a:gd name="gd1086" fmla="at2 1 gd1085"/>
              <a:gd name="gd1087" fmla="cos 1 gd1086"/>
              <a:gd name="gd1088" fmla="*/ gd1087 gd1087 1"/>
              <a:gd name="gd1089" fmla="*/ gd1047 gd1047 1"/>
              <a:gd name="gd1090" fmla="*/ gd1089 gd1088 1"/>
              <a:gd name="gd1091" fmla="sin 1 gd1086"/>
              <a:gd name="gd1092" fmla="*/ gd1091 gd1091 1"/>
              <a:gd name="gd1093" fmla="*/ gd1046 gd1046 1"/>
              <a:gd name="gd1094" fmla="*/ gd1093 gd1092 1"/>
              <a:gd name="gd1095" fmla="+- gd1094 gd1090 0"/>
              <a:gd name="gd1096" fmla="sqrt gd1095"/>
              <a:gd name="gd1097" fmla="*/ gd1046 gd1047 gd1096"/>
              <a:gd name="gd1098" fmla="?: gd1081 0 10800000"/>
              <a:gd name="gd1099" fmla="*/ gd1083 gd1084 1"/>
              <a:gd name="gd1100" fmla="*/ gd1086 -1 1"/>
              <a:gd name="gd1101" fmla="?: gd1086 gd1086 gd1100"/>
              <a:gd name="gd1102" fmla="*/ gd1101 gd1099 1"/>
              <a:gd name="gd1103" fmla="+- gd1102 gd1098 0"/>
              <a:gd name="gd1104" fmla="*/ gd1097 gd1087 1"/>
              <a:gd name="gd1105" fmla="*/ gd1083 gd1104 1"/>
              <a:gd name="gd1106" fmla="+- gd1048 gd1105 0"/>
              <a:gd name="gd1107" fmla="*/ gd1091 -1 1"/>
              <a:gd name="gd1108" fmla="?: gd1091 gd1091 gd1107"/>
              <a:gd name="gd1109" fmla="*/ gd1097 gd1108 1"/>
              <a:gd name="gd1110" fmla="*/ gd1084 gd1109 1"/>
              <a:gd name="gd1111" fmla="+- gd1049 gd1110 0"/>
              <a:gd name="gd1112" fmla="+- gd1072 0 gd1103"/>
              <a:gd name="gd1113" fmla="*/ gd1112 -1 1"/>
              <a:gd name="gd1114" fmla="+- gd1072 21600000 gd1103"/>
              <a:gd name="gd1115" fmla="*/ gd1114 -1 1"/>
              <a:gd name="gd1116" fmla="?: gd1112 gd1113 gd1115"/>
              <a:gd name="gd1117" fmla="*/ gd1044 1 2"/>
              <a:gd name="gd1118" fmla="*/ gd1045 1 2"/>
              <a:gd name="gd1119" fmla="val gd1106"/>
              <a:gd name="gd1120" fmla="val gd1111"/>
              <a:gd name="gd1121" fmla="+- 14412 0 7660"/>
              <a:gd name="gd1122" fmla="+- 21597 0 12382"/>
              <a:gd name="gd1123" fmla="*/ gd1121 1 2"/>
              <a:gd name="gd1124" fmla="*/ gd1122 1 2"/>
              <a:gd name="gd1125" fmla="+- 7660 gd1123 0"/>
              <a:gd name="gd1126" fmla="+- 12382 gd1124 0"/>
              <a:gd name="gd1127" fmla="+- 14280 0 gd1125"/>
              <a:gd name="gd1128" fmla="+- 18330 0 gd1126"/>
              <a:gd name="gd1129" fmla="?: gd1127 1 -1"/>
              <a:gd name="gd1130" fmla="?: gd1128 1 -1"/>
              <a:gd name="gd1131" fmla="*/ gd1128 1 gd1127"/>
              <a:gd name="gd1132" fmla="at2 1 gd1131"/>
              <a:gd name="gd1133" fmla="cos 1 gd1132"/>
              <a:gd name="gd1134" fmla="*/ gd1133 gd1133 1"/>
              <a:gd name="gd1135" fmla="*/ gd1124 gd1124 1"/>
              <a:gd name="gd1136" fmla="*/ gd1135 gd1134 1"/>
              <a:gd name="gd1137" fmla="sin 1 gd1132"/>
              <a:gd name="gd1138" fmla="*/ gd1137 gd1137 1"/>
              <a:gd name="gd1139" fmla="*/ gd1123 gd1123 1"/>
              <a:gd name="gd1140" fmla="*/ gd1139 gd1138 1"/>
              <a:gd name="gd1141" fmla="+- gd1140 gd1136 0"/>
              <a:gd name="gd1142" fmla="sqrt gd1141"/>
              <a:gd name="gd1143" fmla="*/ gd1123 gd1124 gd1142"/>
              <a:gd name="gd1144" fmla="?: gd1127 0 10800000"/>
              <a:gd name="gd1145" fmla="*/ gd1129 gd1130 1"/>
              <a:gd name="gd1146" fmla="*/ gd1132 -1 1"/>
              <a:gd name="gd1147" fmla="?: gd1132 gd1132 gd1146"/>
              <a:gd name="gd1148" fmla="*/ gd1147 gd1145 1"/>
              <a:gd name="gd1149" fmla="+- gd1148 gd1144 0"/>
              <a:gd name="gd1150" fmla="*/ gd1143 gd1133 1"/>
              <a:gd name="gd1151" fmla="*/ gd1129 gd1150 1"/>
              <a:gd name="gd1152" fmla="+- gd1125 gd1151 0"/>
              <a:gd name="gd1153" fmla="*/ gd1137 -1 1"/>
              <a:gd name="gd1154" fmla="?: gd1137 gd1137 gd1153"/>
              <a:gd name="gd1155" fmla="*/ gd1143 gd1154 1"/>
              <a:gd name="gd1156" fmla="*/ gd1130 gd1155 1"/>
              <a:gd name="gd1157" fmla="+- gd1126 gd1156 0"/>
              <a:gd name="gd1158" fmla="+- 14400 0 gd1125"/>
              <a:gd name="gd1159" fmla="+- 17370 0 gd1126"/>
              <a:gd name="gd1160" fmla="?: gd1158 1 -1"/>
              <a:gd name="gd1161" fmla="?: gd1159 1 -1"/>
              <a:gd name="gd1162" fmla="*/ gd1159 1 gd1158"/>
              <a:gd name="gd1163" fmla="at2 1 gd1162"/>
              <a:gd name="gd1164" fmla="cos 1 gd1163"/>
              <a:gd name="gd1165" fmla="*/ gd1164 gd1164 1"/>
              <a:gd name="gd1166" fmla="*/ gd1124 gd1124 1"/>
              <a:gd name="gd1167" fmla="*/ gd1166 gd1165 1"/>
              <a:gd name="gd1168" fmla="sin 1 gd1163"/>
              <a:gd name="gd1169" fmla="*/ gd1168 gd1168 1"/>
              <a:gd name="gd1170" fmla="*/ gd1123 gd1123 1"/>
              <a:gd name="gd1171" fmla="*/ gd1170 gd1169 1"/>
              <a:gd name="gd1172" fmla="+- gd1171 gd1167 0"/>
              <a:gd name="gd1173" fmla="sqrt gd1172"/>
              <a:gd name="gd1174" fmla="*/ gd1123 gd1124 gd1173"/>
              <a:gd name="gd1175" fmla="?: gd1158 0 10800000"/>
              <a:gd name="gd1176" fmla="*/ gd1160 gd1161 1"/>
              <a:gd name="gd1177" fmla="*/ gd1163 -1 1"/>
              <a:gd name="gd1178" fmla="?: gd1163 gd1163 gd1177"/>
              <a:gd name="gd1179" fmla="*/ gd1178 gd1176 1"/>
              <a:gd name="gd1180" fmla="+- gd1179 gd1175 0"/>
              <a:gd name="gd1181" fmla="*/ gd1174 gd1164 1"/>
              <a:gd name="gd1182" fmla="*/ gd1160 gd1181 1"/>
              <a:gd name="gd1183" fmla="+- gd1125 gd1182 0"/>
              <a:gd name="gd1184" fmla="*/ gd1168 -1 1"/>
              <a:gd name="gd1185" fmla="?: gd1168 gd1168 gd1184"/>
              <a:gd name="gd1186" fmla="*/ gd1174 gd1185 1"/>
              <a:gd name="gd1187" fmla="*/ gd1161 gd1186 1"/>
              <a:gd name="gd1188" fmla="+- gd1126 gd1187 0"/>
              <a:gd name="gd1189" fmla="+- gd1149 0 gd1180"/>
              <a:gd name="gd1190" fmla="*/ gd1189 -1 1"/>
              <a:gd name="gd1191" fmla="+- gd1149 21600000 gd1180"/>
              <a:gd name="gd1192" fmla="*/ gd1191 -1 1"/>
              <a:gd name="gd1193" fmla="?: gd1189 gd1190 gd1192"/>
              <a:gd name="gd1194" fmla="*/ gd1121 1 2"/>
              <a:gd name="gd1195" fmla="*/ gd1122 1 2"/>
              <a:gd name="gd1196" fmla="val gd1183"/>
              <a:gd name="gd1197" fmla="val gd1188"/>
              <a:gd name="gd1198" fmla="+- 18695 0 12910"/>
              <a:gd name="gd1199" fmla="+- 18947 0 11080"/>
              <a:gd name="gd1200" fmla="*/ gd1198 1 2"/>
              <a:gd name="gd1201" fmla="*/ gd1199 1 2"/>
              <a:gd name="gd1202" fmla="+- 12910 gd1200 0"/>
              <a:gd name="gd1203" fmla="+- 11080 gd1201 0"/>
              <a:gd name="gd1204" fmla="+- 18690 0 gd1202"/>
              <a:gd name="gd1205" fmla="+- 15045 0 gd1203"/>
              <a:gd name="gd1206" fmla="?: gd1204 1 -1"/>
              <a:gd name="gd1207" fmla="?: gd1205 1 -1"/>
              <a:gd name="gd1208" fmla="*/ gd1205 1 gd1204"/>
              <a:gd name="gd1209" fmla="at2 1 gd1208"/>
              <a:gd name="gd1210" fmla="cos 1 gd1209"/>
              <a:gd name="gd1211" fmla="*/ gd1210 gd1210 1"/>
              <a:gd name="gd1212" fmla="*/ gd1201 gd1201 1"/>
              <a:gd name="gd1213" fmla="*/ gd1212 gd1211 1"/>
              <a:gd name="gd1214" fmla="sin 1 gd1209"/>
              <a:gd name="gd1215" fmla="*/ gd1214 gd1214 1"/>
              <a:gd name="gd1216" fmla="*/ gd1200 gd1200 1"/>
              <a:gd name="gd1217" fmla="*/ gd1216 gd1215 1"/>
              <a:gd name="gd1218" fmla="+- gd1217 gd1213 0"/>
              <a:gd name="gd1219" fmla="sqrt gd1218"/>
              <a:gd name="gd1220" fmla="*/ gd1200 gd1201 gd1219"/>
              <a:gd name="gd1221" fmla="?: gd1204 0 10800000"/>
              <a:gd name="gd1222" fmla="*/ gd1206 gd1207 1"/>
              <a:gd name="gd1223" fmla="*/ gd1209 -1 1"/>
              <a:gd name="gd1224" fmla="?: gd1209 gd1209 gd1223"/>
              <a:gd name="gd1225" fmla="*/ gd1224 gd1222 1"/>
              <a:gd name="gd1226" fmla="+- gd1225 gd1221 0"/>
              <a:gd name="gd1227" fmla="*/ gd1220 gd1210 1"/>
              <a:gd name="gd1228" fmla="*/ gd1206 gd1227 1"/>
              <a:gd name="gd1229" fmla="+- gd1202 gd1228 0"/>
              <a:gd name="gd1230" fmla="*/ gd1214 -1 1"/>
              <a:gd name="gd1231" fmla="?: gd1214 gd1214 gd1230"/>
              <a:gd name="gd1232" fmla="*/ gd1220 gd1231 1"/>
              <a:gd name="gd1233" fmla="*/ gd1207 gd1232 1"/>
              <a:gd name="gd1234" fmla="+- gd1203 gd1233 0"/>
              <a:gd name="gd1235" fmla="+- 17070 0 gd1202"/>
              <a:gd name="gd1236" fmla="+- 11475 0 gd1203"/>
              <a:gd name="gd1237" fmla="?: gd1235 1 -1"/>
              <a:gd name="gd1238" fmla="?: gd1236 1 -1"/>
              <a:gd name="gd1239" fmla="*/ gd1236 1 gd1235"/>
              <a:gd name="gd1240" fmla="at2 1 gd1239"/>
              <a:gd name="gd1241" fmla="cos 1 gd1240"/>
              <a:gd name="gd1242" fmla="*/ gd1241 gd1241 1"/>
              <a:gd name="gd1243" fmla="*/ gd1201 gd1201 1"/>
              <a:gd name="gd1244" fmla="*/ gd1243 gd1242 1"/>
              <a:gd name="gd1245" fmla="sin 1 gd1240"/>
              <a:gd name="gd1246" fmla="*/ gd1245 gd1245 1"/>
              <a:gd name="gd1247" fmla="*/ gd1200 gd1200 1"/>
              <a:gd name="gd1248" fmla="*/ gd1247 gd1246 1"/>
              <a:gd name="gd1249" fmla="+- gd1248 gd1244 0"/>
              <a:gd name="gd1250" fmla="sqrt gd1249"/>
              <a:gd name="gd1251" fmla="*/ gd1200 gd1201 gd1250"/>
              <a:gd name="gd1252" fmla="?: gd1235 0 10800000"/>
              <a:gd name="gd1253" fmla="*/ gd1237 gd1238 1"/>
              <a:gd name="gd1254" fmla="*/ gd1240 -1 1"/>
              <a:gd name="gd1255" fmla="?: gd1240 gd1240 gd1254"/>
              <a:gd name="gd1256" fmla="*/ gd1255 gd1253 1"/>
              <a:gd name="gd1257" fmla="+- gd1256 gd1252 0"/>
              <a:gd name="gd1258" fmla="*/ gd1251 gd1241 1"/>
              <a:gd name="gd1259" fmla="*/ gd1237 gd1258 1"/>
              <a:gd name="gd1260" fmla="+- gd1202 gd1259 0"/>
              <a:gd name="gd1261" fmla="*/ gd1245 -1 1"/>
              <a:gd name="gd1262" fmla="?: gd1245 gd1245 gd1261"/>
              <a:gd name="gd1263" fmla="*/ gd1251 gd1262 1"/>
              <a:gd name="gd1264" fmla="*/ gd1238 gd1263 1"/>
              <a:gd name="gd1265" fmla="+- gd1203 gd1264 0"/>
              <a:gd name="gd1266" fmla="+- gd1226 0 gd1257"/>
              <a:gd name="gd1267" fmla="*/ gd1266 -1 1"/>
              <a:gd name="gd1268" fmla="+- gd1226 21600000 gd1257"/>
              <a:gd name="gd1269" fmla="*/ gd1268 -1 1"/>
              <a:gd name="gd1270" fmla="?: gd1266 gd1267 gd1269"/>
              <a:gd name="gd1271" fmla="*/ gd1198 1 2"/>
              <a:gd name="gd1272" fmla="*/ gd1199 1 2"/>
              <a:gd name="gd1273" fmla="val gd1260"/>
              <a:gd name="gd1274" fmla="val gd1265"/>
              <a:gd name="gd1275" fmla="+- 21105 0 15772"/>
              <a:gd name="gd1276" fmla="+- 9865 0 2592"/>
              <a:gd name="gd1277" fmla="*/ gd1275 1 2"/>
              <a:gd name="gd1278" fmla="*/ gd1276 1 2"/>
              <a:gd name="gd1279" fmla="+- 15772 gd1277 0"/>
              <a:gd name="gd1280" fmla="+- 2592 gd1278 0"/>
              <a:gd name="gd1281" fmla="+- 20175 0 gd1279"/>
              <a:gd name="gd1282" fmla="+- 9015 0 gd1280"/>
              <a:gd name="gd1283" fmla="?: gd1281 1 -1"/>
              <a:gd name="gd1284" fmla="?: gd1282 1 -1"/>
              <a:gd name="gd1285" fmla="*/ gd1282 1 gd1281"/>
              <a:gd name="gd1286" fmla="at2 1 gd1285"/>
              <a:gd name="gd1287" fmla="cos 1 gd1286"/>
              <a:gd name="gd1288" fmla="*/ gd1287 gd1287 1"/>
              <a:gd name="gd1289" fmla="*/ gd1278 gd1278 1"/>
              <a:gd name="gd1290" fmla="*/ gd1289 gd1288 1"/>
              <a:gd name="gd1291" fmla="sin 1 gd1286"/>
              <a:gd name="gd1292" fmla="*/ gd1291 gd1291 1"/>
              <a:gd name="gd1293" fmla="*/ gd1277 gd1277 1"/>
              <a:gd name="gd1294" fmla="*/ gd1293 gd1292 1"/>
              <a:gd name="gd1295" fmla="+- gd1294 gd1290 0"/>
              <a:gd name="gd1296" fmla="sqrt gd1295"/>
              <a:gd name="gd1297" fmla="*/ gd1277 gd1278 gd1296"/>
              <a:gd name="gd1298" fmla="?: gd1281 0 10800000"/>
              <a:gd name="gd1299" fmla="*/ gd1283 gd1284 1"/>
              <a:gd name="gd1300" fmla="*/ gd1286 -1 1"/>
              <a:gd name="gd1301" fmla="?: gd1286 gd1286 gd1300"/>
              <a:gd name="gd1302" fmla="*/ gd1301 gd1299 1"/>
              <a:gd name="gd1303" fmla="+- gd1302 gd1298 0"/>
              <a:gd name="gd1304" fmla="*/ gd1297 gd1287 1"/>
              <a:gd name="gd1305" fmla="*/ gd1283 gd1304 1"/>
              <a:gd name="gd1306" fmla="+- gd1279 gd1305 0"/>
              <a:gd name="gd1307" fmla="*/ gd1291 -1 1"/>
              <a:gd name="gd1308" fmla="?: gd1291 gd1291 gd1307"/>
              <a:gd name="gd1309" fmla="*/ gd1297 gd1308 1"/>
              <a:gd name="gd1310" fmla="*/ gd1284 gd1309 1"/>
              <a:gd name="gd1311" fmla="+- gd1280 gd1310 0"/>
              <a:gd name="gd1312" fmla="+- 20895 0 gd1279"/>
              <a:gd name="gd1313" fmla="+- 7665 0 gd1280"/>
              <a:gd name="gd1314" fmla="?: gd1312 1 -1"/>
              <a:gd name="gd1315" fmla="?: gd1313 1 -1"/>
              <a:gd name="gd1316" fmla="*/ gd1313 1 gd1312"/>
              <a:gd name="gd1317" fmla="at2 1 gd1316"/>
              <a:gd name="gd1318" fmla="cos 1 gd1317"/>
              <a:gd name="gd1319" fmla="*/ gd1318 gd1318 1"/>
              <a:gd name="gd1320" fmla="*/ gd1278 gd1278 1"/>
              <a:gd name="gd1321" fmla="*/ gd1320 gd1319 1"/>
              <a:gd name="gd1322" fmla="sin 1 gd1317"/>
              <a:gd name="gd1323" fmla="*/ gd1322 gd1322 1"/>
              <a:gd name="gd1324" fmla="*/ gd1277 gd1277 1"/>
              <a:gd name="gd1325" fmla="*/ gd1324 gd1323 1"/>
              <a:gd name="gd1326" fmla="+- gd1325 gd1321 0"/>
              <a:gd name="gd1327" fmla="sqrt gd1326"/>
              <a:gd name="gd1328" fmla="*/ gd1277 gd1278 gd1327"/>
              <a:gd name="gd1329" fmla="?: gd1312 0 10800000"/>
              <a:gd name="gd1330" fmla="*/ gd1314 gd1315 1"/>
              <a:gd name="gd1331" fmla="*/ gd1317 -1 1"/>
              <a:gd name="gd1332" fmla="?: gd1317 gd1317 gd1331"/>
              <a:gd name="gd1333" fmla="*/ gd1332 gd1330 1"/>
              <a:gd name="gd1334" fmla="+- gd1333 gd1329 0"/>
              <a:gd name="gd1335" fmla="*/ gd1328 gd1318 1"/>
              <a:gd name="gd1336" fmla="*/ gd1314 gd1335 1"/>
              <a:gd name="gd1337" fmla="+- gd1279 gd1336 0"/>
              <a:gd name="gd1338" fmla="*/ gd1322 -1 1"/>
              <a:gd name="gd1339" fmla="?: gd1322 gd1322 gd1338"/>
              <a:gd name="gd1340" fmla="*/ gd1328 gd1339 1"/>
              <a:gd name="gd1341" fmla="*/ gd1315 gd1340 1"/>
              <a:gd name="gd1342" fmla="+- gd1280 gd1341 0"/>
              <a:gd name="gd1343" fmla="+- gd1303 0 gd1334"/>
              <a:gd name="gd1344" fmla="*/ gd1343 -1 1"/>
              <a:gd name="gd1345" fmla="+- gd1303 21600000 gd1334"/>
              <a:gd name="gd1346" fmla="*/ gd1345 -1 1"/>
              <a:gd name="gd1347" fmla="?: gd1343 gd1344 gd1346"/>
              <a:gd name="gd1348" fmla="*/ gd1275 1 2"/>
              <a:gd name="gd1349" fmla="*/ gd1276 1 2"/>
              <a:gd name="gd1350" fmla="val gd1337"/>
              <a:gd name="gd1351" fmla="val gd1342"/>
              <a:gd name="gd1352" fmla="+- 19187 0 14330"/>
              <a:gd name="gd1353" fmla="+- 6595 0 0"/>
              <a:gd name="gd1354" fmla="*/ gd1352 1 2"/>
              <a:gd name="gd1355" fmla="*/ gd1353 1 2"/>
              <a:gd name="gd1356" fmla="+- 14330 gd1354 0"/>
              <a:gd name="gd1357" fmla="+- 0 gd1355 0"/>
              <a:gd name="gd1358" fmla="+- 19200 0 gd1356"/>
              <a:gd name="gd1359" fmla="+- 3345 0 gd1357"/>
              <a:gd name="gd1360" fmla="?: gd1358 1 -1"/>
              <a:gd name="gd1361" fmla="?: gd1359 1 -1"/>
              <a:gd name="gd1362" fmla="*/ gd1359 1 gd1358"/>
              <a:gd name="gd1363" fmla="at2 1 gd1362"/>
              <a:gd name="gd1364" fmla="cos 1 gd1363"/>
              <a:gd name="gd1365" fmla="*/ gd1364 gd1364 1"/>
              <a:gd name="gd1366" fmla="*/ gd1355 gd1355 1"/>
              <a:gd name="gd1367" fmla="*/ gd1366 gd1365 1"/>
              <a:gd name="gd1368" fmla="sin 1 gd1363"/>
              <a:gd name="gd1369" fmla="*/ gd1368 gd1368 1"/>
              <a:gd name="gd1370" fmla="*/ gd1354 gd1354 1"/>
              <a:gd name="gd1371" fmla="*/ gd1370 gd1369 1"/>
              <a:gd name="gd1372" fmla="+- gd1371 gd1367 0"/>
              <a:gd name="gd1373" fmla="sqrt gd1372"/>
              <a:gd name="gd1374" fmla="*/ gd1354 gd1355 gd1373"/>
              <a:gd name="gd1375" fmla="?: gd1358 0 10800000"/>
              <a:gd name="gd1376" fmla="*/ gd1360 gd1361 1"/>
              <a:gd name="gd1377" fmla="*/ gd1363 -1 1"/>
              <a:gd name="gd1378" fmla="?: gd1363 gd1363 gd1377"/>
              <a:gd name="gd1379" fmla="*/ gd1378 gd1376 1"/>
              <a:gd name="gd1380" fmla="+- gd1379 gd1375 0"/>
              <a:gd name="gd1381" fmla="*/ gd1374 gd1364 1"/>
              <a:gd name="gd1382" fmla="*/ gd1360 gd1381 1"/>
              <a:gd name="gd1383" fmla="+- gd1356 gd1382 0"/>
              <a:gd name="gd1384" fmla="*/ gd1368 -1 1"/>
              <a:gd name="gd1385" fmla="?: gd1368 gd1368 gd1384"/>
              <a:gd name="gd1386" fmla="*/ gd1374 gd1385 1"/>
              <a:gd name="gd1387" fmla="*/ gd1361 gd1386 1"/>
              <a:gd name="gd1388" fmla="+- gd1357 gd1387 0"/>
              <a:gd name="gd1389" fmla="+- 19140 0 gd1356"/>
              <a:gd name="gd1390" fmla="+- 2715 0 gd1357"/>
              <a:gd name="gd1391" fmla="?: gd1389 1 -1"/>
              <a:gd name="gd1392" fmla="?: gd1390 1 -1"/>
              <a:gd name="gd1393" fmla="*/ gd1390 1 gd1389"/>
              <a:gd name="gd1394" fmla="at2 1 gd1393"/>
              <a:gd name="gd1395" fmla="cos 1 gd1394"/>
              <a:gd name="gd1396" fmla="*/ gd1395 gd1395 1"/>
              <a:gd name="gd1397" fmla="*/ gd1355 gd1355 1"/>
              <a:gd name="gd1398" fmla="*/ gd1397 gd1396 1"/>
              <a:gd name="gd1399" fmla="sin 1 gd1394"/>
              <a:gd name="gd1400" fmla="*/ gd1399 gd1399 1"/>
              <a:gd name="gd1401" fmla="*/ gd1354 gd1354 1"/>
              <a:gd name="gd1402" fmla="*/ gd1401 gd1400 1"/>
              <a:gd name="gd1403" fmla="+- gd1402 gd1398 0"/>
              <a:gd name="gd1404" fmla="sqrt gd1403"/>
              <a:gd name="gd1405" fmla="*/ gd1354 gd1355 gd1404"/>
              <a:gd name="gd1406" fmla="?: gd1389 0 10800000"/>
              <a:gd name="gd1407" fmla="*/ gd1391 gd1392 1"/>
              <a:gd name="gd1408" fmla="*/ gd1394 -1 1"/>
              <a:gd name="gd1409" fmla="?: gd1394 gd1394 gd1408"/>
              <a:gd name="gd1410" fmla="*/ gd1409 gd1407 1"/>
              <a:gd name="gd1411" fmla="+- gd1410 gd1406 0"/>
              <a:gd name="gd1412" fmla="*/ gd1405 gd1395 1"/>
              <a:gd name="gd1413" fmla="*/ gd1391 gd1412 1"/>
              <a:gd name="gd1414" fmla="+- gd1356 gd1413 0"/>
              <a:gd name="gd1415" fmla="*/ gd1399 -1 1"/>
              <a:gd name="gd1416" fmla="?: gd1399 gd1399 gd1415"/>
              <a:gd name="gd1417" fmla="*/ gd1405 gd1416 1"/>
              <a:gd name="gd1418" fmla="*/ gd1392 gd1417 1"/>
              <a:gd name="gd1419" fmla="+- gd1357 gd1418 0"/>
              <a:gd name="gd1420" fmla="+- gd1380 0 gd1411"/>
              <a:gd name="gd1421" fmla="*/ gd1420 -1 1"/>
              <a:gd name="gd1422" fmla="+- gd1380 21600000 gd1411"/>
              <a:gd name="gd1423" fmla="*/ gd1422 -1 1"/>
              <a:gd name="gd1424" fmla="?: gd1420 gd1421 gd1423"/>
              <a:gd name="gd1425" fmla="*/ gd1352 1 2"/>
              <a:gd name="gd1426" fmla="*/ gd1353 1 2"/>
              <a:gd name="gd1427" fmla="val gd1414"/>
              <a:gd name="gd1428" fmla="val gd1419"/>
              <a:gd name="gd1429" fmla="+- 19187 0 14330"/>
              <a:gd name="gd1430" fmla="+- 6595 0 0"/>
              <a:gd name="gd1431" fmla="*/ gd1429 1 2"/>
              <a:gd name="gd1432" fmla="*/ gd1430 1 2"/>
              <a:gd name="gd1433" fmla="+- 14330 gd1431 0"/>
              <a:gd name="gd1434" fmla="+- 0 gd1432 0"/>
              <a:gd name="gd1435" fmla="+- 14910 0 gd1433"/>
              <a:gd name="gd1436" fmla="+- 1170 0 gd1434"/>
              <a:gd name="gd1437" fmla="?: gd1435 1 -1"/>
              <a:gd name="gd1438" fmla="?: gd1436 1 -1"/>
              <a:gd name="gd1439" fmla="*/ gd1436 1 gd1435"/>
              <a:gd name="gd1440" fmla="at2 1 gd1439"/>
              <a:gd name="gd1441" fmla="cos 1 gd1440"/>
              <a:gd name="gd1442" fmla="*/ gd1441 gd1441 1"/>
              <a:gd name="gd1443" fmla="*/ gd1432 gd1432 1"/>
              <a:gd name="gd1444" fmla="*/ gd1443 gd1442 1"/>
              <a:gd name="gd1445" fmla="sin 1 gd1440"/>
              <a:gd name="gd1446" fmla="*/ gd1445 gd1445 1"/>
              <a:gd name="gd1447" fmla="*/ gd1431 gd1431 1"/>
              <a:gd name="gd1448" fmla="*/ gd1447 gd1446 1"/>
              <a:gd name="gd1449" fmla="+- gd1448 gd1444 0"/>
              <a:gd name="gd1450" fmla="sqrt gd1449"/>
              <a:gd name="gd1451" fmla="*/ gd1431 gd1432 gd1450"/>
              <a:gd name="gd1452" fmla="?: gd1435 0 10800000"/>
              <a:gd name="gd1453" fmla="*/ gd1437 gd1438 1"/>
              <a:gd name="gd1454" fmla="*/ gd1440 -1 1"/>
              <a:gd name="gd1455" fmla="?: gd1440 gd1440 gd1454"/>
              <a:gd name="gd1456" fmla="*/ gd1455 gd1453 1"/>
              <a:gd name="gd1457" fmla="+- gd1456 gd1452 0"/>
              <a:gd name="gd1458" fmla="*/ gd1451 gd1441 1"/>
              <a:gd name="gd1459" fmla="*/ gd1437 gd1458 1"/>
              <a:gd name="gd1460" fmla="+- gd1433 gd1459 0"/>
              <a:gd name="gd1461" fmla="*/ gd1445 -1 1"/>
              <a:gd name="gd1462" fmla="?: gd1445 gd1445 gd1461"/>
              <a:gd name="gd1463" fmla="*/ gd1451 gd1462 1"/>
              <a:gd name="gd1464" fmla="*/ gd1438 gd1463 1"/>
              <a:gd name="gd1465" fmla="+- gd1434 gd1464 0"/>
              <a:gd name="gd1466" fmla="+- 14550 0 gd1433"/>
              <a:gd name="gd1467" fmla="+- 1980 0 gd1434"/>
              <a:gd name="gd1468" fmla="?: gd1466 1 -1"/>
              <a:gd name="gd1469" fmla="?: gd1467 1 -1"/>
              <a:gd name="gd1470" fmla="*/ gd1467 1 gd1466"/>
              <a:gd name="gd1471" fmla="at2 1 gd1470"/>
              <a:gd name="gd1472" fmla="cos 1 gd1471"/>
              <a:gd name="gd1473" fmla="*/ gd1472 gd1472 1"/>
              <a:gd name="gd1474" fmla="*/ gd1432 gd1432 1"/>
              <a:gd name="gd1475" fmla="*/ gd1474 gd1473 1"/>
              <a:gd name="gd1476" fmla="sin 1 gd1471"/>
              <a:gd name="gd1477" fmla="*/ gd1476 gd1476 1"/>
              <a:gd name="gd1478" fmla="*/ gd1431 gd1431 1"/>
              <a:gd name="gd1479" fmla="*/ gd1478 gd1477 1"/>
              <a:gd name="gd1480" fmla="+- gd1479 gd1475 0"/>
              <a:gd name="gd1481" fmla="sqrt gd1480"/>
              <a:gd name="gd1482" fmla="*/ gd1431 gd1432 gd1481"/>
              <a:gd name="gd1483" fmla="?: gd1466 0 10800000"/>
              <a:gd name="gd1484" fmla="*/ gd1468 gd1469 1"/>
              <a:gd name="gd1485" fmla="*/ gd1471 -1 1"/>
              <a:gd name="gd1486" fmla="?: gd1471 gd1471 gd1485"/>
              <a:gd name="gd1487" fmla="*/ gd1486 gd1484 1"/>
              <a:gd name="gd1488" fmla="+- gd1487 gd1483 0"/>
              <a:gd name="gd1489" fmla="*/ gd1482 gd1472 1"/>
              <a:gd name="gd1490" fmla="*/ gd1468 gd1489 1"/>
              <a:gd name="gd1491" fmla="+- gd1433 gd1490 0"/>
              <a:gd name="gd1492" fmla="*/ gd1476 -1 1"/>
              <a:gd name="gd1493" fmla="?: gd1476 gd1476 gd1492"/>
              <a:gd name="gd1494" fmla="*/ gd1482 gd1493 1"/>
              <a:gd name="gd1495" fmla="*/ gd1469 gd1494 1"/>
              <a:gd name="gd1496" fmla="+- gd1434 gd1495 0"/>
              <a:gd name="gd1497" fmla="+- gd1457 0 gd1488"/>
              <a:gd name="gd1498" fmla="*/ gd1497 -1 1"/>
              <a:gd name="gd1499" fmla="+- gd1457 21600000 gd1488"/>
              <a:gd name="gd1500" fmla="*/ gd1499 -1 1"/>
              <a:gd name="gd1501" fmla="?: gd1497 gd1498 gd1500"/>
              <a:gd name="gd1502" fmla="*/ gd1429 1 2"/>
              <a:gd name="gd1503" fmla="*/ gd1430 1 2"/>
              <a:gd name="gd1504" fmla="val gd1491"/>
              <a:gd name="gd1505" fmla="val gd1496"/>
              <a:gd name="gd1506" fmla="+- 15357 0 10992"/>
              <a:gd name="gd1507" fmla="+- 5945 0 0"/>
              <a:gd name="gd1508" fmla="*/ gd1506 1 2"/>
              <a:gd name="gd1509" fmla="*/ gd1507 1 2"/>
              <a:gd name="gd1510" fmla="+- 10992 gd1508 0"/>
              <a:gd name="gd1511" fmla="+- 0 gd1509 0"/>
              <a:gd name="gd1512" fmla="+- 11250 0 gd1510"/>
              <a:gd name="gd1513" fmla="+- 1665 0 gd1511"/>
              <a:gd name="gd1514" fmla="?: gd1512 1 -1"/>
              <a:gd name="gd1515" fmla="?: gd1513 1 -1"/>
              <a:gd name="gd1516" fmla="*/ gd1513 1 gd1512"/>
              <a:gd name="gd1517" fmla="at2 1 gd1516"/>
              <a:gd name="gd1518" fmla="cos 1 gd1517"/>
              <a:gd name="gd1519" fmla="*/ gd1518 gd1518 1"/>
              <a:gd name="gd1520" fmla="*/ gd1509 gd1509 1"/>
              <a:gd name="gd1521" fmla="*/ gd1520 gd1519 1"/>
              <a:gd name="gd1522" fmla="sin 1 gd1517"/>
              <a:gd name="gd1523" fmla="*/ gd1522 gd1522 1"/>
              <a:gd name="gd1524" fmla="*/ gd1508 gd1508 1"/>
              <a:gd name="gd1525" fmla="*/ gd1524 gd1523 1"/>
              <a:gd name="gd1526" fmla="+- gd1525 gd1521 0"/>
              <a:gd name="gd1527" fmla="sqrt gd1526"/>
              <a:gd name="gd1528" fmla="*/ gd1508 gd1509 gd1527"/>
              <a:gd name="gd1529" fmla="?: gd1512 0 10800000"/>
              <a:gd name="gd1530" fmla="*/ gd1514 gd1515 1"/>
              <a:gd name="gd1531" fmla="*/ gd1517 -1 1"/>
              <a:gd name="gd1532" fmla="?: gd1517 gd1517 gd1531"/>
              <a:gd name="gd1533" fmla="*/ gd1532 gd1530 1"/>
              <a:gd name="gd1534" fmla="+- gd1533 gd1529 0"/>
              <a:gd name="gd1535" fmla="*/ gd1528 gd1518 1"/>
              <a:gd name="gd1536" fmla="*/ gd1514 gd1535 1"/>
              <a:gd name="gd1537" fmla="+- gd1510 gd1536 0"/>
              <a:gd name="gd1538" fmla="*/ gd1522 -1 1"/>
              <a:gd name="gd1539" fmla="?: gd1522 gd1522 gd1538"/>
              <a:gd name="gd1540" fmla="*/ gd1528 gd1539 1"/>
              <a:gd name="gd1541" fmla="*/ gd1515 gd1540 1"/>
              <a:gd name="gd1542" fmla="+- gd1511 gd1541 0"/>
              <a:gd name="gd1543" fmla="+- 11040 0 gd1510"/>
              <a:gd name="gd1544" fmla="+- 2340 0 gd1511"/>
              <a:gd name="gd1545" fmla="?: gd1543 1 -1"/>
              <a:gd name="gd1546" fmla="?: gd1544 1 -1"/>
              <a:gd name="gd1547" fmla="*/ gd1544 1 gd1543"/>
              <a:gd name="gd1548" fmla="at2 1 gd1547"/>
              <a:gd name="gd1549" fmla="cos 1 gd1548"/>
              <a:gd name="gd1550" fmla="*/ gd1549 gd1549 1"/>
              <a:gd name="gd1551" fmla="*/ gd1509 gd1509 1"/>
              <a:gd name="gd1552" fmla="*/ gd1551 gd1550 1"/>
              <a:gd name="gd1553" fmla="sin 1 gd1548"/>
              <a:gd name="gd1554" fmla="*/ gd1553 gd1553 1"/>
              <a:gd name="gd1555" fmla="*/ gd1508 gd1508 1"/>
              <a:gd name="gd1556" fmla="*/ gd1555 gd1554 1"/>
              <a:gd name="gd1557" fmla="+- gd1556 gd1552 0"/>
              <a:gd name="gd1558" fmla="sqrt gd1557"/>
              <a:gd name="gd1559" fmla="*/ gd1508 gd1509 gd1558"/>
              <a:gd name="gd1560" fmla="?: gd1543 0 10800000"/>
              <a:gd name="gd1561" fmla="*/ gd1545 gd1546 1"/>
              <a:gd name="gd1562" fmla="*/ gd1548 -1 1"/>
              <a:gd name="gd1563" fmla="?: gd1548 gd1548 gd1562"/>
              <a:gd name="gd1564" fmla="*/ gd1563 gd1561 1"/>
              <a:gd name="gd1565" fmla="+- gd1564 gd1560 0"/>
              <a:gd name="gd1566" fmla="*/ gd1559 gd1549 1"/>
              <a:gd name="gd1567" fmla="*/ gd1545 gd1566 1"/>
              <a:gd name="gd1568" fmla="+- gd1510 gd1567 0"/>
              <a:gd name="gd1569" fmla="*/ gd1553 -1 1"/>
              <a:gd name="gd1570" fmla="?: gd1553 gd1553 gd1569"/>
              <a:gd name="gd1571" fmla="*/ gd1559 gd1570 1"/>
              <a:gd name="gd1572" fmla="*/ gd1546 gd1571 1"/>
              <a:gd name="gd1573" fmla="+- gd1511 gd1572 0"/>
              <a:gd name="gd1574" fmla="+- gd1534 0 gd1565"/>
              <a:gd name="gd1575" fmla="*/ gd1574 -1 1"/>
              <a:gd name="gd1576" fmla="+- gd1534 21600000 gd1565"/>
              <a:gd name="gd1577" fmla="*/ gd1576 -1 1"/>
              <a:gd name="gd1578" fmla="?: gd1574 gd1575 gd1577"/>
              <a:gd name="gd1579" fmla="*/ gd1506 1 2"/>
              <a:gd name="gd1580" fmla="*/ gd1507 1 2"/>
              <a:gd name="gd1581" fmla="val gd1568"/>
              <a:gd name="gd1582" fmla="val gd1573"/>
              <a:gd name="gd1583" fmla="+- 8665 0 1912"/>
              <a:gd name="gd1584" fmla="+- 11162 0 1972"/>
              <a:gd name="gd1585" fmla="*/ gd1583 1 2"/>
              <a:gd name="gd1586" fmla="*/ gd1584 1 2"/>
              <a:gd name="gd1587" fmla="+- 1912 gd1585 0"/>
              <a:gd name="gd1588" fmla="+- 1972 gd1586 0"/>
              <a:gd name="gd1589" fmla="+- 7650 0 gd1587"/>
              <a:gd name="gd1590" fmla="+- 3270 0 gd1588"/>
              <a:gd name="gd1591" fmla="?: gd1589 1 -1"/>
              <a:gd name="gd1592" fmla="?: gd1590 1 -1"/>
              <a:gd name="gd1593" fmla="*/ gd1590 1 gd1589"/>
              <a:gd name="gd1594" fmla="at2 1 gd1593"/>
              <a:gd name="gd1595" fmla="cos 1 gd1594"/>
              <a:gd name="gd1596" fmla="*/ gd1595 gd1595 1"/>
              <a:gd name="gd1597" fmla="*/ gd1586 gd1586 1"/>
              <a:gd name="gd1598" fmla="*/ gd1597 gd1596 1"/>
              <a:gd name="gd1599" fmla="sin 1 gd1594"/>
              <a:gd name="gd1600" fmla="*/ gd1599 gd1599 1"/>
              <a:gd name="gd1601" fmla="*/ gd1585 gd1585 1"/>
              <a:gd name="gd1602" fmla="*/ gd1601 gd1600 1"/>
              <a:gd name="gd1603" fmla="+- gd1602 gd1598 0"/>
              <a:gd name="gd1604" fmla="sqrt gd1603"/>
              <a:gd name="gd1605" fmla="*/ gd1585 gd1586 gd1604"/>
              <a:gd name="gd1606" fmla="?: gd1589 0 10800000"/>
              <a:gd name="gd1607" fmla="*/ gd1591 gd1592 1"/>
              <a:gd name="gd1608" fmla="*/ gd1594 -1 1"/>
              <a:gd name="gd1609" fmla="?: gd1594 gd1594 gd1608"/>
              <a:gd name="gd1610" fmla="*/ gd1609 gd1607 1"/>
              <a:gd name="gd1611" fmla="+- gd1610 gd1606 0"/>
              <a:gd name="gd1612" fmla="*/ gd1605 gd1595 1"/>
              <a:gd name="gd1613" fmla="*/ gd1591 gd1612 1"/>
              <a:gd name="gd1614" fmla="+- gd1587 gd1613 0"/>
              <a:gd name="gd1615" fmla="*/ gd1599 -1 1"/>
              <a:gd name="gd1616" fmla="?: gd1599 gd1599 gd1615"/>
              <a:gd name="gd1617" fmla="*/ gd1605 gd1616 1"/>
              <a:gd name="gd1618" fmla="*/ gd1592 gd1617 1"/>
              <a:gd name="gd1619" fmla="+- gd1588 gd1618 0"/>
              <a:gd name="gd1620" fmla="+- 7005 0 gd1587"/>
              <a:gd name="gd1621" fmla="+- 2580 0 gd1588"/>
              <a:gd name="gd1622" fmla="?: gd1620 1 -1"/>
              <a:gd name="gd1623" fmla="?: gd1621 1 -1"/>
              <a:gd name="gd1624" fmla="*/ gd1621 1 gd1620"/>
              <a:gd name="gd1625" fmla="at2 1 gd1624"/>
              <a:gd name="gd1626" fmla="cos 1 gd1625"/>
              <a:gd name="gd1627" fmla="*/ gd1626 gd1626 1"/>
              <a:gd name="gd1628" fmla="*/ gd1586 gd1586 1"/>
              <a:gd name="gd1629" fmla="*/ gd1628 gd1627 1"/>
              <a:gd name="gd1630" fmla="sin 1 gd1625"/>
              <a:gd name="gd1631" fmla="*/ gd1630 gd1630 1"/>
              <a:gd name="gd1632" fmla="*/ gd1585 gd1585 1"/>
              <a:gd name="gd1633" fmla="*/ gd1632 gd1631 1"/>
              <a:gd name="gd1634" fmla="+- gd1633 gd1629 0"/>
              <a:gd name="gd1635" fmla="sqrt gd1634"/>
              <a:gd name="gd1636" fmla="*/ gd1585 gd1586 gd1635"/>
              <a:gd name="gd1637" fmla="?: gd1620 0 10800000"/>
              <a:gd name="gd1638" fmla="*/ gd1622 gd1623 1"/>
              <a:gd name="gd1639" fmla="*/ gd1625 -1 1"/>
              <a:gd name="gd1640" fmla="?: gd1625 gd1625 gd1639"/>
              <a:gd name="gd1641" fmla="*/ gd1640 gd1638 1"/>
              <a:gd name="gd1642" fmla="+- gd1641 gd1637 0"/>
              <a:gd name="gd1643" fmla="*/ gd1636 gd1626 1"/>
              <a:gd name="gd1644" fmla="*/ gd1622 gd1643 1"/>
              <a:gd name="gd1645" fmla="+- gd1587 gd1644 0"/>
              <a:gd name="gd1646" fmla="*/ gd1630 -1 1"/>
              <a:gd name="gd1647" fmla="?: gd1630 gd1630 gd1646"/>
              <a:gd name="gd1648" fmla="*/ gd1636 gd1647 1"/>
              <a:gd name="gd1649" fmla="*/ gd1623 gd1648 1"/>
              <a:gd name="gd1650" fmla="+- gd1588 gd1649 0"/>
              <a:gd name="gd1651" fmla="+- gd1611 0 gd1642"/>
              <a:gd name="gd1652" fmla="*/ gd1651 -1 1"/>
              <a:gd name="gd1653" fmla="+- gd1611 21600000 gd1642"/>
              <a:gd name="gd1654" fmla="*/ gd1653 -1 1"/>
              <a:gd name="gd1655" fmla="?: gd1651 gd1652 gd1654"/>
              <a:gd name="gd1656" fmla="*/ gd1583 1 2"/>
              <a:gd name="gd1657" fmla="*/ gd1584 1 2"/>
              <a:gd name="gd1658" fmla="val gd1645"/>
              <a:gd name="gd1659" fmla="val gd1650"/>
              <a:gd name="gd1660" fmla="+- 8665 0 1912"/>
              <a:gd name="gd1661" fmla="+- 11162 0 1972"/>
              <a:gd name="gd1662" fmla="*/ gd1660 1 2"/>
              <a:gd name="gd1663" fmla="*/ gd1661 1 2"/>
              <a:gd name="gd1664" fmla="+- 1912 gd1662 0"/>
              <a:gd name="gd1665" fmla="+- 1972 gd1663 0"/>
              <a:gd name="gd1666" fmla="+- 1950 0 gd1664"/>
              <a:gd name="gd1667" fmla="+- 7185 0 gd1665"/>
              <a:gd name="gd1668" fmla="?: gd1666 1 -1"/>
              <a:gd name="gd1669" fmla="?: gd1667 1 -1"/>
              <a:gd name="gd1670" fmla="*/ gd1667 1 gd1666"/>
              <a:gd name="gd1671" fmla="at2 1 gd1670"/>
              <a:gd name="gd1672" fmla="cos 1 gd1671"/>
              <a:gd name="gd1673" fmla="*/ gd1672 gd1672 1"/>
              <a:gd name="gd1674" fmla="*/ gd1663 gd1663 1"/>
              <a:gd name="gd1675" fmla="*/ gd1674 gd1673 1"/>
              <a:gd name="gd1676" fmla="sin 1 gd1671"/>
              <a:gd name="gd1677" fmla="*/ gd1676 gd1676 1"/>
              <a:gd name="gd1678" fmla="*/ gd1662 gd1662 1"/>
              <a:gd name="gd1679" fmla="*/ gd1678 gd1677 1"/>
              <a:gd name="gd1680" fmla="+- gd1679 gd1675 0"/>
              <a:gd name="gd1681" fmla="sqrt gd1680"/>
              <a:gd name="gd1682" fmla="*/ gd1662 gd1663 gd1681"/>
              <a:gd name="gd1683" fmla="?: gd1666 0 10800000"/>
              <a:gd name="gd1684" fmla="*/ gd1668 gd1669 1"/>
              <a:gd name="gd1685" fmla="*/ gd1671 -1 1"/>
              <a:gd name="gd1686" fmla="?: gd1671 gd1671 gd1685"/>
              <a:gd name="gd1687" fmla="*/ gd1686 gd1684 1"/>
              <a:gd name="gd1688" fmla="+- gd1687 gd1683 0"/>
              <a:gd name="gd1689" fmla="*/ gd1682 gd1672 1"/>
              <a:gd name="gd1690" fmla="*/ gd1668 gd1689 1"/>
              <a:gd name="gd1691" fmla="+- gd1664 gd1690 0"/>
              <a:gd name="gd1692" fmla="*/ gd1676 -1 1"/>
              <a:gd name="gd1693" fmla="?: gd1676 gd1676 gd1692"/>
              <a:gd name="gd1694" fmla="*/ gd1682 gd1693 1"/>
              <a:gd name="gd1695" fmla="*/ gd1669 gd1694 1"/>
              <a:gd name="gd1696" fmla="+- gd1665 gd1695 0"/>
              <a:gd name="gd1697" fmla="+- 2070 0 gd1664"/>
              <a:gd name="gd1698" fmla="+- 7890 0 gd1665"/>
              <a:gd name="gd1699" fmla="?: gd1697 1 -1"/>
              <a:gd name="gd1700" fmla="?: gd1698 1 -1"/>
              <a:gd name="gd1701" fmla="*/ gd1698 1 gd1697"/>
              <a:gd name="gd1702" fmla="at2 1 gd1701"/>
              <a:gd name="gd1703" fmla="cos 1 gd1702"/>
              <a:gd name="gd1704" fmla="*/ gd1703 gd1703 1"/>
              <a:gd name="gd1705" fmla="*/ gd1663 gd1663 1"/>
              <a:gd name="gd1706" fmla="*/ gd1705 gd1704 1"/>
              <a:gd name="gd1707" fmla="sin 1 gd1702"/>
              <a:gd name="gd1708" fmla="*/ gd1707 gd1707 1"/>
              <a:gd name="gd1709" fmla="*/ gd1662 gd1662 1"/>
              <a:gd name="gd1710" fmla="*/ gd1709 gd1708 1"/>
              <a:gd name="gd1711" fmla="+- gd1710 gd1706 0"/>
              <a:gd name="gd1712" fmla="sqrt gd1711"/>
              <a:gd name="gd1713" fmla="*/ gd1662 gd1663 gd1712"/>
              <a:gd name="gd1714" fmla="?: gd1697 0 10800000"/>
              <a:gd name="gd1715" fmla="*/ gd1699 gd1700 1"/>
              <a:gd name="gd1716" fmla="*/ gd1702 -1 1"/>
              <a:gd name="gd1717" fmla="?: gd1702 gd1702 gd1716"/>
              <a:gd name="gd1718" fmla="*/ gd1717 gd1715 1"/>
              <a:gd name="gd1719" fmla="+- gd1718 gd1714 0"/>
              <a:gd name="gd1720" fmla="*/ gd1713 gd1703 1"/>
              <a:gd name="gd1721" fmla="*/ gd1699 gd1720 1"/>
              <a:gd name="gd1722" fmla="+- gd1664 gd1721 0"/>
              <a:gd name="gd1723" fmla="*/ gd1707 -1 1"/>
              <a:gd name="gd1724" fmla="?: gd1707 gd1707 gd1723"/>
              <a:gd name="gd1725" fmla="*/ gd1713 gd1724 1"/>
              <a:gd name="gd1726" fmla="*/ gd1700 gd1725 1"/>
              <a:gd name="gd1727" fmla="+- gd1665 gd1726 0"/>
              <a:gd name="gd1728" fmla="+- gd1688 0 gd1719"/>
              <a:gd name="gd1729" fmla="*/ gd1728 -1 1"/>
              <a:gd name="gd1730" fmla="+- gd1688 21600000 gd1719"/>
              <a:gd name="gd1731" fmla="*/ gd1730 -1 1"/>
              <a:gd name="gd1732" fmla="?: gd1728 gd1729 gd1731"/>
              <a:gd name="gd1733" fmla="*/ gd1660 1 2"/>
              <a:gd name="gd1734" fmla="*/ gd1661 1 2"/>
              <a:gd name="gd1735" fmla="val gd1722"/>
              <a:gd name="gd1736" fmla="val gd1727"/>
              <a:gd name="gd1737" fmla="val gd26"/>
              <a:gd name="gd1738" fmla="val gd40"/>
              <a:gd name="gd1739" fmla="+- gd38 0 gd1737"/>
              <a:gd name="gd1740" fmla="+- gd27 0 gd1738"/>
              <a:gd name="gd1741" fmla="?: gd1739 1 -1"/>
              <a:gd name="gd1742" fmla="?: gd1740 1 -1"/>
              <a:gd name="gd1743" fmla="*/ gd1741 gd1742 1"/>
              <a:gd name="gd1744" fmla="?: gd1740 16200000 5400000"/>
              <a:gd name="gd1745" fmla="?: gd1743 5400000 -5400000"/>
              <a:gd name="gd1746" fmla="*/ gd1739 -1 1"/>
              <a:gd name="gd1747" fmla="*/ gd1740 -1 1"/>
              <a:gd name="gd1748" fmla="?: gd1739 gd1739 gd1746"/>
              <a:gd name="gd1749" fmla="?: gd1740 gd1740 gd1747"/>
              <a:gd name="gd1750" fmla="val gd38"/>
              <a:gd name="gd1751" fmla="val gd27"/>
              <a:gd name="gd1752" fmla="+- gd26 0 gd1750"/>
              <a:gd name="gd1753" fmla="+- gd39 0 gd1751"/>
              <a:gd name="gd1754" fmla="?: gd1752 1 -1"/>
              <a:gd name="gd1755" fmla="?: gd1753 1 -1"/>
              <a:gd name="gd1756" fmla="*/ gd1754 gd1755 1"/>
              <a:gd name="gd1757" fmla="?: gd1752 10800000 0"/>
              <a:gd name="gd1758" fmla="?: gd1756 -5400000 5400000"/>
              <a:gd name="gd1759" fmla="*/ gd1752 -1 1"/>
              <a:gd name="gd1760" fmla="*/ gd1753 -1 1"/>
              <a:gd name="gd1761" fmla="?: gd1752 gd1752 gd1759"/>
              <a:gd name="gd1762" fmla="?: gd1753 gd1753 gd1760"/>
              <a:gd name="gd1763" fmla="val gd26"/>
              <a:gd name="gd1764" fmla="val gd39"/>
              <a:gd name="gd1765" fmla="+- gd37 0 gd1763"/>
              <a:gd name="gd1766" fmla="+- gd27 0 gd1764"/>
              <a:gd name="gd1767" fmla="?: gd1765 1 -1"/>
              <a:gd name="gd1768" fmla="?: gd1766 1 -1"/>
              <a:gd name="gd1769" fmla="*/ gd1767 gd1768 1"/>
              <a:gd name="gd1770" fmla="?: gd1766 16200000 5400000"/>
              <a:gd name="gd1771" fmla="?: gd1769 5400000 -5400000"/>
              <a:gd name="gd1772" fmla="*/ gd1765 -1 1"/>
              <a:gd name="gd1773" fmla="*/ gd1766 -1 1"/>
              <a:gd name="gd1774" fmla="?: gd1765 gd1765 gd1772"/>
              <a:gd name="gd1775" fmla="?: gd1766 gd1766 gd1773"/>
              <a:gd name="gd1776" fmla="val gd37"/>
              <a:gd name="gd1777" fmla="val gd27"/>
              <a:gd name="gd1778" fmla="+- gd26 0 gd1776"/>
              <a:gd name="gd1779" fmla="+- gd40 0 gd1777"/>
              <a:gd name="gd1780" fmla="?: gd1778 1 -1"/>
              <a:gd name="gd1781" fmla="?: gd1779 1 -1"/>
              <a:gd name="gd1782" fmla="*/ gd1780 gd1781 1"/>
              <a:gd name="gd1783" fmla="?: gd1778 10800000 0"/>
              <a:gd name="gd1784" fmla="?: gd1782 -5400000 5400000"/>
              <a:gd name="gd1785" fmla="*/ gd1778 -1 1"/>
              <a:gd name="gd1786" fmla="*/ gd1779 -1 1"/>
              <a:gd name="gd1787" fmla="?: gd1778 gd1778 gd1785"/>
              <a:gd name="gd1788" fmla="?: gd1779 gd1779 gd1786"/>
              <a:gd name="gd1789" fmla="val gd26"/>
              <a:gd name="gd1790" fmla="val gd40"/>
              <a:gd name="gd1791" fmla="val gd19"/>
              <a:gd name="gd1792" fmla="val gd36"/>
              <a:gd name="gd1793" fmla="+- gd34 0 gd1791"/>
              <a:gd name="gd1794" fmla="+- gd20 0 gd1792"/>
              <a:gd name="gd1795" fmla="?: gd1793 1 -1"/>
              <a:gd name="gd1796" fmla="?: gd1794 1 -1"/>
              <a:gd name="gd1797" fmla="*/ gd1795 gd1796 1"/>
              <a:gd name="gd1798" fmla="?: gd1794 16200000 5400000"/>
              <a:gd name="gd1799" fmla="?: gd1797 5400000 -5400000"/>
              <a:gd name="gd1800" fmla="*/ gd1793 -1 1"/>
              <a:gd name="gd1801" fmla="*/ gd1794 -1 1"/>
              <a:gd name="gd1802" fmla="?: gd1793 gd1793 gd1800"/>
              <a:gd name="gd1803" fmla="?: gd1794 gd1794 gd1801"/>
              <a:gd name="gd1804" fmla="val gd34"/>
              <a:gd name="gd1805" fmla="val gd20"/>
              <a:gd name="gd1806" fmla="+- gd19 0 gd1804"/>
              <a:gd name="gd1807" fmla="+- gd35 0 gd1805"/>
              <a:gd name="gd1808" fmla="?: gd1806 1 -1"/>
              <a:gd name="gd1809" fmla="?: gd1807 1 -1"/>
              <a:gd name="gd1810" fmla="*/ gd1808 gd1809 1"/>
              <a:gd name="gd1811" fmla="?: gd1806 10800000 0"/>
              <a:gd name="gd1812" fmla="?: gd1810 -5400000 5400000"/>
              <a:gd name="gd1813" fmla="*/ gd1806 -1 1"/>
              <a:gd name="gd1814" fmla="*/ gd1807 -1 1"/>
              <a:gd name="gd1815" fmla="?: gd1806 gd1806 gd1813"/>
              <a:gd name="gd1816" fmla="?: gd1807 gd1807 gd1814"/>
              <a:gd name="gd1817" fmla="val gd19"/>
              <a:gd name="gd1818" fmla="val gd35"/>
              <a:gd name="gd1819" fmla="+- gd33 0 gd1817"/>
              <a:gd name="gd1820" fmla="+- gd20 0 gd1818"/>
              <a:gd name="gd1821" fmla="?: gd1819 1 -1"/>
              <a:gd name="gd1822" fmla="?: gd1820 1 -1"/>
              <a:gd name="gd1823" fmla="*/ gd1821 gd1822 1"/>
              <a:gd name="gd1824" fmla="?: gd1820 16200000 5400000"/>
              <a:gd name="gd1825" fmla="?: gd1823 5400000 -5400000"/>
              <a:gd name="gd1826" fmla="*/ gd1819 -1 1"/>
              <a:gd name="gd1827" fmla="*/ gd1820 -1 1"/>
              <a:gd name="gd1828" fmla="?: gd1819 gd1819 gd1826"/>
              <a:gd name="gd1829" fmla="?: gd1820 gd1820 gd1827"/>
              <a:gd name="gd1830" fmla="val gd33"/>
              <a:gd name="gd1831" fmla="val gd20"/>
              <a:gd name="gd1832" fmla="+- gd19 0 gd1830"/>
              <a:gd name="gd1833" fmla="+- gd36 0 gd1831"/>
              <a:gd name="gd1834" fmla="?: gd1832 1 -1"/>
              <a:gd name="gd1835" fmla="?: gd1833 1 -1"/>
              <a:gd name="gd1836" fmla="*/ gd1834 gd1835 1"/>
              <a:gd name="gd1837" fmla="?: gd1832 10800000 0"/>
              <a:gd name="gd1838" fmla="?: gd1836 -5400000 5400000"/>
              <a:gd name="gd1839" fmla="*/ gd1832 -1 1"/>
              <a:gd name="gd1840" fmla="*/ gd1833 -1 1"/>
              <a:gd name="gd1841" fmla="?: gd1832 gd1832 gd1839"/>
              <a:gd name="gd1842" fmla="?: gd1833 gd1833 gd1840"/>
              <a:gd name="gd1843" fmla="val gd19"/>
              <a:gd name="gd1844" fmla="val gd36"/>
              <a:gd name="gd1845" fmla="val gd41"/>
              <a:gd name="gd1846" fmla="val gd32"/>
              <a:gd name="gd1847" fmla="+- gd30 0 gd1845"/>
              <a:gd name="gd1848" fmla="+- gd42 0 gd1846"/>
              <a:gd name="gd1849" fmla="?: gd1847 1 -1"/>
              <a:gd name="gd1850" fmla="?: gd1848 1 -1"/>
              <a:gd name="gd1851" fmla="*/ gd1849 gd1850 1"/>
              <a:gd name="gd1852" fmla="?: gd1848 16200000 5400000"/>
              <a:gd name="gd1853" fmla="?: gd1851 5400000 -5400000"/>
              <a:gd name="gd1854" fmla="*/ gd1847 -1 1"/>
              <a:gd name="gd1855" fmla="*/ gd1848 -1 1"/>
              <a:gd name="gd1856" fmla="?: gd1847 gd1847 gd1854"/>
              <a:gd name="gd1857" fmla="?: gd1848 gd1848 gd1855"/>
              <a:gd name="gd1858" fmla="val gd30"/>
              <a:gd name="gd1859" fmla="val gd42"/>
              <a:gd name="gd1860" fmla="+- gd41 0 gd1858"/>
              <a:gd name="gd1861" fmla="+- gd31 0 gd1859"/>
              <a:gd name="gd1862" fmla="?: gd1860 1 -1"/>
              <a:gd name="gd1863" fmla="?: gd1861 1 -1"/>
              <a:gd name="gd1864" fmla="*/ gd1862 gd1863 1"/>
              <a:gd name="gd1865" fmla="?: gd1860 10800000 0"/>
              <a:gd name="gd1866" fmla="?: gd1864 -5400000 5400000"/>
              <a:gd name="gd1867" fmla="*/ gd1860 -1 1"/>
              <a:gd name="gd1868" fmla="*/ gd1861 -1 1"/>
              <a:gd name="gd1869" fmla="?: gd1860 gd1860 gd1867"/>
              <a:gd name="gd1870" fmla="?: gd1861 gd1861 gd1868"/>
              <a:gd name="gd1871" fmla="val gd41"/>
              <a:gd name="gd1872" fmla="val gd31"/>
              <a:gd name="gd1873" fmla="+- gd29 0 gd1871"/>
              <a:gd name="gd1874" fmla="+- gd42 0 gd1872"/>
              <a:gd name="gd1875" fmla="?: gd1873 1 -1"/>
              <a:gd name="gd1876" fmla="?: gd1874 1 -1"/>
              <a:gd name="gd1877" fmla="*/ gd1875 gd1876 1"/>
              <a:gd name="gd1878" fmla="?: gd1874 16200000 5400000"/>
              <a:gd name="gd1879" fmla="?: gd1877 5400000 -5400000"/>
              <a:gd name="gd1880" fmla="*/ gd1873 -1 1"/>
              <a:gd name="gd1881" fmla="*/ gd1874 -1 1"/>
              <a:gd name="gd1882" fmla="?: gd1873 gd1873 gd1880"/>
              <a:gd name="gd1883" fmla="?: gd1874 gd1874 gd1881"/>
              <a:gd name="gd1884" fmla="val gd29"/>
              <a:gd name="gd1885" fmla="val gd42"/>
              <a:gd name="gd1886" fmla="+- gd41 0 gd1884"/>
              <a:gd name="gd1887" fmla="+- gd32 0 gd1885"/>
              <a:gd name="gd1888" fmla="?: gd1886 1 -1"/>
              <a:gd name="gd1889" fmla="?: gd1887 1 -1"/>
              <a:gd name="gd1890" fmla="*/ gd1888 gd1889 1"/>
              <a:gd name="gd1891" fmla="?: gd1886 10800000 0"/>
              <a:gd name="gd1892" fmla="?: gd1890 -5400000 5400000"/>
              <a:gd name="gd1893" fmla="*/ gd1886 -1 1"/>
              <a:gd name="gd1894" fmla="*/ gd1887 -1 1"/>
              <a:gd name="gd1895" fmla="?: gd1886 gd1886 gd1893"/>
              <a:gd name="gd1896" fmla="?: gd1887 gd1887 gd1894"/>
              <a:gd name="gd1897" fmla="val gd41"/>
              <a:gd name="gd1898" fmla="val gd32"/>
              <a:gd name="gd1899" fmla="*/ w 2977 21600"/>
              <a:gd name="gd1900" fmla="*/ h 3262 21600"/>
              <a:gd name="gd1901" fmla="*/ w 17087 21600"/>
              <a:gd name="gd1902" fmla="*/ h 17337 21600"/>
              <a:gd name="gd1903" fmla="*/ w adj0 21600"/>
              <a:gd name="gd1904" fmla="*/ h adj1 21600"/>
            </a:gdLst>
            <a:ahLst>
              <a:ahXY gdRefX="adj0" minX="-21474836" maxX="21474836" gdRefY="adj1" minY="-21474836" maxY="21474836">
                <a:pos x="gd1903" y="gd1904"/>
              </a:ahXY>
            </a:ahLst>
            <a:cxnLst/>
            <a:rect l="gd1899" t="gd1900" r="gd1901" b="gd1902"/>
            <a:pathLst>
              <a:path w="21600" h="21600" fill="norm" stroke="1" extrusionOk="0">
                <a:moveTo>
                  <a:pt x="gd74" y="gd79"/>
                </a:moveTo>
                <a:arcTo wR="gd116" hR="gd117" stAng="gd71" swAng="gd115"/>
                <a:lnTo>
                  <a:pt x="gd151" y="gd156"/>
                </a:lnTo>
                <a:arcTo wR="gd193" hR="gd194" stAng="gd148" swAng="gd192"/>
                <a:lnTo>
                  <a:pt x="gd228" y="gd233"/>
                </a:lnTo>
                <a:arcTo wR="gd270" hR="gd271" stAng="gd225" swAng="gd269"/>
                <a:lnTo>
                  <a:pt x="gd305" y="gd310"/>
                </a:lnTo>
                <a:arcTo wR="gd347" hR="gd348" stAng="gd302" swAng="gd346"/>
                <a:lnTo>
                  <a:pt x="gd382" y="gd387"/>
                </a:lnTo>
                <a:arcTo wR="gd424" hR="gd425" stAng="gd379" swAng="gd423"/>
                <a:lnTo>
                  <a:pt x="gd459" y="gd464"/>
                </a:lnTo>
                <a:arcTo wR="gd501" hR="gd502" stAng="gd456" swAng="gd500"/>
                <a:lnTo>
                  <a:pt x="gd536" y="gd541"/>
                </a:lnTo>
                <a:arcTo wR="gd578" hR="gd579" stAng="gd533" swAng="gd577"/>
                <a:lnTo>
                  <a:pt x="gd613" y="gd618"/>
                </a:lnTo>
                <a:arcTo wR="gd655" hR="gd656" stAng="gd610" swAng="gd654"/>
                <a:lnTo>
                  <a:pt x="gd690" y="gd695"/>
                </a:lnTo>
                <a:arcTo wR="gd732" hR="gd733" stAng="gd687" swAng="gd731"/>
                <a:lnTo>
                  <a:pt x="gd767" y="gd772"/>
                </a:lnTo>
                <a:arcTo wR="gd809" hR="gd810" stAng="gd764" swAng="gd808"/>
                <a:lnTo>
                  <a:pt x="gd844" y="gd849"/>
                </a:lnTo>
                <a:arcTo wR="gd886" hR="gd887" stAng="gd841" swAng="gd885"/>
                <a:close/>
              </a:path>
              <a:path w="21600" h="21600" fill="none" stroke="1" extrusionOk="0">
                <a:moveTo>
                  <a:pt x="gd921" y="gd926"/>
                </a:moveTo>
                <a:arcTo wR="gd963" hR="gd964" stAng="gd918" swAng="gd962"/>
              </a:path>
              <a:path w="21600" h="21600" fill="none" stroke="1" extrusionOk="0">
                <a:moveTo>
                  <a:pt x="gd998" y="gd1003"/>
                </a:moveTo>
                <a:arcTo wR="gd1040" hR="gd1041" stAng="gd995" swAng="gd1039"/>
              </a:path>
              <a:path w="21600" h="21600" fill="none" stroke="1" extrusionOk="0">
                <a:moveTo>
                  <a:pt x="gd1075" y="gd1080"/>
                </a:moveTo>
                <a:arcTo wR="gd1117" hR="gd1118" stAng="gd1072" swAng="gd1116"/>
              </a:path>
              <a:path w="21600" h="21600" fill="none" stroke="1" extrusionOk="0">
                <a:moveTo>
                  <a:pt x="gd1152" y="gd1157"/>
                </a:moveTo>
                <a:arcTo wR="gd1194" hR="gd1195" stAng="gd1149" swAng="gd1193"/>
              </a:path>
              <a:path w="21600" h="21600" fill="none" stroke="1" extrusionOk="0">
                <a:moveTo>
                  <a:pt x="gd1229" y="gd1234"/>
                </a:moveTo>
                <a:arcTo wR="gd1271" hR="gd1272" stAng="gd1226" swAng="gd1270"/>
              </a:path>
              <a:path w="21600" h="21600" fill="none" stroke="1" extrusionOk="0">
                <a:moveTo>
                  <a:pt x="gd1306" y="gd1311"/>
                </a:moveTo>
                <a:arcTo wR="gd1348" hR="gd1349" stAng="gd1303" swAng="gd1347"/>
              </a:path>
              <a:path w="21600" h="21600" fill="none" stroke="1" extrusionOk="0">
                <a:moveTo>
                  <a:pt x="gd1383" y="gd1388"/>
                </a:moveTo>
                <a:arcTo wR="gd1425" hR="gd1426" stAng="gd1380" swAng="gd1424"/>
              </a:path>
              <a:path w="21600" h="21600" fill="none" stroke="1" extrusionOk="0">
                <a:moveTo>
                  <a:pt x="gd1460" y="gd1465"/>
                </a:moveTo>
                <a:arcTo wR="gd1502" hR="gd1503" stAng="gd1457" swAng="gd1501"/>
              </a:path>
              <a:path w="21600" h="21600" fill="none" stroke="1" extrusionOk="0">
                <a:moveTo>
                  <a:pt x="gd1537" y="gd1542"/>
                </a:moveTo>
                <a:arcTo wR="gd1579" hR="gd1580" stAng="gd1534" swAng="gd1578"/>
              </a:path>
              <a:path w="21600" h="21600" fill="none" stroke="1" extrusionOk="0">
                <a:moveTo>
                  <a:pt x="gd1614" y="gd1619"/>
                </a:moveTo>
                <a:arcTo wR="gd1656" hR="gd1657" stAng="gd1611" swAng="gd1655"/>
              </a:path>
              <a:path w="21600" h="21600" fill="none" stroke="1" extrusionOk="0">
                <a:moveTo>
                  <a:pt x="gd1691" y="gd1696"/>
                </a:moveTo>
                <a:arcTo wR="gd1733" hR="gd1734" stAng="gd1688" swAng="gd1732"/>
              </a:path>
              <a:path w="21600" h="21600" fill="norm" stroke="1" extrusionOk="0">
                <a:moveTo>
                  <a:pt x="gd1737" y="gd1738"/>
                </a:moveTo>
                <a:arcTo wR="gd1748" hR="gd1749" stAng="gd1744" swAng="gd1745"/>
                <a:arcTo wR="gd1761" hR="gd1762" stAng="gd1757" swAng="gd1758"/>
                <a:arcTo wR="gd1774" hR="gd1775" stAng="gd1770" swAng="gd1771"/>
                <a:arcTo wR="gd1787" hR="gd1788" stAng="gd1783" swAng="gd1784"/>
                <a:close/>
              </a:path>
              <a:path w="21600" h="21600" fill="norm" stroke="1" extrusionOk="0">
                <a:moveTo>
                  <a:pt x="gd1791" y="gd1792"/>
                </a:moveTo>
                <a:arcTo wR="gd1802" hR="gd1803" stAng="gd1798" swAng="gd1799"/>
                <a:arcTo wR="gd1815" hR="gd1816" stAng="gd1811" swAng="gd1812"/>
                <a:arcTo wR="gd1828" hR="gd1829" stAng="gd1824" swAng="gd1825"/>
                <a:arcTo wR="gd1841" hR="gd1842" stAng="gd1837" swAng="gd1838"/>
                <a:close/>
              </a:path>
              <a:path w="21600" h="21600" fill="norm" stroke="1" extrusionOk="0">
                <a:moveTo>
                  <a:pt x="gd1845" y="gd1846"/>
                </a:moveTo>
                <a:arcTo wR="gd1856" hR="gd1857" stAng="gd1852" swAng="gd1853"/>
                <a:arcTo wR="gd1869" hR="gd1870" stAng="gd1865" swAng="gd1866"/>
                <a:arcTo wR="gd1882" hR="gd1883" stAng="gd1878" swAng="gd1879"/>
                <a:arcTo wR="gd1895" hR="gd1896" stAng="gd1891" swAng="gd1892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6392" name="Shape 16392"/>
          <p:cNvSpPr>
            <a:spLocks noChangeShapeType="1" noGrp="1"/>
          </p:cNvSpPr>
          <p:nvPr/>
        </p:nvSpPr>
        <p:spPr bwMode="auto">
          <a:xfrm>
            <a:off x="3695700" y="3657600"/>
            <a:ext cx="914400" cy="914400"/>
          </a:xfrm>
          <a:custGeom>
            <a:avLst>
              <a:gd name="adj0" fmla="val -9900"/>
              <a:gd name="adj1" fmla="val -1800"/>
              <a:gd name="adj2" fmla="val 18900"/>
              <a:gd name="adj3" fmla="val -1800"/>
              <a:gd name="adj4" fmla="val -11888"/>
              <a:gd name="adj5" fmla="val -3788"/>
              <a:gd name="adj6" fmla="val -9900"/>
              <a:gd name="adj7" fmla="val -18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>
                <a:solidFill>
                  <a:srgbClr val="FF33CC"/>
                </a:solidFill>
              </a:rPr>
              <a:t>Callout </a:t>
            </a:r>
            <a:endParaRPr/>
          </a:p>
        </p:txBody>
      </p:sp>
      <p:sp>
        <p:nvSpPr>
          <p:cNvPr id="16393" name="Shape 16393"/>
          <p:cNvSpPr>
            <a:spLocks noChangeShapeType="1" noGrp="1"/>
          </p:cNvSpPr>
          <p:nvPr/>
        </p:nvSpPr>
        <p:spPr bwMode="auto">
          <a:xfrm>
            <a:off x="6553200" y="4076699"/>
            <a:ext cx="914400" cy="609600"/>
          </a:xfrm>
          <a:custGeom>
            <a:avLst>
              <a:gd name="adj0" fmla="val -23400"/>
              <a:gd name="adj1" fmla="val -20250"/>
              <a:gd name="adj2" fmla="val -1800"/>
              <a:gd name="adj3" fmla="val 4050"/>
              <a:gd name="adj4" fmla="val -25388"/>
              <a:gd name="adj5" fmla="val -22275"/>
              <a:gd name="adj6" fmla="val -23400"/>
              <a:gd name="adj7" fmla="val -202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>
                <a:solidFill>
                  <a:schemeClr val="lt2"/>
                </a:solidFill>
              </a:rPr>
              <a:t>Callout</a:t>
            </a:r>
            <a:r>
              <a:rPr/>
              <a:t> 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1" name="Shape 17411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457200"/>
            <a:ext cx="8229600" cy="5668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7412" name="Shape 17412"/>
          <p:cNvSpPr>
            <a:spLocks noChangeShapeType="1" noGrp="1"/>
          </p:cNvSpPr>
          <p:nvPr/>
        </p:nvSpPr>
        <p:spPr bwMode="auto">
          <a:xfrm>
            <a:off x="2667000" y="2095500"/>
            <a:ext cx="914400" cy="609600"/>
          </a:xfrm>
          <a:custGeom>
            <a:avLst>
              <a:gd name="adj0" fmla="val -37800"/>
              <a:gd name="adj1" fmla="val -31050"/>
              <a:gd name="adj2" fmla="val -19463"/>
              <a:gd name="adj3" fmla="val 4050"/>
              <a:gd name="adj4" fmla="val -1800"/>
              <a:gd name="adj5" fmla="val 4050"/>
              <a:gd name="adj6" fmla="val -37800"/>
              <a:gd name="adj7" fmla="val -31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FA042D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3" name="Shape 17413"/>
          <p:cNvSpPr>
            <a:spLocks noChangeShapeType="1" noGrp="1"/>
          </p:cNvSpPr>
          <p:nvPr/>
        </p:nvSpPr>
        <p:spPr bwMode="auto">
          <a:xfrm>
            <a:off x="4876800" y="1943100"/>
            <a:ext cx="914400" cy="609600"/>
          </a:xfrm>
          <a:custGeom>
            <a:avLst>
              <a:gd name="adj0" fmla="val -5400"/>
              <a:gd name="adj1" fmla="val -39150"/>
              <a:gd name="adj2" fmla="val 23888"/>
              <a:gd name="adj3" fmla="val -17550"/>
              <a:gd name="adj4" fmla="val 23888"/>
              <a:gd name="adj5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gd1"/>
              <a:gd name="gd8" fmla="val gd2"/>
              <a:gd name="gd9" fmla="val gd3"/>
              <a:gd name="gd10" fmla="val gd4"/>
              <a:gd name="gd11" fmla="val gd5"/>
              <a:gd name="gd12" fmla="val gd6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adj0 21600"/>
              <a:gd name="gd22" fmla="*/ h adj1 21600"/>
              <a:gd name="gd23" fmla="*/ w adj2 21600"/>
              <a:gd name="gd24" fmla="*/ h adj3 21600"/>
              <a:gd name="gd25" fmla="*/ w adj4 21600"/>
              <a:gd name="gd26" fmla="*/ h adj5 21600"/>
            </a:gdLst>
            <a:ahLst>
              <a:ahXY gdRefX="adj0" minX="-21474836" maxX="21474836" gdRefY="adj1" minY="-21474836" maxY="21474836">
                <a:pos x="gd21" y="gd22"/>
              </a:ahXY>
              <a:ahXY gdRefX="adj2" minX="-21474836" maxX="21474836" gdRefY="adj3" minY="-21474836" maxY="21474836">
                <a:pos x="gd23" y="gd24"/>
              </a:ahXY>
              <a:ahXY gdRefX="adj4" minX="-21474836" maxX="21474836" gdRefY="adj5" minY="-21474836" maxY="21474836">
                <a:pos x="gd25" y="gd26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</a:path>
              <a:path w="21600" h="21600" fill="norm" stroke="1" extrusionOk="0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4" name="Shape 17414"/>
          <p:cNvSpPr>
            <a:spLocks noChangeShapeType="1" noGrp="1"/>
          </p:cNvSpPr>
          <p:nvPr/>
        </p:nvSpPr>
        <p:spPr bwMode="auto">
          <a:xfrm>
            <a:off x="1600200" y="3276600"/>
            <a:ext cx="914400" cy="914400"/>
          </a:xfrm>
          <a:custGeom>
            <a:avLst>
              <a:gd name="adj0" fmla="val -18900"/>
              <a:gd name="adj1" fmla="val -1800"/>
              <a:gd name="adj2" fmla="val 18900"/>
              <a:gd name="adj3" fmla="val -1800"/>
              <a:gd name="adj4" fmla="val -20888"/>
              <a:gd name="adj5" fmla="val 21413"/>
              <a:gd name="adj6" fmla="val -18900"/>
              <a:gd name="adj7" fmla="val 234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0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rgbClr val="00CC00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5" name="Shape 17415"/>
          <p:cNvSpPr>
            <a:spLocks noChangeShapeType="1" noGrp="1"/>
          </p:cNvSpPr>
          <p:nvPr/>
        </p:nvSpPr>
        <p:spPr bwMode="auto">
          <a:xfrm>
            <a:off x="4876800" y="3390900"/>
            <a:ext cx="914400" cy="609600"/>
          </a:xfrm>
          <a:custGeom>
            <a:avLst>
              <a:gd name="adj0" fmla="val -32400"/>
              <a:gd name="adj1" fmla="val -6750"/>
              <a:gd name="adj2" fmla="val -1800"/>
              <a:gd name="adj3" fmla="val 4050"/>
              <a:gd name="adj4" fmla="val -34388"/>
              <a:gd name="adj5" fmla="val -8775"/>
              <a:gd name="adj6" fmla="val -32400"/>
              <a:gd name="adj7" fmla="val -67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adj0 21600"/>
              <a:gd name="gd22" fmla="*/ h adj1 21600"/>
              <a:gd name="gd23" fmla="*/ w adj2 21600"/>
              <a:gd name="gd24" fmla="*/ h adj3 21600"/>
            </a:gdLst>
            <a:ahLst>
              <a:ahXY gdRefX="adj0" minX="-21474836" maxX="21474836" gdRefY="adj1" minY="-21474836" maxY="21474836">
                <a:pos x="gd21" y="gd22"/>
              </a:ahXY>
              <a:ahXY gdRefX="adj2" minX="-21474836" maxX="21474836" gdRefY="adj3" minY="-21474836" maxY="21474836">
                <a:pos x="gd23" y="gd24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</a:path>
              <a:path w="21600" h="21600" fill="norm" stroke="0" extrusionOk="0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6" name="Shape 17416"/>
          <p:cNvSpPr>
            <a:spLocks noChangeShapeType="1" noGrp="1"/>
          </p:cNvSpPr>
          <p:nvPr/>
        </p:nvSpPr>
        <p:spPr bwMode="auto">
          <a:xfrm>
            <a:off x="7391400" y="3086100"/>
            <a:ext cx="914400" cy="609600"/>
          </a:xfrm>
          <a:custGeom>
            <a:avLst>
              <a:gd name="adj0" fmla="val -14400"/>
              <a:gd name="adj1" fmla="val 58050"/>
              <a:gd name="adj2" fmla="val -7988"/>
              <a:gd name="adj3" fmla="val 4050"/>
              <a:gd name="adj4" fmla="val 0"/>
              <a:gd name="adj5" fmla="val 0"/>
              <a:gd name="adj6" fmla="val -14400"/>
              <a:gd name="adj7" fmla="val 58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gd1"/>
              <a:gd name="gd8" fmla="val gd2"/>
              <a:gd name="gd9" fmla="val gd3"/>
              <a:gd name="gd10" fmla="val gd4"/>
              <a:gd name="gd11" fmla="val gd5"/>
              <a:gd name="gd12" fmla="val gd6"/>
              <a:gd name="gd13" fmla="val gd5"/>
              <a:gd name="gd14" fmla="val 0"/>
              <a:gd name="gd15" fmla="val gd5"/>
              <a:gd name="gd16" fmla="val 21600"/>
              <a:gd name="gd17" fmla="val 0"/>
              <a:gd name="gd18" fmla="val 0"/>
              <a:gd name="gd19" fmla="val 21600"/>
              <a:gd name="gd20" fmla="val 0"/>
              <a:gd name="gd21" fmla="+- gd19 0 0"/>
              <a:gd name="gd22" fmla="+- gd20 21600 0"/>
              <a:gd name="gd23" fmla="val 0"/>
              <a:gd name="gd24" fmla="val 21600"/>
              <a:gd name="gd25" fmla="*/ w adj0 21600"/>
              <a:gd name="gd26" fmla="*/ h adj1 21600"/>
              <a:gd name="gd27" fmla="*/ w adj2 21600"/>
              <a:gd name="gd28" fmla="*/ h adj3 21600"/>
              <a:gd name="gd29" fmla="*/ w adj4 21600"/>
              <a:gd name="gd30" fmla="*/ h adj5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  <a:ahXY gdRefX="adj4" minX="-21474836" maxX="21474836" gdRefY="adj5" minY="-21474836" maxY="21474836">
                <a:pos x="gd29" y="gd3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</a:path>
              <a:path w="21600" h="21600" fill="none" stroke="1" extrusionOk="0">
                <a:moveTo>
                  <a:pt x="gd13" y="gd14"/>
                </a:moveTo>
                <a:lnTo>
                  <a:pt x="gd15" y="gd16"/>
                </a:lnTo>
              </a:path>
              <a:path w="21600" h="21600" fill="norm" stroke="0" extrusionOk="0">
                <a:moveTo>
                  <a:pt x="gd17" y="gd18"/>
                </a:move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close/>
              </a:path>
            </a:pathLst>
          </a:custGeom>
          <a:solidFill>
            <a:srgbClr val="D8EF4B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7" name="Shape 17417"/>
          <p:cNvSpPr>
            <a:spLocks noChangeShapeType="1" noGrp="1"/>
          </p:cNvSpPr>
          <p:nvPr/>
        </p:nvSpPr>
        <p:spPr bwMode="auto">
          <a:xfrm>
            <a:off x="1485900" y="4953000"/>
            <a:ext cx="914400" cy="914400"/>
          </a:xfrm>
          <a:custGeom>
            <a:avLst>
              <a:gd name="adj0" fmla="val -15300"/>
              <a:gd name="adj1" fmla="val -1800"/>
              <a:gd name="adj2" fmla="val 18900"/>
              <a:gd name="adj3" fmla="val -1800"/>
              <a:gd name="adj4" fmla="val -17288"/>
              <a:gd name="adj5" fmla="val -3788"/>
              <a:gd name="adj6" fmla="val -15300"/>
              <a:gd name="adj7" fmla="val -18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0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l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8" name="Shape 17418"/>
          <p:cNvSpPr>
            <a:spLocks noChangeShapeType="1" noGrp="1"/>
          </p:cNvSpPr>
          <p:nvPr/>
        </p:nvSpPr>
        <p:spPr bwMode="auto">
          <a:xfrm>
            <a:off x="3962400" y="5067300"/>
            <a:ext cx="914400" cy="609600"/>
          </a:xfrm>
          <a:custGeom>
            <a:avLst>
              <a:gd name="adj0" fmla="val -18000"/>
              <a:gd name="adj1" fmla="val 31050"/>
              <a:gd name="adj2" fmla="val -1800"/>
              <a:gd name="adj3" fmla="val 4050"/>
              <a:gd name="adj4" fmla="val -19988"/>
              <a:gd name="adj5" fmla="val 29025"/>
              <a:gd name="adj6" fmla="val -18000"/>
              <a:gd name="adj7" fmla="val 31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0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7419" name="Shape 17419"/>
          <p:cNvSpPr>
            <a:spLocks noChangeShapeType="1" noGrp="1"/>
          </p:cNvSpPr>
          <p:nvPr/>
        </p:nvSpPr>
        <p:spPr bwMode="auto">
          <a:xfrm>
            <a:off x="6705600" y="5219700"/>
            <a:ext cx="914400" cy="609600"/>
          </a:xfrm>
          <a:custGeom>
            <a:avLst>
              <a:gd name="adj0" fmla="val -25200"/>
              <a:gd name="adj1" fmla="val 20250"/>
              <a:gd name="adj2" fmla="val -13275"/>
              <a:gd name="adj3" fmla="val 4050"/>
              <a:gd name="adj4" fmla="val -1800"/>
              <a:gd name="adj5" fmla="val 4050"/>
              <a:gd name="adj6" fmla="val -25200"/>
              <a:gd name="adj7" fmla="val 202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gd1"/>
              <a:gd name="gd8" fmla="val gd2"/>
              <a:gd name="gd9" fmla="val gd3"/>
              <a:gd name="gd10" fmla="val gd4"/>
              <a:gd name="gd11" fmla="val gd5"/>
              <a:gd name="gd12" fmla="val gd6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adj0 21600"/>
              <a:gd name="gd22" fmla="*/ h adj1 21600"/>
              <a:gd name="gd23" fmla="*/ w adj2 21600"/>
              <a:gd name="gd24" fmla="*/ h adj3 21600"/>
              <a:gd name="gd25" fmla="*/ w adj4 21600"/>
              <a:gd name="gd26" fmla="*/ h adj5 21600"/>
            </a:gdLst>
            <a:ahLst>
              <a:ahXY gdRefX="adj0" minX="-21474836" maxX="21474836" gdRefY="adj1" minY="-21474836" maxY="21474836">
                <a:pos x="gd21" y="gd22"/>
              </a:ahXY>
              <a:ahXY gdRefX="adj2" minX="-21474836" maxX="21474836" gdRefY="adj3" minY="-21474836" maxY="21474836">
                <a:pos x="gd23" y="gd24"/>
              </a:ahXY>
              <a:ahXY gdRefX="adj4" minX="-21474836" maxX="21474836" gdRefY="adj5" minY="-21474836" maxY="21474836">
                <a:pos x="gd25" y="gd26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</a:path>
              <a:path w="21600" h="21600" fill="norm" stroke="0" extrusionOk="0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rgbClr val="FA042D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5" name="Shape 18435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81000"/>
            <a:ext cx="8229600" cy="57451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8436" name="Shape 18436"/>
          <p:cNvSpPr>
            <a:spLocks noChangeShapeType="1" noGrp="1"/>
          </p:cNvSpPr>
          <p:nvPr/>
        </p:nvSpPr>
        <p:spPr bwMode="auto">
          <a:xfrm>
            <a:off x="1066800" y="1181099"/>
            <a:ext cx="914400" cy="609600"/>
          </a:xfrm>
          <a:custGeom>
            <a:avLst>
              <a:gd name="adj0" fmla="val 0"/>
              <a:gd name="adj1" fmla="val -12150"/>
              <a:gd name="adj2" fmla="val 23888"/>
              <a:gd name="adj3" fmla="val -4050"/>
              <a:gd name="adj4" fmla="val 23888"/>
              <a:gd name="adj5" fmla="val 4050"/>
              <a:gd name="adj6" fmla="val 23400"/>
              <a:gd name="adj7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adj6"/>
              <a:gd name="gd8" fmla="val adj7"/>
              <a:gd name="gd9" fmla="val gd1"/>
              <a:gd name="gd10" fmla="val gd2"/>
              <a:gd name="gd11" fmla="val gd3"/>
              <a:gd name="gd12" fmla="val gd4"/>
              <a:gd name="gd13" fmla="val gd5"/>
              <a:gd name="gd14" fmla="val gd6"/>
              <a:gd name="gd15" fmla="val gd7"/>
              <a:gd name="gd16" fmla="val gd8"/>
              <a:gd name="gd17" fmla="val 0"/>
              <a:gd name="gd18" fmla="val 0"/>
              <a:gd name="gd19" fmla="val 21600"/>
              <a:gd name="gd20" fmla="val 0"/>
              <a:gd name="gd21" fmla="+- gd19 0 0"/>
              <a:gd name="gd22" fmla="+- gd20 21600 0"/>
              <a:gd name="gd23" fmla="val 0"/>
              <a:gd name="gd24" fmla="val 21600"/>
              <a:gd name="gd25" fmla="*/ w adj0 21600"/>
              <a:gd name="gd26" fmla="*/ h adj1 21600"/>
              <a:gd name="gd27" fmla="*/ w adj2 21600"/>
              <a:gd name="gd28" fmla="*/ h adj3 21600"/>
              <a:gd name="gd29" fmla="*/ w adj4 21600"/>
              <a:gd name="gd30" fmla="*/ h adj5 21600"/>
              <a:gd name="gd31" fmla="*/ w adj6 21600"/>
              <a:gd name="gd32" fmla="*/ h adj7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  <a:ahXY gdRefX="adj4" minX="-21474836" maxX="21474836" gdRefY="adj5" minY="-21474836" maxY="21474836">
                <a:pos x="gd29" y="gd30"/>
              </a:ahXY>
              <a:ahXY gdRefX="adj6" minX="-21474836" maxX="21474836" gdRefY="adj7" minY="-21474836" maxY="21474836">
                <a:pos x="gd31" y="gd32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</a:path>
              <a:path w="21600" h="21600" fill="norm" stroke="0" extrusionOk="0">
                <a:moveTo>
                  <a:pt x="gd17" y="gd18"/>
                </a:move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close/>
              </a:path>
            </a:pathLst>
          </a:custGeom>
          <a:solidFill>
            <a:schemeClr val="accent2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8437" name="Shape 18437"/>
          <p:cNvSpPr>
            <a:spLocks noChangeShapeType="1" noGrp="1"/>
          </p:cNvSpPr>
          <p:nvPr/>
        </p:nvSpPr>
        <p:spPr bwMode="auto">
          <a:xfrm>
            <a:off x="4305300" y="990600"/>
            <a:ext cx="914400" cy="914400"/>
          </a:xfrm>
          <a:custGeom>
            <a:avLst>
              <a:gd name="adj0" fmla="val -20700"/>
              <a:gd name="adj1" fmla="val -1800"/>
              <a:gd name="adj2" fmla="val 18900"/>
              <a:gd name="adj3" fmla="val -1800"/>
              <a:gd name="adj4" fmla="val -22688"/>
              <a:gd name="adj5" fmla="val -3788"/>
              <a:gd name="adj6" fmla="val -20700"/>
              <a:gd name="adj7" fmla="val -18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0"/>
              <a:gd name="gd10" fmla="val 0"/>
              <a:gd name="gd11" fmla="val 21600"/>
              <a:gd name="gd12" fmla="val 0"/>
              <a:gd name="gd13" fmla="+- gd11 0 0"/>
              <a:gd name="gd14" fmla="+- gd12 21600 0"/>
              <a:gd name="gd15" fmla="val 0"/>
              <a:gd name="gd16" fmla="val 21600"/>
              <a:gd name="gd17" fmla="*/ w adj0 21600"/>
              <a:gd name="gd18" fmla="*/ h adj1 21600"/>
              <a:gd name="gd19" fmla="*/ w adj2 21600"/>
              <a:gd name="gd20" fmla="*/ h adj3 21600"/>
            </a:gdLst>
            <a:ahLst>
              <a:ahXY gdRefX="adj0" minX="-21474836" maxX="21474836" gdRefY="adj1" minY="-21474836" maxY="21474836">
                <a:pos x="gd17" y="gd18"/>
              </a:ahXY>
              <a:ahXY gdRefX="adj2" minX="-21474836" maxX="21474836" gdRefY="adj3" minY="-21474836" maxY="21474836">
                <a:pos x="gd19" y="gd2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rm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8438" name="Shape 18438"/>
          <p:cNvSpPr>
            <a:spLocks noChangeShapeType="1" noGrp="1"/>
          </p:cNvSpPr>
          <p:nvPr/>
        </p:nvSpPr>
        <p:spPr bwMode="auto">
          <a:xfrm>
            <a:off x="2286000" y="3162300"/>
            <a:ext cx="914400" cy="609600"/>
          </a:xfrm>
          <a:custGeom>
            <a:avLst>
              <a:gd name="adj0" fmla="val -28800"/>
              <a:gd name="adj1" fmla="val -14850"/>
              <a:gd name="adj2" fmla="val -1800"/>
              <a:gd name="adj3" fmla="val 4050"/>
              <a:gd name="adj4" fmla="val -30788"/>
              <a:gd name="adj5" fmla="val -16875"/>
              <a:gd name="adj6" fmla="val -28800"/>
              <a:gd name="adj7" fmla="val -148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gd1"/>
              <a:gd name="gd6" fmla="val gd2"/>
              <a:gd name="gd7" fmla="val gd3"/>
              <a:gd name="gd8" fmla="val gd4"/>
              <a:gd name="gd9" fmla="val gd3"/>
              <a:gd name="gd10" fmla="val 0"/>
              <a:gd name="gd11" fmla="val gd3"/>
              <a:gd name="gd12" fmla="val 21600"/>
              <a:gd name="gd13" fmla="val 0"/>
              <a:gd name="gd14" fmla="val 0"/>
              <a:gd name="gd15" fmla="val 21600"/>
              <a:gd name="gd16" fmla="val 0"/>
              <a:gd name="gd17" fmla="+- gd15 0 0"/>
              <a:gd name="gd18" fmla="+- gd16 21600 0"/>
              <a:gd name="gd19" fmla="val 0"/>
              <a:gd name="gd20" fmla="val 21600"/>
              <a:gd name="gd21" fmla="*/ w adj0 21600"/>
              <a:gd name="gd22" fmla="*/ h adj1 21600"/>
              <a:gd name="gd23" fmla="*/ w adj2 21600"/>
              <a:gd name="gd24" fmla="*/ h adj3 21600"/>
            </a:gdLst>
            <a:ahLst>
              <a:ahXY gdRefX="adj0" minX="-21474836" maxX="21474836" gdRefY="adj1" minY="-21474836" maxY="21474836">
                <a:pos x="gd21" y="gd22"/>
              </a:ahXY>
              <a:ahXY gdRefX="adj2" minX="-21474836" maxX="21474836" gdRefY="adj3" minY="-21474836" maxY="21474836">
                <a:pos x="gd23" y="gd24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5" y="gd6"/>
                </a:moveTo>
                <a:lnTo>
                  <a:pt x="gd7" y="gd8"/>
                </a:lnTo>
              </a:path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</a:path>
              <a:path w="21600" h="21600" fill="norm" stroke="1" extrusionOk="0"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>
                <a:solidFill>
                  <a:schemeClr val="accent2"/>
                </a:solidFill>
              </a:rPr>
              <a:t>Callout </a:t>
            </a:r>
            <a:endParaRPr/>
          </a:p>
        </p:txBody>
      </p:sp>
      <p:sp>
        <p:nvSpPr>
          <p:cNvPr id="18439" name="Shape 18439"/>
          <p:cNvSpPr>
            <a:spLocks noChangeShapeType="1" noGrp="1"/>
          </p:cNvSpPr>
          <p:nvPr/>
        </p:nvSpPr>
        <p:spPr bwMode="auto">
          <a:xfrm>
            <a:off x="5715000" y="2628900"/>
            <a:ext cx="914400" cy="609600"/>
          </a:xfrm>
          <a:custGeom>
            <a:avLst>
              <a:gd name="adj0" fmla="val -36000"/>
              <a:gd name="adj1" fmla="val 44550"/>
              <a:gd name="adj2" fmla="val -18563"/>
              <a:gd name="adj3" fmla="val 4050"/>
              <a:gd name="adj4" fmla="val -1800"/>
              <a:gd name="adj5" fmla="val 4050"/>
              <a:gd name="adj6" fmla="val -36000"/>
              <a:gd name="adj7" fmla="val 445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gd1"/>
              <a:gd name="gd8" fmla="val gd2"/>
              <a:gd name="gd9" fmla="val gd3"/>
              <a:gd name="gd10" fmla="val gd4"/>
              <a:gd name="gd11" fmla="val gd5"/>
              <a:gd name="gd12" fmla="val gd6"/>
              <a:gd name="gd13" fmla="val gd5"/>
              <a:gd name="gd14" fmla="val 0"/>
              <a:gd name="gd15" fmla="val gd5"/>
              <a:gd name="gd16" fmla="val 21600"/>
              <a:gd name="gd17" fmla="val 0"/>
              <a:gd name="gd18" fmla="val 0"/>
              <a:gd name="gd19" fmla="val 21600"/>
              <a:gd name="gd20" fmla="val 0"/>
              <a:gd name="gd21" fmla="+- gd19 0 0"/>
              <a:gd name="gd22" fmla="+- gd20 21600 0"/>
              <a:gd name="gd23" fmla="val 0"/>
              <a:gd name="gd24" fmla="val 21600"/>
              <a:gd name="gd25" fmla="*/ w adj0 21600"/>
              <a:gd name="gd26" fmla="*/ h adj1 21600"/>
              <a:gd name="gd27" fmla="*/ w adj2 21600"/>
              <a:gd name="gd28" fmla="*/ h adj3 21600"/>
              <a:gd name="gd29" fmla="*/ w adj4 21600"/>
              <a:gd name="gd30" fmla="*/ h adj5 21600"/>
            </a:gdLst>
            <a:ahLst>
              <a:ahXY gdRefX="adj0" minX="-21474836" maxX="21474836" gdRefY="adj1" minY="-21474836" maxY="21474836">
                <a:pos x="gd25" y="gd26"/>
              </a:ahXY>
              <a:ahXY gdRefX="adj2" minX="-21474836" maxX="21474836" gdRefY="adj3" minY="-21474836" maxY="21474836">
                <a:pos x="gd27" y="gd28"/>
              </a:ahXY>
              <a:ahXY gdRefX="adj4" minX="-21474836" maxX="21474836" gdRefY="adj5" minY="-21474836" maxY="21474836">
                <a:pos x="gd29" y="gd30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</a:path>
              <a:path w="21600" h="21600" fill="none" stroke="1" extrusionOk="0">
                <a:moveTo>
                  <a:pt x="gd13" y="gd14"/>
                </a:moveTo>
                <a:lnTo>
                  <a:pt x="gd15" y="gd16"/>
                </a:lnTo>
              </a:path>
              <a:path w="21600" h="21600" fill="norm" stroke="1" extrusionOk="0">
                <a:moveTo>
                  <a:pt x="gd17" y="gd18"/>
                </a:move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8440" name="Shape 18440"/>
          <p:cNvSpPr>
            <a:spLocks noChangeShapeType="1" noGrp="1"/>
          </p:cNvSpPr>
          <p:nvPr/>
        </p:nvSpPr>
        <p:spPr bwMode="auto">
          <a:xfrm>
            <a:off x="609600" y="4076699"/>
            <a:ext cx="914400" cy="609600"/>
          </a:xfrm>
          <a:custGeom>
            <a:avLst>
              <a:gd name="adj0" fmla="val 27000"/>
              <a:gd name="adj1" fmla="val 47250"/>
              <a:gd name="adj2" fmla="val 28988"/>
              <a:gd name="adj3" fmla="val 25650"/>
              <a:gd name="adj4" fmla="val 28988"/>
              <a:gd name="adj5" fmla="val 4050"/>
              <a:gd name="adj6" fmla="val 23400"/>
              <a:gd name="adj7" fmla="val 40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val adj4"/>
              <a:gd name="gd6" fmla="val adj5"/>
              <a:gd name="gd7" fmla="val adj6"/>
              <a:gd name="gd8" fmla="val adj7"/>
              <a:gd name="gd9" fmla="val gd1"/>
              <a:gd name="gd10" fmla="val gd2"/>
              <a:gd name="gd11" fmla="val gd3"/>
              <a:gd name="gd12" fmla="val gd4"/>
              <a:gd name="gd13" fmla="val gd5"/>
              <a:gd name="gd14" fmla="val gd6"/>
              <a:gd name="gd15" fmla="val gd7"/>
              <a:gd name="gd16" fmla="val gd8"/>
              <a:gd name="gd17" fmla="val gd7"/>
              <a:gd name="gd18" fmla="val 0"/>
              <a:gd name="gd19" fmla="val gd7"/>
              <a:gd name="gd20" fmla="val 21600"/>
              <a:gd name="gd21" fmla="val 0"/>
              <a:gd name="gd22" fmla="val 0"/>
              <a:gd name="gd23" fmla="val 21600"/>
              <a:gd name="gd24" fmla="val 0"/>
              <a:gd name="gd25" fmla="+- gd23 0 0"/>
              <a:gd name="gd26" fmla="+- gd24 21600 0"/>
              <a:gd name="gd27" fmla="val 0"/>
              <a:gd name="gd28" fmla="val 21600"/>
              <a:gd name="gd29" fmla="*/ w adj0 21600"/>
              <a:gd name="gd30" fmla="*/ h adj1 21600"/>
              <a:gd name="gd31" fmla="*/ w adj2 21600"/>
              <a:gd name="gd32" fmla="*/ h adj3 21600"/>
              <a:gd name="gd33" fmla="*/ w adj4 21600"/>
              <a:gd name="gd34" fmla="*/ h adj5 21600"/>
              <a:gd name="gd35" fmla="*/ w adj6 21600"/>
              <a:gd name="gd36" fmla="*/ h adj7 21600"/>
            </a:gdLst>
            <a:ahLst>
              <a:ahXY gdRefX="adj0" minX="-21474836" maxX="21474836" gdRefY="adj1" minY="-21474836" maxY="21474836">
                <a:pos x="gd29" y="gd30"/>
              </a:ahXY>
              <a:ahXY gdRefX="adj2" minX="-21474836" maxX="21474836" gdRefY="adj3" minY="-21474836" maxY="21474836">
                <a:pos x="gd31" y="gd32"/>
              </a:ahXY>
              <a:ahXY gdRefX="adj4" minX="-21474836" maxX="21474836" gdRefY="adj5" minY="-21474836" maxY="21474836">
                <a:pos x="gd33" y="gd34"/>
              </a:ahXY>
              <a:ahXY gdRefX="adj6" minX="-21474836" maxX="21474836" gdRefY="adj7" minY="-21474836" maxY="21474836">
                <a:pos x="gd35" y="gd36"/>
              </a:ahXY>
            </a:ahLst>
            <a:cxnLst/>
            <a:rect l="0" t="0" r="r" b="b"/>
            <a:pathLst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</a:path>
              <a:path w="21600" h="21600" fill="none" stroke="1" extrusionOk="0">
                <a:moveTo>
                  <a:pt x="gd17" y="gd18"/>
                </a:moveTo>
                <a:lnTo>
                  <a:pt x="gd19" y="gd20"/>
                </a:lnTo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 algn="ctr">
              <a:defRPr/>
            </a:pPr>
            <a:r>
              <a:rPr/>
              <a:t>Callout 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Shape 19458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7159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4000"/>
              <a:t>buttons </a:t>
            </a:r>
            <a:endParaRPr/>
          </a:p>
        </p:txBody>
      </p:sp>
      <p:sp>
        <p:nvSpPr>
          <p:cNvPr id="19459" name="Shape 19459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066800"/>
            <a:ext cx="8229600" cy="50593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9460" name="Shape 19460"/>
          <p:cNvSpPr>
            <a:spLocks noChangeShapeType="1" noGrp="1"/>
          </p:cNvSpPr>
          <p:nvPr/>
        </p:nvSpPr>
        <p:spPr bwMode="auto">
          <a:xfrm>
            <a:off x="990600" y="1676400"/>
            <a:ext cx="990600" cy="685800"/>
          </a:xfrm>
          <a:prstGeom prst="actionButtonBlank">
            <a:avLst/>
          </a:prstGeom>
          <a:solidFill>
            <a:schemeClr val="accent1"/>
          </a:solidFill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buttons</a:t>
            </a:r>
            <a:endParaRPr/>
          </a:p>
        </p:txBody>
      </p:sp>
      <p:sp>
        <p:nvSpPr>
          <p:cNvPr id="19461" name="Shape 19461"/>
          <p:cNvSpPr>
            <a:spLocks noChangeShapeType="1" noGrp="1"/>
          </p:cNvSpPr>
          <p:nvPr/>
        </p:nvSpPr>
        <p:spPr bwMode="auto">
          <a:xfrm>
            <a:off x="2743200" y="1676400"/>
            <a:ext cx="1295400" cy="685800"/>
          </a:xfrm>
          <a:prstGeom prst="actionButtonHome">
            <a:avLst/>
          </a:prstGeom>
          <a:solidFill>
            <a:schemeClr val="accent1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2" name="Shape 19462"/>
          <p:cNvSpPr>
            <a:spLocks noChangeShapeType="1" noGrp="1"/>
          </p:cNvSpPr>
          <p:nvPr/>
        </p:nvSpPr>
        <p:spPr bwMode="auto">
          <a:xfrm>
            <a:off x="4800600" y="1524000"/>
            <a:ext cx="1447800" cy="838200"/>
          </a:xfrm>
          <a:prstGeom prst="actionButtonHelp">
            <a:avLst/>
          </a:prstGeom>
          <a:solidFill>
            <a:schemeClr val="accent1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3" name="Shape 19463"/>
          <p:cNvSpPr>
            <a:spLocks noChangeShapeType="1" noGrp="1"/>
          </p:cNvSpPr>
          <p:nvPr/>
        </p:nvSpPr>
        <p:spPr bwMode="auto">
          <a:xfrm>
            <a:off x="914400" y="3048000"/>
            <a:ext cx="1676400" cy="990600"/>
          </a:xfrm>
          <a:prstGeom prst="actionButtonInformation">
            <a:avLst/>
          </a:prstGeom>
          <a:solidFill>
            <a:schemeClr val="accent1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5" name="Shape 19465"/>
          <p:cNvSpPr>
            <a:spLocks noChangeShapeType="1" noGrp="1"/>
          </p:cNvSpPr>
          <p:nvPr/>
        </p:nvSpPr>
        <p:spPr bwMode="auto">
          <a:xfrm>
            <a:off x="3581400" y="3124200"/>
            <a:ext cx="990600" cy="609600"/>
          </a:xfrm>
          <a:prstGeom prst="actionButtonBackPrevious">
            <a:avLst/>
          </a:prstGeom>
          <a:solidFill>
            <a:schemeClr val="accent2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6" name="Shape 19466"/>
          <p:cNvSpPr>
            <a:spLocks noChangeShapeType="1" noGrp="1"/>
          </p:cNvSpPr>
          <p:nvPr/>
        </p:nvSpPr>
        <p:spPr bwMode="auto">
          <a:xfrm>
            <a:off x="5334000" y="3124200"/>
            <a:ext cx="1600200" cy="609600"/>
          </a:xfrm>
          <a:prstGeom prst="actionButtonForwardNext">
            <a:avLst/>
          </a:prstGeom>
          <a:solidFill>
            <a:schemeClr val="accent1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7" name="Shape 19467"/>
          <p:cNvSpPr>
            <a:spLocks noChangeShapeType="1" noGrp="1"/>
          </p:cNvSpPr>
          <p:nvPr/>
        </p:nvSpPr>
        <p:spPr bwMode="auto">
          <a:xfrm>
            <a:off x="1066800" y="4800600"/>
            <a:ext cx="1371600" cy="685800"/>
          </a:xfrm>
          <a:prstGeom prst="actionButtonBeginning">
            <a:avLst/>
          </a:prstGeom>
          <a:solidFill>
            <a:srgbClr val="00CC00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8" name="Shape 19468"/>
          <p:cNvSpPr>
            <a:spLocks noChangeShapeType="1" noGrp="1"/>
          </p:cNvSpPr>
          <p:nvPr/>
        </p:nvSpPr>
        <p:spPr bwMode="auto">
          <a:xfrm>
            <a:off x="3200400" y="4800600"/>
            <a:ext cx="1447800" cy="685800"/>
          </a:xfrm>
          <a:prstGeom prst="actionButtonEnd">
            <a:avLst/>
          </a:prstGeom>
          <a:solidFill>
            <a:srgbClr val="00CC00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469" name="Shape 19469"/>
          <p:cNvSpPr>
            <a:spLocks noChangeShapeType="1" noGrp="1"/>
          </p:cNvSpPr>
          <p:nvPr/>
        </p:nvSpPr>
        <p:spPr bwMode="auto">
          <a:xfrm>
            <a:off x="5638800" y="4572000"/>
            <a:ext cx="1524000" cy="914400"/>
          </a:xfrm>
          <a:prstGeom prst="actionButtonReturn">
            <a:avLst/>
          </a:prstGeom>
          <a:solidFill>
            <a:srgbClr val="FF33CC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3" name="Shape 20483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457200"/>
            <a:ext cx="8229600" cy="5668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0484" name="Shape 20484"/>
          <p:cNvSpPr>
            <a:spLocks noChangeShapeType="1" noGrp="1"/>
          </p:cNvSpPr>
          <p:nvPr/>
        </p:nvSpPr>
        <p:spPr bwMode="auto">
          <a:xfrm>
            <a:off x="990600" y="1143000"/>
            <a:ext cx="1676400" cy="1752599"/>
          </a:xfrm>
          <a:prstGeom prst="actionButtonDocument">
            <a:avLst/>
          </a:prstGeom>
          <a:solidFill>
            <a:srgbClr val="D8EF4B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485" name="Shape 20485"/>
          <p:cNvSpPr>
            <a:spLocks noChangeShapeType="1" noGrp="1"/>
          </p:cNvSpPr>
          <p:nvPr/>
        </p:nvSpPr>
        <p:spPr bwMode="auto">
          <a:xfrm>
            <a:off x="3505199" y="1447800"/>
            <a:ext cx="1371600" cy="1219200"/>
          </a:xfrm>
          <a:prstGeom prst="actionButtonSound">
            <a:avLst/>
          </a:prstGeom>
          <a:solidFill>
            <a:srgbClr val="FA042D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486" name="Shape 20486"/>
          <p:cNvSpPr>
            <a:spLocks noChangeShapeType="1" noGrp="1"/>
          </p:cNvSpPr>
          <p:nvPr/>
        </p:nvSpPr>
        <p:spPr bwMode="auto">
          <a:xfrm>
            <a:off x="1676400" y="4038600"/>
            <a:ext cx="2286000" cy="1219200"/>
          </a:xfrm>
          <a:prstGeom prst="actionButtonMovie">
            <a:avLst/>
          </a:prstGeom>
          <a:solidFill>
            <a:srgbClr val="FA042D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4" name="Shape 3074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Soedinit_line</a:t>
            </a:r>
            <a:endParaRPr/>
          </a:p>
        </p:txBody>
      </p:sp>
      <p:sp>
        <p:nvSpPr>
          <p:cNvPr id="3075" name="Shape 3075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3076" name="Shape 3076"/>
          <p:cNvSpPr>
            <a:spLocks noChangeShapeType="1" noGrp="1"/>
          </p:cNvSpPr>
          <p:nvPr/>
        </p:nvSpPr>
        <p:spPr bwMode="auto"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3077" name="Shape 3077"/>
          <p:cNvSpPr>
            <a:spLocks noChangeShapeType="1" noGrp="1"/>
          </p:cNvSpPr>
          <p:nvPr/>
        </p:nvSpPr>
        <p:spPr bwMode="auto"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3078" name="Shape 3078"/>
          <p:cNvSpPr>
            <a:spLocks noChangeShapeType="1" noGrp="1"/>
          </p:cNvSpPr>
          <p:nvPr/>
        </p:nvSpPr>
        <p:spPr bwMode="auto">
          <a:xfrm flipV="1">
            <a:off x="457200" y="1600200"/>
            <a:ext cx="4114800" cy="226377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3080" name="Shape 3080"/>
          <p:cNvSpPr>
            <a:spLocks noChangeShapeType="1" noGrp="1"/>
          </p:cNvSpPr>
          <p:nvPr/>
        </p:nvSpPr>
        <p:spPr bwMode="auto">
          <a:xfrm flipH="1" flipV="1">
            <a:off x="4572000" y="1600200"/>
            <a:ext cx="4114800" cy="226377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3082" name="Shape 3082"/>
          <p:cNvSpPr>
            <a:spLocks noChangeShapeType="1" noGrp="1"/>
          </p:cNvSpPr>
          <p:nvPr/>
        </p:nvSpPr>
        <p:spPr bwMode="auto">
          <a:xfrm>
            <a:off x="457200" y="3863975"/>
            <a:ext cx="4114800" cy="22621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3083" name="Shape 3083"/>
          <p:cNvSpPr>
            <a:spLocks noChangeShapeType="1" noGrp="1"/>
          </p:cNvSpPr>
          <p:nvPr/>
        </p:nvSpPr>
        <p:spPr bwMode="auto">
          <a:xfrm rot="16199999" flipH="1" flipV="1">
            <a:off x="5498306" y="2937668"/>
            <a:ext cx="2262187" cy="4114800"/>
          </a:xfrm>
          <a:custGeom>
            <a:avLst>
              <a:gd name="adj0" fmla="val -2168"/>
              <a:gd name="adj1" fmla="val 22800"/>
              <a:gd name="adj2" fmla="val 43655"/>
            </a:avLst>
            <a:gdLst>
              <a:gd name="gd0" fmla="val 65536"/>
              <a:gd name="gd1" fmla="val adj0"/>
              <a:gd name="gd2" fmla="val 0"/>
              <a:gd name="gd3" fmla="val 0"/>
              <a:gd name="gd4" fmla="val gd1"/>
              <a:gd name="gd5" fmla="val 0"/>
              <a:gd name="gd6" fmla="val gd1"/>
              <a:gd name="gd7" fmla="val 21600"/>
              <a:gd name="gd8" fmla="val 21600"/>
              <a:gd name="gd9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2" y="gd3"/>
                </a:moveTo>
                <a:lnTo>
                  <a:pt x="gd4" y="gd5"/>
                </a:lnTo>
                <a:lnTo>
                  <a:pt x="gd6" y="gd7"/>
                </a:lnTo>
                <a:lnTo>
                  <a:pt x="gd8" y="gd9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3084" name="Shape 3084"/>
          <p:cNvSpPr>
            <a:spLocks noChangeShapeType="1" noGrp="1"/>
          </p:cNvSpPr>
          <p:nvPr/>
        </p:nvSpPr>
        <p:spPr bwMode="auto">
          <a:xfrm rot="10800000" flipH="1">
            <a:off x="457200" y="1600200"/>
            <a:ext cx="4114800" cy="2263775"/>
          </a:xfrm>
          <a:custGeom>
            <a:avLst>
              <a:gd name="adj0" fmla="val -1200"/>
              <a:gd name="adj1" fmla="val 23781"/>
              <a:gd name="adj2" fmla="val 2400"/>
            </a:avLst>
            <a:gdLst>
              <a:gd name="gd0" fmla="val 65536"/>
              <a:gd name="gd1" fmla="val adj0"/>
              <a:gd name="gd2" fmla="val 0"/>
              <a:gd name="gd3" fmla="val 0"/>
              <a:gd name="gd4" fmla="val gd1"/>
              <a:gd name="gd5" fmla="val 0"/>
              <a:gd name="gd6" fmla="val gd1"/>
              <a:gd name="gd7" fmla="val 21600"/>
              <a:gd name="gd8" fmla="val 21600"/>
              <a:gd name="gd9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2" y="gd3"/>
                </a:moveTo>
                <a:lnTo>
                  <a:pt x="gd4" y="gd5"/>
                </a:lnTo>
                <a:lnTo>
                  <a:pt x="gd6" y="gd7"/>
                </a:lnTo>
                <a:lnTo>
                  <a:pt x="gd8" y="gd9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Shape 21506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others </a:t>
            </a:r>
            <a:endParaRPr/>
          </a:p>
        </p:txBody>
      </p:sp>
      <p:sp>
        <p:nvSpPr>
          <p:cNvPr id="21507" name="Shape 21507"/>
          <p:cNvSpPr>
            <a:spLocks noChangeShapeType="1" noGrp="1"/>
          </p:cNvSpPr>
          <p:nvPr>
            <p:ph type="body" idx="1"/>
          </p:nvPr>
        </p:nvSpPr>
        <p:spPr bwMode="auto">
          <a:xfrm>
            <a:off x="609600" y="1371600"/>
            <a:ext cx="8229600" cy="4525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1508" name="cddrive"/>
          <p:cNvSpPr>
            <a:spLocks noChangeShapeType="1" noGrp="1"/>
          </p:cNvSpPr>
          <p:nvPr/>
        </p:nvSpPr>
        <p:spPr bwMode="auto">
          <a:xfrm>
            <a:off x="1295400" y="1828800"/>
            <a:ext cx="1809750" cy="904875"/>
          </a:xfrm>
          <a:custGeom>
            <a:avLst/>
            <a:gdLst>
              <a:gd name="gd0" fmla="val 65536"/>
              <a:gd name="gd1" fmla="val 2563"/>
              <a:gd name="gd2" fmla="val 12259"/>
              <a:gd name="gd3" fmla="val 2563"/>
              <a:gd name="gd4" fmla="val 12843"/>
              <a:gd name="gd5" fmla="val 2746"/>
              <a:gd name="gd6" fmla="val 13427"/>
              <a:gd name="gd7" fmla="val 2929"/>
              <a:gd name="gd8" fmla="val 14303"/>
              <a:gd name="gd9" fmla="val 3112"/>
              <a:gd name="gd10" fmla="val 14886"/>
              <a:gd name="gd11" fmla="val 3478"/>
              <a:gd name="gd12" fmla="val 15470"/>
              <a:gd name="gd13" fmla="val 3844"/>
              <a:gd name="gd14" fmla="val 16054"/>
              <a:gd name="gd15" fmla="val 4393"/>
              <a:gd name="gd16" fmla="val 16638"/>
              <a:gd name="gd17" fmla="val 4942"/>
              <a:gd name="gd18" fmla="val 17222"/>
              <a:gd name="gd19" fmla="val 5492"/>
              <a:gd name="gd20" fmla="val 17514"/>
              <a:gd name="gd21" fmla="val 6224"/>
              <a:gd name="gd22" fmla="val 18097"/>
              <a:gd name="gd23" fmla="val 6773"/>
              <a:gd name="gd24" fmla="val 18389"/>
              <a:gd name="gd25" fmla="val 7505"/>
              <a:gd name="gd26" fmla="val 18681"/>
              <a:gd name="gd27" fmla="val 8237"/>
              <a:gd name="gd28" fmla="val 18973"/>
              <a:gd name="gd29" fmla="val 9153"/>
              <a:gd name="gd30" fmla="val 18973"/>
              <a:gd name="gd31" fmla="val 9885"/>
              <a:gd name="gd32" fmla="val 19265"/>
              <a:gd name="gd33" fmla="val 10800"/>
              <a:gd name="gd34" fmla="val 19265"/>
              <a:gd name="gd35" fmla="val 11532"/>
              <a:gd name="gd36" fmla="val 19265"/>
              <a:gd name="gd37" fmla="val 12447"/>
              <a:gd name="gd38" fmla="val 18973"/>
              <a:gd name="gd39" fmla="val 13180"/>
              <a:gd name="gd40" fmla="val 18973"/>
              <a:gd name="gd41" fmla="val 13912"/>
              <a:gd name="gd42" fmla="val 18681"/>
              <a:gd name="gd43" fmla="val 14644"/>
              <a:gd name="gd44" fmla="val 18389"/>
              <a:gd name="gd45" fmla="val 15376"/>
              <a:gd name="gd46" fmla="val 18097"/>
              <a:gd name="gd47" fmla="val 16108"/>
              <a:gd name="gd48" fmla="val 17514"/>
              <a:gd name="gd49" fmla="val 16658"/>
              <a:gd name="gd50" fmla="val 17222"/>
              <a:gd name="gd51" fmla="val 17207"/>
              <a:gd name="gd52" fmla="val 16638"/>
              <a:gd name="gd53" fmla="val 17573"/>
              <a:gd name="gd54" fmla="val 16054"/>
              <a:gd name="gd55" fmla="val 18122"/>
              <a:gd name="gd56" fmla="val 15470"/>
              <a:gd name="gd57" fmla="val 18305"/>
              <a:gd name="gd58" fmla="val 14886"/>
              <a:gd name="gd59" fmla="val 18671"/>
              <a:gd name="gd60" fmla="val 14303"/>
              <a:gd name="gd61" fmla="val 18854"/>
              <a:gd name="gd62" fmla="val 13427"/>
              <a:gd name="gd63" fmla="val 19037"/>
              <a:gd name="gd64" fmla="val 12843"/>
              <a:gd name="gd65" fmla="val 19037"/>
              <a:gd name="gd66" fmla="val 12259"/>
              <a:gd name="gd67" fmla="val 2563"/>
              <a:gd name="gd68" fmla="val 12259"/>
              <a:gd name="gd69" fmla="val 2563"/>
              <a:gd name="gd70" fmla="val 12259"/>
              <a:gd name="gd71" fmla="val 9153"/>
              <a:gd name="gd72" fmla="val 12259"/>
              <a:gd name="gd73" fmla="val 9153"/>
              <a:gd name="gd74" fmla="val 12551"/>
              <a:gd name="gd75" fmla="val 9336"/>
              <a:gd name="gd76" fmla="val 12843"/>
              <a:gd name="gd77" fmla="val 9519"/>
              <a:gd name="gd78" fmla="val 13135"/>
              <a:gd name="gd79" fmla="val 9702"/>
              <a:gd name="gd80" fmla="val 13135"/>
              <a:gd name="gd81" fmla="val 9885"/>
              <a:gd name="gd82" fmla="val 13427"/>
              <a:gd name="gd83" fmla="val 10068"/>
              <a:gd name="gd84" fmla="val 13719"/>
              <a:gd name="gd85" fmla="val 10434"/>
              <a:gd name="gd86" fmla="val 13719"/>
              <a:gd name="gd87" fmla="val 10800"/>
              <a:gd name="gd88" fmla="val 13719"/>
              <a:gd name="gd89" fmla="val 10983"/>
              <a:gd name="gd90" fmla="val 13719"/>
              <a:gd name="gd91" fmla="val 11349"/>
              <a:gd name="gd92" fmla="val 13719"/>
              <a:gd name="gd93" fmla="val 11715"/>
              <a:gd name="gd94" fmla="val 13427"/>
              <a:gd name="gd95" fmla="val 11898"/>
              <a:gd name="gd96" fmla="val 13135"/>
              <a:gd name="gd97" fmla="val 12081"/>
              <a:gd name="gd98" fmla="val 13135"/>
              <a:gd name="gd99" fmla="val 12264"/>
              <a:gd name="gd100" fmla="val 12843"/>
              <a:gd name="gd101" fmla="val 12264"/>
              <a:gd name="gd102" fmla="val 12551"/>
              <a:gd name="gd103" fmla="val 12264"/>
              <a:gd name="gd104" fmla="val 12259"/>
              <a:gd name="gd105" fmla="val 9153"/>
              <a:gd name="gd106" fmla="val 12259"/>
              <a:gd name="gd107" fmla="val 21600"/>
              <a:gd name="gd108" fmla="val 7589"/>
              <a:gd name="gd109" fmla="val 17756"/>
              <a:gd name="gd110" fmla="val 0"/>
              <a:gd name="gd111" fmla="val 10800"/>
              <a:gd name="gd112" fmla="val 0"/>
              <a:gd name="gd113" fmla="val 3844"/>
              <a:gd name="gd114" fmla="val 0"/>
              <a:gd name="gd115" fmla="val 0"/>
              <a:gd name="gd116" fmla="val 7589"/>
              <a:gd name="gd117" fmla="val 0"/>
              <a:gd name="gd118" fmla="val 10800"/>
              <a:gd name="gd119" fmla="val 0"/>
              <a:gd name="gd120" fmla="val 18097"/>
              <a:gd name="gd121" fmla="val 1464"/>
              <a:gd name="gd122" fmla="val 18097"/>
              <a:gd name="gd123" fmla="val 1464"/>
              <a:gd name="gd124" fmla="val 21600"/>
              <a:gd name="gd125" fmla="val 10800"/>
              <a:gd name="gd126" fmla="val 21600"/>
              <a:gd name="gd127" fmla="val 19953"/>
              <a:gd name="gd128" fmla="val 21600"/>
              <a:gd name="gd129" fmla="val 19953"/>
              <a:gd name="gd130" fmla="val 18097"/>
              <a:gd name="gd131" fmla="val 21600"/>
              <a:gd name="gd132" fmla="val 18097"/>
              <a:gd name="gd133" fmla="val 21600"/>
              <a:gd name="gd134" fmla="val 11092"/>
              <a:gd name="gd135" fmla="val 21600"/>
              <a:gd name="gd136" fmla="val 7589"/>
              <a:gd name="gd137" fmla="val 1647"/>
              <a:gd name="gd138" fmla="val 18097"/>
              <a:gd name="gd139" fmla="val 6407"/>
              <a:gd name="gd140" fmla="val 18097"/>
              <a:gd name="gd141" fmla="val 19953"/>
              <a:gd name="gd142" fmla="val 18097"/>
              <a:gd name="gd143" fmla="val 15010"/>
              <a:gd name="gd144" fmla="val 18097"/>
              <a:gd name="gd145" fmla="val 0"/>
              <a:gd name="gd146" fmla="val 7589"/>
              <a:gd name="gd147" fmla="val 21417"/>
              <a:gd name="gd148" fmla="val 7589"/>
              <a:gd name="gd149" fmla="val 21600"/>
              <a:gd name="gd150" fmla="val 758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close/>
              </a:path>
              <a:path w="21600" h="21600" fill="norm" stroke="1" extrusionOk="0">
                <a:moveTo>
                  <a:pt x="gd69" y="gd70"/>
                </a:move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close/>
              </a:path>
              <a:path w="21600" h="21600" fill="norm" stroke="1" extrusionOk="0">
                <a:moveTo>
                  <a:pt x="gd107" y="gd108"/>
                </a:move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</a:path>
              <a:path w="21600" h="21600" fill="norm" stroke="1" extrusionOk="0">
                <a:moveTo>
                  <a:pt x="gd137" y="gd138"/>
                </a:moveTo>
                <a:lnTo>
                  <a:pt x="gd139" y="gd140"/>
                </a:lnTo>
                <a:moveTo>
                  <a:pt x="gd141" y="gd142"/>
                </a:moveTo>
                <a:lnTo>
                  <a:pt x="gd143" y="gd144"/>
                </a:lnTo>
                <a:moveTo>
                  <a:pt x="gd145" y="gd146"/>
                </a:moveTo>
                <a:lnTo>
                  <a:pt x="gd147" y="gd148"/>
                </a:lnTo>
                <a:lnTo>
                  <a:pt x="gd149" y="gd150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09" name="chair1"/>
          <p:cNvSpPr>
            <a:spLocks noChangeShapeType="1" noGrp="1"/>
          </p:cNvSpPr>
          <p:nvPr/>
        </p:nvSpPr>
        <p:spPr bwMode="auto">
          <a:xfrm>
            <a:off x="3962400" y="1905000"/>
            <a:ext cx="676275" cy="676275"/>
          </a:xfrm>
          <a:custGeom>
            <a:avLst/>
            <a:gdLst>
              <a:gd name="gd0" fmla="val 65536"/>
              <a:gd name="gd1" fmla="val 17752"/>
              <a:gd name="gd2" fmla="val 5993"/>
              <a:gd name="gd3" fmla="val 13862"/>
              <a:gd name="gd4" fmla="val 5993"/>
              <a:gd name="gd5" fmla="val 13862"/>
              <a:gd name="gd6" fmla="val 3443"/>
              <a:gd name="gd7" fmla="val 18455"/>
              <a:gd name="gd8" fmla="val 3443"/>
              <a:gd name="gd9" fmla="val 18952"/>
              <a:gd name="gd10" fmla="val 3443"/>
              <a:gd name="gd11" fmla="val 19448"/>
              <a:gd name="gd12" fmla="val 3354"/>
              <a:gd name="gd13" fmla="val 19697"/>
              <a:gd name="gd14" fmla="val 3220"/>
              <a:gd name="gd15" fmla="val 20234"/>
              <a:gd name="gd16" fmla="val 3041"/>
              <a:gd name="gd17" fmla="val 20566"/>
              <a:gd name="gd18" fmla="val 2817"/>
              <a:gd name="gd19" fmla="val 20731"/>
              <a:gd name="gd20" fmla="val 2460"/>
              <a:gd name="gd21" fmla="val 20897"/>
              <a:gd name="gd22" fmla="val 2102"/>
              <a:gd name="gd23" fmla="val 20897"/>
              <a:gd name="gd24" fmla="val 1744"/>
              <a:gd name="gd25" fmla="val 20897"/>
              <a:gd name="gd26" fmla="val 1431"/>
              <a:gd name="gd27" fmla="val 20731"/>
              <a:gd name="gd28" fmla="val 1073"/>
              <a:gd name="gd29" fmla="val 20566"/>
              <a:gd name="gd30" fmla="val 716"/>
              <a:gd name="gd31" fmla="val 20234"/>
              <a:gd name="gd32" fmla="val 492"/>
              <a:gd name="gd33" fmla="val 19697"/>
              <a:gd name="gd34" fmla="val 224"/>
              <a:gd name="gd35" fmla="val 19448"/>
              <a:gd name="gd36" fmla="val 134"/>
              <a:gd name="gd37" fmla="val 18952"/>
              <a:gd name="gd38" fmla="val 0"/>
              <a:gd name="gd39" fmla="val 18455"/>
              <a:gd name="gd40" fmla="val 0"/>
              <a:gd name="gd41" fmla="val 10966"/>
              <a:gd name="gd42" fmla="val 0"/>
              <a:gd name="gd43" fmla="val 3641"/>
              <a:gd name="gd44" fmla="val 0"/>
              <a:gd name="gd45" fmla="val 3145"/>
              <a:gd name="gd46" fmla="val 0"/>
              <a:gd name="gd47" fmla="val 2648"/>
              <a:gd name="gd48" fmla="val 134"/>
              <a:gd name="gd49" fmla="val 2276"/>
              <a:gd name="gd50" fmla="val 224"/>
              <a:gd name="gd51" fmla="val 1945"/>
              <a:gd name="gd52" fmla="val 492"/>
              <a:gd name="gd53" fmla="val 1697"/>
              <a:gd name="gd54" fmla="val 716"/>
              <a:gd name="gd55" fmla="val 1366"/>
              <a:gd name="gd56" fmla="val 1073"/>
              <a:gd name="gd57" fmla="val 1200"/>
              <a:gd name="gd58" fmla="val 1431"/>
              <a:gd name="gd59" fmla="val 1200"/>
              <a:gd name="gd60" fmla="val 1744"/>
              <a:gd name="gd61" fmla="val 1200"/>
              <a:gd name="gd62" fmla="val 2102"/>
              <a:gd name="gd63" fmla="val 1366"/>
              <a:gd name="gd64" fmla="val 2460"/>
              <a:gd name="gd65" fmla="val 1697"/>
              <a:gd name="gd66" fmla="val 2817"/>
              <a:gd name="gd67" fmla="val 1945"/>
              <a:gd name="gd68" fmla="val 3041"/>
              <a:gd name="gd69" fmla="val 2276"/>
              <a:gd name="gd70" fmla="val 3220"/>
              <a:gd name="gd71" fmla="val 2648"/>
              <a:gd name="gd72" fmla="val 3354"/>
              <a:gd name="gd73" fmla="val 3145"/>
              <a:gd name="gd74" fmla="val 3443"/>
              <a:gd name="gd75" fmla="val 3641"/>
              <a:gd name="gd76" fmla="val 3443"/>
              <a:gd name="gd77" fmla="val 8152"/>
              <a:gd name="gd78" fmla="val 3443"/>
              <a:gd name="gd79" fmla="val 8152"/>
              <a:gd name="gd80" fmla="val 5993"/>
              <a:gd name="gd81" fmla="val 3890"/>
              <a:gd name="gd82" fmla="val 5993"/>
              <a:gd name="gd83" fmla="val 3145"/>
              <a:gd name="gd84" fmla="val 6127"/>
              <a:gd name="gd85" fmla="val 2276"/>
              <a:gd name="gd86" fmla="val 6306"/>
              <a:gd name="gd87" fmla="val 1697"/>
              <a:gd name="gd88" fmla="val 6663"/>
              <a:gd name="gd89" fmla="val 1200"/>
              <a:gd name="gd90" fmla="val 7155"/>
              <a:gd name="gd91" fmla="val 662"/>
              <a:gd name="gd92" fmla="val 7737"/>
              <a:gd name="gd93" fmla="val 166"/>
              <a:gd name="gd94" fmla="val 8273"/>
              <a:gd name="gd95" fmla="val 0"/>
              <a:gd name="gd96" fmla="val 8989"/>
              <a:gd name="gd97" fmla="val 0"/>
              <a:gd name="gd98" fmla="val 9525"/>
              <a:gd name="gd99" fmla="val 0"/>
              <a:gd name="gd100" fmla="val 10822"/>
              <a:gd name="gd101" fmla="val 0"/>
              <a:gd name="gd102" fmla="val 15831"/>
              <a:gd name="gd103" fmla="val 166"/>
              <a:gd name="gd104" fmla="val 16547"/>
              <a:gd name="gd105" fmla="val 662"/>
              <a:gd name="gd106" fmla="val 17307"/>
              <a:gd name="gd107" fmla="val 1697"/>
              <a:gd name="gd108" fmla="val 18380"/>
              <a:gd name="gd109" fmla="val 2814"/>
              <a:gd name="gd110" fmla="val 19275"/>
              <a:gd name="gd111" fmla="val 3641"/>
              <a:gd name="gd112" fmla="val 19766"/>
              <a:gd name="gd113" fmla="val 4428"/>
              <a:gd name="gd114" fmla="val 20169"/>
              <a:gd name="gd115" fmla="val 5421"/>
              <a:gd name="gd116" fmla="val 20527"/>
              <a:gd name="gd117" fmla="val 6372"/>
              <a:gd name="gd118" fmla="val 20884"/>
              <a:gd name="gd119" fmla="val 7572"/>
              <a:gd name="gd120" fmla="val 21242"/>
              <a:gd name="gd121" fmla="val 8648"/>
              <a:gd name="gd122" fmla="val 21466"/>
              <a:gd name="gd123" fmla="val 9766"/>
              <a:gd name="gd124" fmla="val 21600"/>
              <a:gd name="gd125" fmla="val 11131"/>
              <a:gd name="gd126" fmla="val 21600"/>
              <a:gd name="gd127" fmla="val 12414"/>
              <a:gd name="gd128" fmla="val 21600"/>
              <a:gd name="gd129" fmla="val 13779"/>
              <a:gd name="gd130" fmla="val 21466"/>
              <a:gd name="gd131" fmla="val 14855"/>
              <a:gd name="gd132" fmla="val 21242"/>
              <a:gd name="gd133" fmla="val 15807"/>
              <a:gd name="gd134" fmla="val 20884"/>
              <a:gd name="gd135" fmla="val 16841"/>
              <a:gd name="gd136" fmla="val 20527"/>
              <a:gd name="gd137" fmla="val 17669"/>
              <a:gd name="gd138" fmla="val 20169"/>
              <a:gd name="gd139" fmla="val 18455"/>
              <a:gd name="gd140" fmla="val 19766"/>
              <a:gd name="gd141" fmla="val 19117"/>
              <a:gd name="gd142" fmla="val 19275"/>
              <a:gd name="gd143" fmla="val 20234"/>
              <a:gd name="gd144" fmla="val 18380"/>
              <a:gd name="gd145" fmla="val 21062"/>
              <a:gd name="gd146" fmla="val 17307"/>
              <a:gd name="gd147" fmla="val 21600"/>
              <a:gd name="gd148" fmla="val 16547"/>
              <a:gd name="gd149" fmla="val 21600"/>
              <a:gd name="gd150" fmla="val 15831"/>
              <a:gd name="gd151" fmla="val 21600"/>
              <a:gd name="gd152" fmla="val 10733"/>
              <a:gd name="gd153" fmla="val 21600"/>
              <a:gd name="gd154" fmla="val 9525"/>
              <a:gd name="gd155" fmla="val 21600"/>
              <a:gd name="gd156" fmla="val 8989"/>
              <a:gd name="gd157" fmla="val 21434"/>
              <a:gd name="gd158" fmla="val 8273"/>
              <a:gd name="gd159" fmla="val 21062"/>
              <a:gd name="gd160" fmla="val 7737"/>
              <a:gd name="gd161" fmla="val 20566"/>
              <a:gd name="gd162" fmla="val 7155"/>
              <a:gd name="gd163" fmla="val 19903"/>
              <a:gd name="gd164" fmla="val 6663"/>
              <a:gd name="gd165" fmla="val 19283"/>
              <a:gd name="gd166" fmla="val 6306"/>
              <a:gd name="gd167" fmla="val 18621"/>
              <a:gd name="gd168" fmla="val 6127"/>
              <a:gd name="gd169" fmla="val 17752"/>
              <a:gd name="gd170" fmla="val 5993"/>
              <a:gd name="gd171" fmla="val 8152"/>
              <a:gd name="gd172" fmla="val 3443"/>
              <a:gd name="gd173" fmla="val 13862"/>
              <a:gd name="gd174" fmla="val 3443"/>
              <a:gd name="gd175" fmla="val 8152"/>
              <a:gd name="gd176" fmla="val 5993"/>
              <a:gd name="gd177" fmla="val 13862"/>
              <a:gd name="gd178" fmla="val 5993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close/>
              </a:path>
              <a:path w="21600" h="21600" fill="norm" stroke="1" extrusionOk="0">
                <a:moveTo>
                  <a:pt x="gd171" y="gd172"/>
                </a:moveTo>
                <a:lnTo>
                  <a:pt x="gd173" y="gd174"/>
                </a:lnTo>
              </a:path>
              <a:path w="21600" h="21600" fill="norm" stroke="1" extrusionOk="0">
                <a:moveTo>
                  <a:pt x="gd175" y="gd176"/>
                </a:moveTo>
                <a:lnTo>
                  <a:pt x="gd177" y="gd178"/>
                </a:lnTo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0" name="chair"/>
          <p:cNvSpPr>
            <a:spLocks noChangeShapeType="1" noGrp="1"/>
          </p:cNvSpPr>
          <p:nvPr/>
        </p:nvSpPr>
        <p:spPr bwMode="auto">
          <a:xfrm>
            <a:off x="5334000" y="1981200"/>
            <a:ext cx="904875" cy="676275"/>
          </a:xfrm>
          <a:custGeom>
            <a:avLst/>
            <a:gdLst>
              <a:gd name="gd0" fmla="val 65536"/>
              <a:gd name="gd1" fmla="val 12960"/>
              <a:gd name="gd2" fmla="val 3927"/>
              <a:gd name="gd3" fmla="val 14760"/>
              <a:gd name="gd4" fmla="val 3927"/>
              <a:gd name="gd5" fmla="val 18000"/>
              <a:gd name="gd6" fmla="val 2356"/>
              <a:gd name="gd7" fmla="val 10800"/>
              <a:gd name="gd8" fmla="val 0"/>
              <a:gd name="gd9" fmla="val 3600"/>
              <a:gd name="gd10" fmla="val 2356"/>
              <a:gd name="gd11" fmla="val 6840"/>
              <a:gd name="gd12" fmla="val 3927"/>
              <a:gd name="gd13" fmla="val 8640"/>
              <a:gd name="gd14" fmla="val 3927"/>
              <a:gd name="gd15" fmla="val 8640"/>
              <a:gd name="gd16" fmla="val 5891"/>
              <a:gd name="gd17" fmla="val 6840"/>
              <a:gd name="gd18" fmla="val 5891"/>
              <a:gd name="gd19" fmla="val 4320"/>
              <a:gd name="gd20" fmla="val 8640"/>
              <a:gd name="gd21" fmla="val 4320"/>
              <a:gd name="gd22" fmla="val 10996"/>
              <a:gd name="gd23" fmla="val 2880"/>
              <a:gd name="gd24" fmla="val 10996"/>
              <a:gd name="gd25" fmla="val 2880"/>
              <a:gd name="gd26" fmla="val 8640"/>
              <a:gd name="gd27" fmla="val 1440"/>
              <a:gd name="gd28" fmla="val 7069"/>
              <a:gd name="gd29" fmla="val 0"/>
              <a:gd name="gd30" fmla="val 8640"/>
              <a:gd name="gd31" fmla="val 0"/>
              <a:gd name="gd32" fmla="val 10604"/>
              <a:gd name="gd33" fmla="val 0"/>
              <a:gd name="gd34" fmla="val 17280"/>
              <a:gd name="gd35" fmla="val 1440"/>
              <a:gd name="gd36" fmla="val 18851"/>
              <a:gd name="gd37" fmla="val 2880"/>
              <a:gd name="gd38" fmla="val 17280"/>
              <a:gd name="gd39" fmla="val 2880"/>
              <a:gd name="gd40" fmla="val 14531"/>
              <a:gd name="gd41" fmla="val 4320"/>
              <a:gd name="gd42" fmla="val 14531"/>
              <a:gd name="gd43" fmla="val 4320"/>
              <a:gd name="gd44" fmla="val 15709"/>
              <a:gd name="gd45" fmla="val 10800"/>
              <a:gd name="gd46" fmla="val 21600"/>
              <a:gd name="gd47" fmla="val 17280"/>
              <a:gd name="gd48" fmla="val 15709"/>
              <a:gd name="gd49" fmla="val 17280"/>
              <a:gd name="gd50" fmla="val 14531"/>
              <a:gd name="gd51" fmla="val 18720"/>
              <a:gd name="gd52" fmla="val 14531"/>
              <a:gd name="gd53" fmla="val 18720"/>
              <a:gd name="gd54" fmla="val 17280"/>
              <a:gd name="gd55" fmla="val 20160"/>
              <a:gd name="gd56" fmla="val 18851"/>
              <a:gd name="gd57" fmla="val 21600"/>
              <a:gd name="gd58" fmla="val 17280"/>
              <a:gd name="gd59" fmla="val 21600"/>
              <a:gd name="gd60" fmla="val 10604"/>
              <a:gd name="gd61" fmla="val 21600"/>
              <a:gd name="gd62" fmla="val 8640"/>
              <a:gd name="gd63" fmla="val 20160"/>
              <a:gd name="gd64" fmla="val 7069"/>
              <a:gd name="gd65" fmla="val 18720"/>
              <a:gd name="gd66" fmla="val 8640"/>
              <a:gd name="gd67" fmla="val 18720"/>
              <a:gd name="gd68" fmla="val 10996"/>
              <a:gd name="gd69" fmla="val 17280"/>
              <a:gd name="gd70" fmla="val 10996"/>
              <a:gd name="gd71" fmla="val 17280"/>
              <a:gd name="gd72" fmla="val 8640"/>
              <a:gd name="gd73" fmla="val 14760"/>
              <a:gd name="gd74" fmla="val 5891"/>
              <a:gd name="gd75" fmla="val 12960"/>
              <a:gd name="gd76" fmla="val 5891"/>
              <a:gd name="gd77" fmla="val 12960"/>
              <a:gd name="gd78" fmla="val 3927"/>
              <a:gd name="gd79" fmla="val 2880"/>
              <a:gd name="gd80" fmla="val 10996"/>
              <a:gd name="gd81" fmla="val 4320"/>
              <a:gd name="gd82" fmla="val 10996"/>
              <a:gd name="gd83" fmla="val 4320"/>
              <a:gd name="gd84" fmla="val 14531"/>
              <a:gd name="gd85" fmla="val 2880"/>
              <a:gd name="gd86" fmla="val 14531"/>
              <a:gd name="gd87" fmla="val 2880"/>
              <a:gd name="gd88" fmla="val 10996"/>
              <a:gd name="gd89" fmla="val 17280"/>
              <a:gd name="gd90" fmla="val 10996"/>
              <a:gd name="gd91" fmla="val 18720"/>
              <a:gd name="gd92" fmla="val 10996"/>
              <a:gd name="gd93" fmla="val 18720"/>
              <a:gd name="gd94" fmla="val 14531"/>
              <a:gd name="gd95" fmla="val 17280"/>
              <a:gd name="gd96" fmla="val 14531"/>
              <a:gd name="gd97" fmla="val 17280"/>
              <a:gd name="gd98" fmla="val 10996"/>
              <a:gd name="gd99" fmla="val 8640"/>
              <a:gd name="gd100" fmla="val 3927"/>
              <a:gd name="gd101" fmla="val 12960"/>
              <a:gd name="gd102" fmla="val 3927"/>
              <a:gd name="gd103" fmla="val 12960"/>
              <a:gd name="gd104" fmla="val 5891"/>
              <a:gd name="gd105" fmla="val 8640"/>
              <a:gd name="gd106" fmla="val 589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cubicBezTo>
                  <a:pt x="17640" y="4713"/>
                  <a:pt x="18000" y="3535"/>
                  <a:pt x="18000" y="2356"/>
                </a:cubicBezTo>
                <a:cubicBezTo>
                  <a:pt x="18000" y="785"/>
                  <a:pt x="15840" y="0"/>
                  <a:pt x="10800" y="0"/>
                </a:cubicBezTo>
                <a:cubicBezTo>
                  <a:pt x="6120" y="0"/>
                  <a:pt x="3600" y="785"/>
                  <a:pt x="3600" y="2356"/>
                </a:cubicBezTo>
                <a:cubicBezTo>
                  <a:pt x="3600" y="3535"/>
                  <a:pt x="4320" y="4713"/>
                  <a:pt x="6840" y="3927"/>
                </a:cubicBez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ubicBezTo>
                  <a:pt x="5400" y="5891"/>
                  <a:pt x="4320" y="7069"/>
                  <a:pt x="4320" y="8640"/>
                </a:cubicBez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cubicBezTo>
                  <a:pt x="2880" y="7855"/>
                  <a:pt x="2520" y="7069"/>
                  <a:pt x="1440" y="7069"/>
                </a:cubicBezTo>
                <a:cubicBezTo>
                  <a:pt x="720" y="7069"/>
                  <a:pt x="0" y="7855"/>
                  <a:pt x="0" y="8640"/>
                </a:cubicBezTo>
                <a:lnTo>
                  <a:pt x="gd31" y="gd32"/>
                </a:lnTo>
                <a:lnTo>
                  <a:pt x="gd33" y="gd34"/>
                </a:lnTo>
                <a:cubicBezTo>
                  <a:pt x="0" y="18065"/>
                  <a:pt x="720" y="18851"/>
                  <a:pt x="1440" y="18851"/>
                </a:cubicBezTo>
                <a:cubicBezTo>
                  <a:pt x="2520" y="18851"/>
                  <a:pt x="2880" y="18065"/>
                  <a:pt x="2880" y="17280"/>
                </a:cubicBez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cubicBezTo>
                  <a:pt x="4320" y="18458"/>
                  <a:pt x="6840" y="21600"/>
                  <a:pt x="10800" y="21600"/>
                </a:cubicBezTo>
                <a:cubicBezTo>
                  <a:pt x="15120" y="21600"/>
                  <a:pt x="17280" y="18458"/>
                  <a:pt x="17280" y="15709"/>
                </a:cubicBez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cubicBezTo>
                  <a:pt x="18720" y="18065"/>
                  <a:pt x="19440" y="18851"/>
                  <a:pt x="20160" y="18851"/>
                </a:cubicBezTo>
                <a:cubicBezTo>
                  <a:pt x="20880" y="18851"/>
                  <a:pt x="21600" y="18065"/>
                  <a:pt x="21600" y="17280"/>
                </a:cubicBezTo>
                <a:lnTo>
                  <a:pt x="gd59" y="gd60"/>
                </a:lnTo>
                <a:lnTo>
                  <a:pt x="gd61" y="gd62"/>
                </a:lnTo>
                <a:cubicBezTo>
                  <a:pt x="21600" y="7855"/>
                  <a:pt x="20880" y="7069"/>
                  <a:pt x="20160" y="7069"/>
                </a:cubicBezTo>
                <a:cubicBezTo>
                  <a:pt x="19440" y="7069"/>
                  <a:pt x="18720" y="7855"/>
                  <a:pt x="18720" y="8640"/>
                </a:cubicBez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cubicBezTo>
                  <a:pt x="17280" y="7069"/>
                  <a:pt x="16200" y="5891"/>
                  <a:pt x="14760" y="5891"/>
                </a:cubicBezTo>
                <a:lnTo>
                  <a:pt x="gd75" y="gd76"/>
                </a:lnTo>
                <a:close/>
                <a:moveTo>
                  <a:pt x="gd77" y="gd78"/>
                </a:moveTo>
                <a:moveTo>
                  <a:pt x="gd79" y="gd80"/>
                </a:moveTo>
                <a:moveTo>
                  <a:pt x="gd81" y="gd82"/>
                </a:moveTo>
                <a:lnTo>
                  <a:pt x="gd83" y="gd84"/>
                </a:lnTo>
                <a:moveTo>
                  <a:pt x="gd85" y="gd86"/>
                </a:moveTo>
                <a:lnTo>
                  <a:pt x="gd87" y="gd88"/>
                </a:lnTo>
                <a:moveTo>
                  <a:pt x="gd89" y="gd90"/>
                </a:moveTo>
                <a:moveTo>
                  <a:pt x="gd91" y="gd92"/>
                </a:moveTo>
                <a:lnTo>
                  <a:pt x="gd93" y="gd94"/>
                </a:lnTo>
                <a:moveTo>
                  <a:pt x="gd95" y="gd96"/>
                </a:moveTo>
                <a:lnTo>
                  <a:pt x="gd97" y="gd98"/>
                </a:lnTo>
                <a:moveTo>
                  <a:pt x="gd99" y="gd100"/>
                </a:moveTo>
                <a:lnTo>
                  <a:pt x="gd101" y="gd102"/>
                </a:lnTo>
                <a:moveTo>
                  <a:pt x="gd103" y="gd104"/>
                </a:moveTo>
                <a:lnTo>
                  <a:pt x="gd105" y="gd106"/>
                </a:lnTo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1" name="chair3"/>
          <p:cNvSpPr>
            <a:spLocks noChangeShapeType="1" noGrp="1"/>
          </p:cNvSpPr>
          <p:nvPr/>
        </p:nvSpPr>
        <p:spPr bwMode="auto">
          <a:xfrm>
            <a:off x="6858000" y="1981200"/>
            <a:ext cx="904875" cy="676275"/>
          </a:xfrm>
          <a:custGeom>
            <a:avLst/>
            <a:gdLst>
              <a:gd name="gd0" fmla="val 65536"/>
              <a:gd name="gd1" fmla="val 10661"/>
              <a:gd name="gd2" fmla="val 21600"/>
              <a:gd name="gd3" fmla="val 11964"/>
              <a:gd name="gd4" fmla="val 21600"/>
              <a:gd name="gd5" fmla="val 12969"/>
              <a:gd name="gd6" fmla="val 21477"/>
              <a:gd name="gd7" fmla="val 13951"/>
              <a:gd name="gd8" fmla="val 21379"/>
              <a:gd name="gd9" fmla="val 14742"/>
              <a:gd name="gd10" fmla="val 21134"/>
              <a:gd name="gd11" fmla="val 15575"/>
              <a:gd name="gd12" fmla="val 20765"/>
              <a:gd name="gd13" fmla="val 16152"/>
              <a:gd name="gd14" fmla="val 20520"/>
              <a:gd name="gd15" fmla="val 16579"/>
              <a:gd name="gd16" fmla="val 20225"/>
              <a:gd name="gd17" fmla="val 16942"/>
              <a:gd name="gd18" fmla="val 19857"/>
              <a:gd name="gd19" fmla="val 17455"/>
              <a:gd name="gd20" fmla="val 20520"/>
              <a:gd name="gd21" fmla="val 17989"/>
              <a:gd name="gd22" fmla="val 21011"/>
              <a:gd name="gd23" fmla="val 18459"/>
              <a:gd name="gd24" fmla="val 21379"/>
              <a:gd name="gd25" fmla="val 19079"/>
              <a:gd name="gd26" fmla="val 21477"/>
              <a:gd name="gd27" fmla="val 19656"/>
              <a:gd name="gd28" fmla="val 21477"/>
              <a:gd name="gd29" fmla="val 20275"/>
              <a:gd name="gd30" fmla="val 21379"/>
              <a:gd name="gd31" fmla="val 20660"/>
              <a:gd name="gd32" fmla="val 21011"/>
              <a:gd name="gd33" fmla="val 21173"/>
              <a:gd name="gd34" fmla="val 20643"/>
              <a:gd name="gd35" fmla="val 21386"/>
              <a:gd name="gd36" fmla="val 20225"/>
              <a:gd name="gd37" fmla="val 21600"/>
              <a:gd name="gd38" fmla="val 19636"/>
              <a:gd name="gd39" fmla="val 21600"/>
              <a:gd name="gd40" fmla="val 19145"/>
              <a:gd name="gd41" fmla="val 21600"/>
              <a:gd name="gd42" fmla="val 18605"/>
              <a:gd name="gd43" fmla="val 21386"/>
              <a:gd name="gd44" fmla="val 18115"/>
              <a:gd name="gd45" fmla="val 21066"/>
              <a:gd name="gd46" fmla="val 17525"/>
              <a:gd name="gd47" fmla="val 20660"/>
              <a:gd name="gd48" fmla="val 17108"/>
              <a:gd name="gd49" fmla="val 20275"/>
              <a:gd name="gd50" fmla="val 16740"/>
              <a:gd name="gd51" fmla="val 20275"/>
              <a:gd name="gd52" fmla="val 10628"/>
              <a:gd name="gd53" fmla="val 20275"/>
              <a:gd name="gd54" fmla="val 5695"/>
              <a:gd name="gd55" fmla="val 20275"/>
              <a:gd name="gd56" fmla="val 5105"/>
              <a:gd name="gd57" fmla="val 20190"/>
              <a:gd name="gd58" fmla="val 4492"/>
              <a:gd name="gd59" fmla="val 19976"/>
              <a:gd name="gd60" fmla="val 4075"/>
              <a:gd name="gd61" fmla="val 19763"/>
              <a:gd name="gd62" fmla="val 3485"/>
              <a:gd name="gd63" fmla="val 19442"/>
              <a:gd name="gd64" fmla="val 2995"/>
              <a:gd name="gd65" fmla="val 19079"/>
              <a:gd name="gd66" fmla="val 2455"/>
              <a:gd name="gd67" fmla="val 18673"/>
              <a:gd name="gd68" fmla="val 2086"/>
              <a:gd name="gd69" fmla="val 18139"/>
              <a:gd name="gd70" fmla="val 1620"/>
              <a:gd name="gd71" fmla="val 17562"/>
              <a:gd name="gd72" fmla="val 1325"/>
              <a:gd name="gd73" fmla="val 16836"/>
              <a:gd name="gd74" fmla="val 957"/>
              <a:gd name="gd75" fmla="val 16045"/>
              <a:gd name="gd76" fmla="val 589"/>
              <a:gd name="gd77" fmla="val 15169"/>
              <a:gd name="gd78" fmla="val 344"/>
              <a:gd name="gd79" fmla="val 14272"/>
              <a:gd name="gd80" fmla="val 245"/>
              <a:gd name="gd81" fmla="val 13182"/>
              <a:gd name="gd82" fmla="val 123"/>
              <a:gd name="gd83" fmla="val 12028"/>
              <a:gd name="gd84" fmla="val 0"/>
              <a:gd name="gd85" fmla="val 10832"/>
              <a:gd name="gd86" fmla="val 0"/>
              <a:gd name="gd87" fmla="val 9572"/>
              <a:gd name="gd88" fmla="val 0"/>
              <a:gd name="gd89" fmla="val 8418"/>
              <a:gd name="gd90" fmla="val 123"/>
              <a:gd name="gd91" fmla="val 7328"/>
              <a:gd name="gd92" fmla="val 245"/>
              <a:gd name="gd93" fmla="val 6431"/>
              <a:gd name="gd94" fmla="val 344"/>
              <a:gd name="gd95" fmla="val 5555"/>
              <a:gd name="gd96" fmla="val 589"/>
              <a:gd name="gd97" fmla="val 4764"/>
              <a:gd name="gd98" fmla="val 957"/>
              <a:gd name="gd99" fmla="val 4038"/>
              <a:gd name="gd100" fmla="val 1325"/>
              <a:gd name="gd101" fmla="val 3461"/>
              <a:gd name="gd102" fmla="val 1620"/>
              <a:gd name="gd103" fmla="val 2927"/>
              <a:gd name="gd104" fmla="val 2086"/>
              <a:gd name="gd105" fmla="val 2521"/>
              <a:gd name="gd106" fmla="val 2455"/>
              <a:gd name="gd107" fmla="val 2158"/>
              <a:gd name="gd108" fmla="val 2995"/>
              <a:gd name="gd109" fmla="val 1837"/>
              <a:gd name="gd110" fmla="val 3485"/>
              <a:gd name="gd111" fmla="val 1624"/>
              <a:gd name="gd112" fmla="val 4075"/>
              <a:gd name="gd113" fmla="val 1410"/>
              <a:gd name="gd114" fmla="val 4492"/>
              <a:gd name="gd115" fmla="val 1303"/>
              <a:gd name="gd116" fmla="val 5105"/>
              <a:gd name="gd117" fmla="val 1303"/>
              <a:gd name="gd118" fmla="val 5695"/>
              <a:gd name="gd119" fmla="val 1303"/>
              <a:gd name="gd120" fmla="val 10874"/>
              <a:gd name="gd121" fmla="val 1303"/>
              <a:gd name="gd122" fmla="val 16740"/>
              <a:gd name="gd123" fmla="val 940"/>
              <a:gd name="gd124" fmla="val 17108"/>
              <a:gd name="gd125" fmla="val 534"/>
              <a:gd name="gd126" fmla="val 17525"/>
              <a:gd name="gd127" fmla="val 214"/>
              <a:gd name="gd128" fmla="val 18115"/>
              <a:gd name="gd129" fmla="val 0"/>
              <a:gd name="gd130" fmla="val 18605"/>
              <a:gd name="gd131" fmla="val 0"/>
              <a:gd name="gd132" fmla="val 19145"/>
              <a:gd name="gd133" fmla="val 0"/>
              <a:gd name="gd134" fmla="val 19636"/>
              <a:gd name="gd135" fmla="val 214"/>
              <a:gd name="gd136" fmla="val 20225"/>
              <a:gd name="gd137" fmla="val 427"/>
              <a:gd name="gd138" fmla="val 20643"/>
              <a:gd name="gd139" fmla="val 833"/>
              <a:gd name="gd140" fmla="val 21011"/>
              <a:gd name="gd141" fmla="val 1303"/>
              <a:gd name="gd142" fmla="val 21379"/>
              <a:gd name="gd143" fmla="val 1944"/>
              <a:gd name="gd144" fmla="val 21477"/>
              <a:gd name="gd145" fmla="val 2521"/>
              <a:gd name="gd146" fmla="val 21477"/>
              <a:gd name="gd147" fmla="val 3141"/>
              <a:gd name="gd148" fmla="val 21379"/>
              <a:gd name="gd149" fmla="val 3611"/>
              <a:gd name="gd150" fmla="val 21011"/>
              <a:gd name="gd151" fmla="val 4145"/>
              <a:gd name="gd152" fmla="val 20520"/>
              <a:gd name="gd153" fmla="val 4658"/>
              <a:gd name="gd154" fmla="val 19857"/>
              <a:gd name="gd155" fmla="val 4914"/>
              <a:gd name="gd156" fmla="val 20225"/>
              <a:gd name="gd157" fmla="val 5448"/>
              <a:gd name="gd158" fmla="val 20520"/>
              <a:gd name="gd159" fmla="val 6025"/>
              <a:gd name="gd160" fmla="val 20765"/>
              <a:gd name="gd161" fmla="val 6751"/>
              <a:gd name="gd162" fmla="val 21134"/>
              <a:gd name="gd163" fmla="val 7542"/>
              <a:gd name="gd164" fmla="val 21379"/>
              <a:gd name="gd165" fmla="val 8418"/>
              <a:gd name="gd166" fmla="val 21477"/>
              <a:gd name="gd167" fmla="val 9465"/>
              <a:gd name="gd168" fmla="val 21600"/>
              <a:gd name="gd169" fmla="val 10661"/>
              <a:gd name="gd170" fmla="val 21600"/>
              <a:gd name="gd171" fmla="val 17049"/>
              <a:gd name="gd172" fmla="val 19857"/>
              <a:gd name="gd173" fmla="val 17049"/>
              <a:gd name="gd174" fmla="val 19268"/>
              <a:gd name="gd175" fmla="val 17049"/>
              <a:gd name="gd176" fmla="val 18016"/>
              <a:gd name="gd177" fmla="val 17049"/>
              <a:gd name="gd178" fmla="val 16274"/>
              <a:gd name="gd179" fmla="val 17049"/>
              <a:gd name="gd180" fmla="val 14114"/>
              <a:gd name="gd181" fmla="val 17049"/>
              <a:gd name="gd182" fmla="val 11880"/>
              <a:gd name="gd183" fmla="val 17049"/>
              <a:gd name="gd184" fmla="val 9843"/>
              <a:gd name="gd185" fmla="val 17049"/>
              <a:gd name="gd186" fmla="val 8100"/>
              <a:gd name="gd187" fmla="val 17049"/>
              <a:gd name="gd188" fmla="val 7069"/>
              <a:gd name="gd189" fmla="val 16942"/>
              <a:gd name="gd190" fmla="val 6725"/>
              <a:gd name="gd191" fmla="val 16836"/>
              <a:gd name="gd192" fmla="val 6357"/>
              <a:gd name="gd193" fmla="val 16686"/>
              <a:gd name="gd194" fmla="val 6112"/>
              <a:gd name="gd195" fmla="val 16472"/>
              <a:gd name="gd196" fmla="val 5768"/>
              <a:gd name="gd197" fmla="val 15746"/>
              <a:gd name="gd198" fmla="val 5351"/>
              <a:gd name="gd199" fmla="val 14849"/>
              <a:gd name="gd200" fmla="val 4983"/>
              <a:gd name="gd201" fmla="val 13951"/>
              <a:gd name="gd202" fmla="val 4615"/>
              <a:gd name="gd203" fmla="val 12862"/>
              <a:gd name="gd204" fmla="val 4369"/>
              <a:gd name="gd205" fmla="val 11879"/>
              <a:gd name="gd206" fmla="val 4271"/>
              <a:gd name="gd207" fmla="val 10832"/>
              <a:gd name="gd208" fmla="val 4197"/>
              <a:gd name="gd209" fmla="val 9828"/>
              <a:gd name="gd210" fmla="val 4271"/>
              <a:gd name="gd211" fmla="val 8845"/>
              <a:gd name="gd212" fmla="val 4369"/>
              <a:gd name="gd213" fmla="val 7734"/>
              <a:gd name="gd214" fmla="val 4615"/>
              <a:gd name="gd215" fmla="val 6751"/>
              <a:gd name="gd216" fmla="val 4983"/>
              <a:gd name="gd217" fmla="val 5961"/>
              <a:gd name="gd218" fmla="val 5351"/>
              <a:gd name="gd219" fmla="val 5234"/>
              <a:gd name="gd220" fmla="val 5768"/>
              <a:gd name="gd221" fmla="val 4914"/>
              <a:gd name="gd222" fmla="val 6112"/>
              <a:gd name="gd223" fmla="val 4764"/>
              <a:gd name="gd224" fmla="val 6357"/>
              <a:gd name="gd225" fmla="val 4658"/>
              <a:gd name="gd226" fmla="val 6725"/>
              <a:gd name="gd227" fmla="val 4658"/>
              <a:gd name="gd228" fmla="val 7069"/>
              <a:gd name="gd229" fmla="val 4658"/>
              <a:gd name="gd230" fmla="val 8100"/>
              <a:gd name="gd231" fmla="val 4658"/>
              <a:gd name="gd232" fmla="val 9843"/>
              <a:gd name="gd233" fmla="val 4658"/>
              <a:gd name="gd234" fmla="val 11880"/>
              <a:gd name="gd235" fmla="val 4658"/>
              <a:gd name="gd236" fmla="val 14114"/>
              <a:gd name="gd237" fmla="val 4658"/>
              <a:gd name="gd238" fmla="val 16274"/>
              <a:gd name="gd239" fmla="val 4658"/>
              <a:gd name="gd240" fmla="val 18016"/>
              <a:gd name="gd241" fmla="val 4658"/>
              <a:gd name="gd242" fmla="val 19268"/>
              <a:gd name="gd243" fmla="val 4658"/>
              <a:gd name="gd244" fmla="val 1985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close/>
              </a:path>
              <a:path w="21600" h="21600" fill="norm" stroke="1" extrusionOk="0">
                <a:moveTo>
                  <a:pt x="gd171" y="gd172"/>
                </a:move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2" name="Cloud"/>
          <p:cNvSpPr>
            <a:spLocks noChangeShapeType="1" noGrp="1"/>
          </p:cNvSpPr>
          <p:nvPr/>
        </p:nvSpPr>
        <p:spPr bwMode="auto">
          <a:xfrm>
            <a:off x="3124200" y="2667000"/>
            <a:ext cx="2743200" cy="1838325"/>
          </a:xfrm>
          <a:custGeom>
            <a:avLst/>
            <a:gdLst>
              <a:gd name="gd0" fmla="val 65536"/>
              <a:gd name="gd1" fmla="+- 4345 0 0"/>
              <a:gd name="gd2" fmla="+- 13110 0 7165"/>
              <a:gd name="gd3" fmla="*/ gd1 1 2"/>
              <a:gd name="gd4" fmla="*/ gd2 1 2"/>
              <a:gd name="gd5" fmla="+- 0 gd3 0"/>
              <a:gd name="gd6" fmla="+- 7165 gd4 0"/>
              <a:gd name="gd7" fmla="+- 1950 0 gd5"/>
              <a:gd name="gd8" fmla="+- 7185 0 gd6"/>
              <a:gd name="gd9" fmla="?: gd7 1 -1"/>
              <a:gd name="gd10" fmla="?: gd8 1 -1"/>
              <a:gd name="gd11" fmla="*/ gd8 1 gd7"/>
              <a:gd name="gd12" fmla="at2 1 gd11"/>
              <a:gd name="gd13" fmla="cos 1 gd12"/>
              <a:gd name="gd14" fmla="*/ gd13 gd13 1"/>
              <a:gd name="gd15" fmla="*/ gd4 gd4 1"/>
              <a:gd name="gd16" fmla="*/ gd15 gd14 1"/>
              <a:gd name="gd17" fmla="sin 1 gd12"/>
              <a:gd name="gd18" fmla="*/ gd17 gd17 1"/>
              <a:gd name="gd19" fmla="*/ gd3 gd3 1"/>
              <a:gd name="gd20" fmla="*/ gd19 gd18 1"/>
              <a:gd name="gd21" fmla="+- gd20 gd16 0"/>
              <a:gd name="gd22" fmla="sqrt gd21"/>
              <a:gd name="gd23" fmla="*/ gd3 gd4 gd22"/>
              <a:gd name="gd24" fmla="?: gd7 0 10800000"/>
              <a:gd name="gd25" fmla="*/ gd9 gd10 1"/>
              <a:gd name="gd26" fmla="*/ gd12 -1 1"/>
              <a:gd name="gd27" fmla="?: gd12 gd12 gd26"/>
              <a:gd name="gd28" fmla="*/ gd27 gd25 1"/>
              <a:gd name="gd29" fmla="+- gd28 gd24 0"/>
              <a:gd name="gd30" fmla="*/ gd23 gd13 1"/>
              <a:gd name="gd31" fmla="*/ gd9 gd30 1"/>
              <a:gd name="gd32" fmla="+- gd5 gd31 0"/>
              <a:gd name="gd33" fmla="*/ gd17 -1 1"/>
              <a:gd name="gd34" fmla="?: gd17 gd17 gd33"/>
              <a:gd name="gd35" fmla="*/ gd23 gd34 1"/>
              <a:gd name="gd36" fmla="*/ gd10 gd35 1"/>
              <a:gd name="gd37" fmla="+- gd6 gd36 0"/>
              <a:gd name="gd38" fmla="+- 1080 0 gd5"/>
              <a:gd name="gd39" fmla="+- 12690 0 gd6"/>
              <a:gd name="gd40" fmla="?: gd38 1 -1"/>
              <a:gd name="gd41" fmla="?: gd39 1 -1"/>
              <a:gd name="gd42" fmla="*/ gd39 1 gd38"/>
              <a:gd name="gd43" fmla="at2 1 gd42"/>
              <a:gd name="gd44" fmla="cos 1 gd43"/>
              <a:gd name="gd45" fmla="*/ gd44 gd44 1"/>
              <a:gd name="gd46" fmla="*/ gd4 gd4 1"/>
              <a:gd name="gd47" fmla="*/ gd46 gd45 1"/>
              <a:gd name="gd48" fmla="sin 1 gd43"/>
              <a:gd name="gd49" fmla="*/ gd48 gd48 1"/>
              <a:gd name="gd50" fmla="*/ gd3 gd3 1"/>
              <a:gd name="gd51" fmla="*/ gd50 gd49 1"/>
              <a:gd name="gd52" fmla="+- gd51 gd47 0"/>
              <a:gd name="gd53" fmla="sqrt gd52"/>
              <a:gd name="gd54" fmla="*/ gd3 gd4 gd53"/>
              <a:gd name="gd55" fmla="?: gd38 0 10800000"/>
              <a:gd name="gd56" fmla="*/ gd40 gd41 1"/>
              <a:gd name="gd57" fmla="*/ gd43 -1 1"/>
              <a:gd name="gd58" fmla="?: gd43 gd43 gd57"/>
              <a:gd name="gd59" fmla="*/ gd58 gd56 1"/>
              <a:gd name="gd60" fmla="+- gd59 gd55 0"/>
              <a:gd name="gd61" fmla="*/ gd54 gd44 1"/>
              <a:gd name="gd62" fmla="*/ gd40 gd61 1"/>
              <a:gd name="gd63" fmla="+- gd5 gd62 0"/>
              <a:gd name="gd64" fmla="*/ gd48 -1 1"/>
              <a:gd name="gd65" fmla="?: gd48 gd48 gd64"/>
              <a:gd name="gd66" fmla="*/ gd54 gd65 1"/>
              <a:gd name="gd67" fmla="*/ gd41 gd66 1"/>
              <a:gd name="gd68" fmla="+- gd6 gd67 0"/>
              <a:gd name="gd69" fmla="+- gd29 0 gd60"/>
              <a:gd name="gd70" fmla="*/ gd69 -1 1"/>
              <a:gd name="gd71" fmla="+- gd29 21600000 gd60"/>
              <a:gd name="gd72" fmla="*/ gd71 -1 1"/>
              <a:gd name="gd73" fmla="?: gd69 gd70 gd72"/>
              <a:gd name="gd74" fmla="*/ gd1 1 2"/>
              <a:gd name="gd75" fmla="*/ gd2 1 2"/>
              <a:gd name="gd76" fmla="val gd63"/>
              <a:gd name="gd77" fmla="val gd68"/>
              <a:gd name="gd78" fmla="+- 4835 0 475"/>
              <a:gd name="gd79" fmla="+- 17650 0 11732"/>
              <a:gd name="gd80" fmla="*/ gd78 1 2"/>
              <a:gd name="gd81" fmla="*/ gd79 1 2"/>
              <a:gd name="gd82" fmla="+- 475 gd80 0"/>
              <a:gd name="gd83" fmla="+- 11732 gd81 0"/>
              <a:gd name="gd84" fmla="+- 1080 0 gd82"/>
              <a:gd name="gd85" fmla="+- 12690 0 gd83"/>
              <a:gd name="gd86" fmla="?: gd84 1 -1"/>
              <a:gd name="gd87" fmla="?: gd85 1 -1"/>
              <a:gd name="gd88" fmla="*/ gd85 1 gd84"/>
              <a:gd name="gd89" fmla="at2 1 gd88"/>
              <a:gd name="gd90" fmla="cos 1 gd89"/>
              <a:gd name="gd91" fmla="*/ gd90 gd90 1"/>
              <a:gd name="gd92" fmla="*/ gd81 gd81 1"/>
              <a:gd name="gd93" fmla="*/ gd92 gd91 1"/>
              <a:gd name="gd94" fmla="sin 1 gd89"/>
              <a:gd name="gd95" fmla="*/ gd94 gd94 1"/>
              <a:gd name="gd96" fmla="*/ gd80 gd80 1"/>
              <a:gd name="gd97" fmla="*/ gd96 gd95 1"/>
              <a:gd name="gd98" fmla="+- gd97 gd93 0"/>
              <a:gd name="gd99" fmla="sqrt gd98"/>
              <a:gd name="gd100" fmla="*/ gd80 gd81 gd99"/>
              <a:gd name="gd101" fmla="?: gd84 0 10800000"/>
              <a:gd name="gd102" fmla="*/ gd86 gd87 1"/>
              <a:gd name="gd103" fmla="*/ gd89 -1 1"/>
              <a:gd name="gd104" fmla="?: gd89 gd89 gd103"/>
              <a:gd name="gd105" fmla="*/ gd104 gd102 1"/>
              <a:gd name="gd106" fmla="+- gd105 gd101 0"/>
              <a:gd name="gd107" fmla="*/ gd100 gd90 1"/>
              <a:gd name="gd108" fmla="*/ gd86 gd107 1"/>
              <a:gd name="gd109" fmla="+- gd82 gd108 0"/>
              <a:gd name="gd110" fmla="*/ gd94 -1 1"/>
              <a:gd name="gd111" fmla="?: gd94 gd94 gd110"/>
              <a:gd name="gd112" fmla="*/ gd100 gd111 1"/>
              <a:gd name="gd113" fmla="*/ gd87 gd112 1"/>
              <a:gd name="gd114" fmla="+- gd83 gd113 0"/>
              <a:gd name="gd115" fmla="+- 2910 0 gd82"/>
              <a:gd name="gd116" fmla="+- 17640 0 gd83"/>
              <a:gd name="gd117" fmla="?: gd115 1 -1"/>
              <a:gd name="gd118" fmla="?: gd116 1 -1"/>
              <a:gd name="gd119" fmla="*/ gd116 1 gd115"/>
              <a:gd name="gd120" fmla="at2 1 gd119"/>
              <a:gd name="gd121" fmla="cos 1 gd120"/>
              <a:gd name="gd122" fmla="*/ gd121 gd121 1"/>
              <a:gd name="gd123" fmla="*/ gd81 gd81 1"/>
              <a:gd name="gd124" fmla="*/ gd123 gd122 1"/>
              <a:gd name="gd125" fmla="sin 1 gd120"/>
              <a:gd name="gd126" fmla="*/ gd125 gd125 1"/>
              <a:gd name="gd127" fmla="*/ gd80 gd80 1"/>
              <a:gd name="gd128" fmla="*/ gd127 gd126 1"/>
              <a:gd name="gd129" fmla="+- gd128 gd124 0"/>
              <a:gd name="gd130" fmla="sqrt gd129"/>
              <a:gd name="gd131" fmla="*/ gd80 gd81 gd130"/>
              <a:gd name="gd132" fmla="?: gd115 0 10800000"/>
              <a:gd name="gd133" fmla="*/ gd117 gd118 1"/>
              <a:gd name="gd134" fmla="*/ gd120 -1 1"/>
              <a:gd name="gd135" fmla="?: gd120 gd120 gd134"/>
              <a:gd name="gd136" fmla="*/ gd135 gd133 1"/>
              <a:gd name="gd137" fmla="+- gd136 gd132 0"/>
              <a:gd name="gd138" fmla="*/ gd131 gd121 1"/>
              <a:gd name="gd139" fmla="*/ gd117 gd138 1"/>
              <a:gd name="gd140" fmla="+- gd82 gd139 0"/>
              <a:gd name="gd141" fmla="*/ gd125 -1 1"/>
              <a:gd name="gd142" fmla="?: gd125 gd125 gd141"/>
              <a:gd name="gd143" fmla="*/ gd131 gd142 1"/>
              <a:gd name="gd144" fmla="*/ gd118 gd143 1"/>
              <a:gd name="gd145" fmla="+- gd83 gd144 0"/>
              <a:gd name="gd146" fmla="+- gd106 0 gd137"/>
              <a:gd name="gd147" fmla="*/ gd146 -1 1"/>
              <a:gd name="gd148" fmla="+- gd106 21600000 gd137"/>
              <a:gd name="gd149" fmla="*/ gd148 -1 1"/>
              <a:gd name="gd150" fmla="?: gd146 gd147 gd149"/>
              <a:gd name="gd151" fmla="*/ gd78 1 2"/>
              <a:gd name="gd152" fmla="*/ gd79 1 2"/>
              <a:gd name="gd153" fmla="val gd140"/>
              <a:gd name="gd154" fmla="val gd145"/>
              <a:gd name="gd155" fmla="+- 10107 0 2387"/>
              <a:gd name="gd156" fmla="+- 20300 0 9757"/>
              <a:gd name="gd157" fmla="*/ gd155 1 2"/>
              <a:gd name="gd158" fmla="*/ gd156 1 2"/>
              <a:gd name="gd159" fmla="+- 2387 gd157 0"/>
              <a:gd name="gd160" fmla="+- 9757 gd158 0"/>
              <a:gd name="gd161" fmla="+- 2910 0 gd159"/>
              <a:gd name="gd162" fmla="+- 17640 0 gd160"/>
              <a:gd name="gd163" fmla="?: gd161 1 -1"/>
              <a:gd name="gd164" fmla="?: gd162 1 -1"/>
              <a:gd name="gd165" fmla="*/ gd162 1 gd161"/>
              <a:gd name="gd166" fmla="at2 1 gd165"/>
              <a:gd name="gd167" fmla="cos 1 gd166"/>
              <a:gd name="gd168" fmla="*/ gd167 gd167 1"/>
              <a:gd name="gd169" fmla="*/ gd158 gd158 1"/>
              <a:gd name="gd170" fmla="*/ gd169 gd168 1"/>
              <a:gd name="gd171" fmla="sin 1 gd166"/>
              <a:gd name="gd172" fmla="*/ gd171 gd171 1"/>
              <a:gd name="gd173" fmla="*/ gd157 gd157 1"/>
              <a:gd name="gd174" fmla="*/ gd173 gd172 1"/>
              <a:gd name="gd175" fmla="+- gd174 gd170 0"/>
              <a:gd name="gd176" fmla="sqrt gd175"/>
              <a:gd name="gd177" fmla="*/ gd157 gd158 gd176"/>
              <a:gd name="gd178" fmla="?: gd161 0 10800000"/>
              <a:gd name="gd179" fmla="*/ gd163 gd164 1"/>
              <a:gd name="gd180" fmla="*/ gd166 -1 1"/>
              <a:gd name="gd181" fmla="?: gd166 gd166 gd180"/>
              <a:gd name="gd182" fmla="*/ gd181 gd179 1"/>
              <a:gd name="gd183" fmla="+- gd182 gd178 0"/>
              <a:gd name="gd184" fmla="*/ gd177 gd167 1"/>
              <a:gd name="gd185" fmla="*/ gd163 gd184 1"/>
              <a:gd name="gd186" fmla="+- gd159 gd185 0"/>
              <a:gd name="gd187" fmla="*/ gd171 -1 1"/>
              <a:gd name="gd188" fmla="?: gd171 gd171 gd187"/>
              <a:gd name="gd189" fmla="*/ gd177 gd188 1"/>
              <a:gd name="gd190" fmla="*/ gd164 gd189 1"/>
              <a:gd name="gd191" fmla="+- gd160 gd190 0"/>
              <a:gd name="gd192" fmla="+- 8235 0 gd159"/>
              <a:gd name="gd193" fmla="+- 19545 0 gd160"/>
              <a:gd name="gd194" fmla="?: gd192 1 -1"/>
              <a:gd name="gd195" fmla="?: gd193 1 -1"/>
              <a:gd name="gd196" fmla="*/ gd193 1 gd192"/>
              <a:gd name="gd197" fmla="at2 1 gd196"/>
              <a:gd name="gd198" fmla="cos 1 gd197"/>
              <a:gd name="gd199" fmla="*/ gd198 gd198 1"/>
              <a:gd name="gd200" fmla="*/ gd158 gd158 1"/>
              <a:gd name="gd201" fmla="*/ gd200 gd199 1"/>
              <a:gd name="gd202" fmla="sin 1 gd197"/>
              <a:gd name="gd203" fmla="*/ gd202 gd202 1"/>
              <a:gd name="gd204" fmla="*/ gd157 gd157 1"/>
              <a:gd name="gd205" fmla="*/ gd204 gd203 1"/>
              <a:gd name="gd206" fmla="+- gd205 gd201 0"/>
              <a:gd name="gd207" fmla="sqrt gd206"/>
              <a:gd name="gd208" fmla="*/ gd157 gd158 gd207"/>
              <a:gd name="gd209" fmla="?: gd192 0 10800000"/>
              <a:gd name="gd210" fmla="*/ gd194 gd195 1"/>
              <a:gd name="gd211" fmla="*/ gd197 -1 1"/>
              <a:gd name="gd212" fmla="?: gd197 gd197 gd211"/>
              <a:gd name="gd213" fmla="*/ gd212 gd210 1"/>
              <a:gd name="gd214" fmla="+- gd213 gd209 0"/>
              <a:gd name="gd215" fmla="*/ gd208 gd198 1"/>
              <a:gd name="gd216" fmla="*/ gd194 gd215 1"/>
              <a:gd name="gd217" fmla="+- gd159 gd216 0"/>
              <a:gd name="gd218" fmla="*/ gd202 -1 1"/>
              <a:gd name="gd219" fmla="?: gd202 gd202 gd218"/>
              <a:gd name="gd220" fmla="*/ gd208 gd219 1"/>
              <a:gd name="gd221" fmla="*/ gd195 gd220 1"/>
              <a:gd name="gd222" fmla="+- gd160 gd221 0"/>
              <a:gd name="gd223" fmla="+- gd183 0 gd214"/>
              <a:gd name="gd224" fmla="*/ gd223 -1 1"/>
              <a:gd name="gd225" fmla="+- gd183 21600000 gd214"/>
              <a:gd name="gd226" fmla="*/ gd225 -1 1"/>
              <a:gd name="gd227" fmla="?: gd223 gd224 gd226"/>
              <a:gd name="gd228" fmla="*/ gd155 1 2"/>
              <a:gd name="gd229" fmla="*/ gd156 1 2"/>
              <a:gd name="gd230" fmla="val gd217"/>
              <a:gd name="gd231" fmla="val gd222"/>
              <a:gd name="gd232" fmla="+- 14412 0 7660"/>
              <a:gd name="gd233" fmla="+- 21597 0 12382"/>
              <a:gd name="gd234" fmla="*/ gd232 1 2"/>
              <a:gd name="gd235" fmla="*/ gd233 1 2"/>
              <a:gd name="gd236" fmla="+- 7660 gd234 0"/>
              <a:gd name="gd237" fmla="+- 12382 gd235 0"/>
              <a:gd name="gd238" fmla="+- 8235 0 gd236"/>
              <a:gd name="gd239" fmla="+- 19545 0 gd237"/>
              <a:gd name="gd240" fmla="?: gd238 1 -1"/>
              <a:gd name="gd241" fmla="?: gd239 1 -1"/>
              <a:gd name="gd242" fmla="*/ gd239 1 gd238"/>
              <a:gd name="gd243" fmla="at2 1 gd242"/>
              <a:gd name="gd244" fmla="cos 1 gd243"/>
              <a:gd name="gd245" fmla="*/ gd244 gd244 1"/>
              <a:gd name="gd246" fmla="*/ gd235 gd235 1"/>
              <a:gd name="gd247" fmla="*/ gd246 gd245 1"/>
              <a:gd name="gd248" fmla="sin 1 gd243"/>
              <a:gd name="gd249" fmla="*/ gd248 gd248 1"/>
              <a:gd name="gd250" fmla="*/ gd234 gd234 1"/>
              <a:gd name="gd251" fmla="*/ gd250 gd249 1"/>
              <a:gd name="gd252" fmla="+- gd251 gd247 0"/>
              <a:gd name="gd253" fmla="sqrt gd252"/>
              <a:gd name="gd254" fmla="*/ gd234 gd235 gd253"/>
              <a:gd name="gd255" fmla="?: gd238 0 10800000"/>
              <a:gd name="gd256" fmla="*/ gd240 gd241 1"/>
              <a:gd name="gd257" fmla="*/ gd243 -1 1"/>
              <a:gd name="gd258" fmla="?: gd243 gd243 gd257"/>
              <a:gd name="gd259" fmla="*/ gd258 gd256 1"/>
              <a:gd name="gd260" fmla="+- gd259 gd255 0"/>
              <a:gd name="gd261" fmla="*/ gd254 gd244 1"/>
              <a:gd name="gd262" fmla="*/ gd240 gd261 1"/>
              <a:gd name="gd263" fmla="+- gd236 gd262 0"/>
              <a:gd name="gd264" fmla="*/ gd248 -1 1"/>
              <a:gd name="gd265" fmla="?: gd248 gd248 gd264"/>
              <a:gd name="gd266" fmla="*/ gd254 gd265 1"/>
              <a:gd name="gd267" fmla="*/ gd241 gd266 1"/>
              <a:gd name="gd268" fmla="+- gd237 gd267 0"/>
              <a:gd name="gd269" fmla="+- 14280 0 gd236"/>
              <a:gd name="gd270" fmla="+- 18330 0 gd237"/>
              <a:gd name="gd271" fmla="?: gd269 1 -1"/>
              <a:gd name="gd272" fmla="?: gd270 1 -1"/>
              <a:gd name="gd273" fmla="*/ gd270 1 gd269"/>
              <a:gd name="gd274" fmla="at2 1 gd273"/>
              <a:gd name="gd275" fmla="cos 1 gd274"/>
              <a:gd name="gd276" fmla="*/ gd275 gd275 1"/>
              <a:gd name="gd277" fmla="*/ gd235 gd235 1"/>
              <a:gd name="gd278" fmla="*/ gd277 gd276 1"/>
              <a:gd name="gd279" fmla="sin 1 gd274"/>
              <a:gd name="gd280" fmla="*/ gd279 gd279 1"/>
              <a:gd name="gd281" fmla="*/ gd234 gd234 1"/>
              <a:gd name="gd282" fmla="*/ gd281 gd280 1"/>
              <a:gd name="gd283" fmla="+- gd282 gd278 0"/>
              <a:gd name="gd284" fmla="sqrt gd283"/>
              <a:gd name="gd285" fmla="*/ gd234 gd235 gd284"/>
              <a:gd name="gd286" fmla="?: gd269 0 10800000"/>
              <a:gd name="gd287" fmla="*/ gd271 gd272 1"/>
              <a:gd name="gd288" fmla="*/ gd274 -1 1"/>
              <a:gd name="gd289" fmla="?: gd274 gd274 gd288"/>
              <a:gd name="gd290" fmla="*/ gd289 gd287 1"/>
              <a:gd name="gd291" fmla="+- gd290 gd286 0"/>
              <a:gd name="gd292" fmla="*/ gd285 gd275 1"/>
              <a:gd name="gd293" fmla="*/ gd271 gd292 1"/>
              <a:gd name="gd294" fmla="+- gd236 gd293 0"/>
              <a:gd name="gd295" fmla="*/ gd279 -1 1"/>
              <a:gd name="gd296" fmla="?: gd279 gd279 gd295"/>
              <a:gd name="gd297" fmla="*/ gd285 gd296 1"/>
              <a:gd name="gd298" fmla="*/ gd272 gd297 1"/>
              <a:gd name="gd299" fmla="+- gd237 gd298 0"/>
              <a:gd name="gd300" fmla="+- gd260 0 gd291"/>
              <a:gd name="gd301" fmla="*/ gd300 -1 1"/>
              <a:gd name="gd302" fmla="+- gd260 21600000 gd291"/>
              <a:gd name="gd303" fmla="*/ gd302 -1 1"/>
              <a:gd name="gd304" fmla="?: gd300 gd301 gd303"/>
              <a:gd name="gd305" fmla="*/ gd232 1 2"/>
              <a:gd name="gd306" fmla="*/ gd233 1 2"/>
              <a:gd name="gd307" fmla="val gd294"/>
              <a:gd name="gd308" fmla="val gd299"/>
              <a:gd name="gd309" fmla="+- 18695 0 12910"/>
              <a:gd name="gd310" fmla="+- 18947 0 11080"/>
              <a:gd name="gd311" fmla="*/ gd309 1 2"/>
              <a:gd name="gd312" fmla="*/ gd310 1 2"/>
              <a:gd name="gd313" fmla="+- 12910 gd311 0"/>
              <a:gd name="gd314" fmla="+- 11080 gd312 0"/>
              <a:gd name="gd315" fmla="+- 14280 0 gd313"/>
              <a:gd name="gd316" fmla="+- 18330 0 gd314"/>
              <a:gd name="gd317" fmla="?: gd315 1 -1"/>
              <a:gd name="gd318" fmla="?: gd316 1 -1"/>
              <a:gd name="gd319" fmla="*/ gd316 1 gd315"/>
              <a:gd name="gd320" fmla="at2 1 gd319"/>
              <a:gd name="gd321" fmla="cos 1 gd320"/>
              <a:gd name="gd322" fmla="*/ gd321 gd321 1"/>
              <a:gd name="gd323" fmla="*/ gd312 gd312 1"/>
              <a:gd name="gd324" fmla="*/ gd323 gd322 1"/>
              <a:gd name="gd325" fmla="sin 1 gd320"/>
              <a:gd name="gd326" fmla="*/ gd325 gd325 1"/>
              <a:gd name="gd327" fmla="*/ gd311 gd311 1"/>
              <a:gd name="gd328" fmla="*/ gd327 gd326 1"/>
              <a:gd name="gd329" fmla="+- gd328 gd324 0"/>
              <a:gd name="gd330" fmla="sqrt gd329"/>
              <a:gd name="gd331" fmla="*/ gd311 gd312 gd330"/>
              <a:gd name="gd332" fmla="?: gd315 0 10800000"/>
              <a:gd name="gd333" fmla="*/ gd317 gd318 1"/>
              <a:gd name="gd334" fmla="*/ gd320 -1 1"/>
              <a:gd name="gd335" fmla="?: gd320 gd320 gd334"/>
              <a:gd name="gd336" fmla="*/ gd335 gd333 1"/>
              <a:gd name="gd337" fmla="+- gd336 gd332 0"/>
              <a:gd name="gd338" fmla="*/ gd331 gd321 1"/>
              <a:gd name="gd339" fmla="*/ gd317 gd338 1"/>
              <a:gd name="gd340" fmla="+- gd313 gd339 0"/>
              <a:gd name="gd341" fmla="*/ gd325 -1 1"/>
              <a:gd name="gd342" fmla="?: gd325 gd325 gd341"/>
              <a:gd name="gd343" fmla="*/ gd331 gd342 1"/>
              <a:gd name="gd344" fmla="*/ gd318 gd343 1"/>
              <a:gd name="gd345" fmla="+- gd314 gd344 0"/>
              <a:gd name="gd346" fmla="+- 18690 0 gd313"/>
              <a:gd name="gd347" fmla="+- 15045 0 gd314"/>
              <a:gd name="gd348" fmla="?: gd346 1 -1"/>
              <a:gd name="gd349" fmla="?: gd347 1 -1"/>
              <a:gd name="gd350" fmla="*/ gd347 1 gd346"/>
              <a:gd name="gd351" fmla="at2 1 gd350"/>
              <a:gd name="gd352" fmla="cos 1 gd351"/>
              <a:gd name="gd353" fmla="*/ gd352 gd352 1"/>
              <a:gd name="gd354" fmla="*/ gd312 gd312 1"/>
              <a:gd name="gd355" fmla="*/ gd354 gd353 1"/>
              <a:gd name="gd356" fmla="sin 1 gd351"/>
              <a:gd name="gd357" fmla="*/ gd356 gd356 1"/>
              <a:gd name="gd358" fmla="*/ gd311 gd311 1"/>
              <a:gd name="gd359" fmla="*/ gd358 gd357 1"/>
              <a:gd name="gd360" fmla="+- gd359 gd355 0"/>
              <a:gd name="gd361" fmla="sqrt gd360"/>
              <a:gd name="gd362" fmla="*/ gd311 gd312 gd361"/>
              <a:gd name="gd363" fmla="?: gd346 0 10800000"/>
              <a:gd name="gd364" fmla="*/ gd348 gd349 1"/>
              <a:gd name="gd365" fmla="*/ gd351 -1 1"/>
              <a:gd name="gd366" fmla="?: gd351 gd351 gd365"/>
              <a:gd name="gd367" fmla="*/ gd366 gd364 1"/>
              <a:gd name="gd368" fmla="+- gd367 gd363 0"/>
              <a:gd name="gd369" fmla="*/ gd362 gd352 1"/>
              <a:gd name="gd370" fmla="*/ gd348 gd369 1"/>
              <a:gd name="gd371" fmla="+- gd313 gd370 0"/>
              <a:gd name="gd372" fmla="*/ gd356 -1 1"/>
              <a:gd name="gd373" fmla="?: gd356 gd356 gd372"/>
              <a:gd name="gd374" fmla="*/ gd362 gd373 1"/>
              <a:gd name="gd375" fmla="*/ gd349 gd374 1"/>
              <a:gd name="gd376" fmla="+- gd314 gd375 0"/>
              <a:gd name="gd377" fmla="+- gd337 0 gd368"/>
              <a:gd name="gd378" fmla="*/ gd377 -1 1"/>
              <a:gd name="gd379" fmla="+- gd337 21600000 gd368"/>
              <a:gd name="gd380" fmla="*/ gd379 -1 1"/>
              <a:gd name="gd381" fmla="?: gd377 gd378 gd380"/>
              <a:gd name="gd382" fmla="*/ gd309 1 2"/>
              <a:gd name="gd383" fmla="*/ gd310 1 2"/>
              <a:gd name="gd384" fmla="val gd371"/>
              <a:gd name="gd385" fmla="val gd376"/>
              <a:gd name="gd386" fmla="+- 21597 0 14822"/>
              <a:gd name="gd387" fmla="+- 15082 0 5862"/>
              <a:gd name="gd388" fmla="*/ gd386 1 2"/>
              <a:gd name="gd389" fmla="*/ gd387 1 2"/>
              <a:gd name="gd390" fmla="+- 14822 gd388 0"/>
              <a:gd name="gd391" fmla="+- 5862 gd389 0"/>
              <a:gd name="gd392" fmla="+- 18690 0 gd390"/>
              <a:gd name="gd393" fmla="+- 15045 0 gd391"/>
              <a:gd name="gd394" fmla="?: gd392 1 -1"/>
              <a:gd name="gd395" fmla="?: gd393 1 -1"/>
              <a:gd name="gd396" fmla="*/ gd393 1 gd392"/>
              <a:gd name="gd397" fmla="at2 1 gd396"/>
              <a:gd name="gd398" fmla="cos 1 gd397"/>
              <a:gd name="gd399" fmla="*/ gd398 gd398 1"/>
              <a:gd name="gd400" fmla="*/ gd389 gd389 1"/>
              <a:gd name="gd401" fmla="*/ gd400 gd399 1"/>
              <a:gd name="gd402" fmla="sin 1 gd397"/>
              <a:gd name="gd403" fmla="*/ gd402 gd402 1"/>
              <a:gd name="gd404" fmla="*/ gd388 gd388 1"/>
              <a:gd name="gd405" fmla="*/ gd404 gd403 1"/>
              <a:gd name="gd406" fmla="+- gd405 gd401 0"/>
              <a:gd name="gd407" fmla="sqrt gd406"/>
              <a:gd name="gd408" fmla="*/ gd388 gd389 gd407"/>
              <a:gd name="gd409" fmla="?: gd392 0 10800000"/>
              <a:gd name="gd410" fmla="*/ gd394 gd395 1"/>
              <a:gd name="gd411" fmla="*/ gd397 -1 1"/>
              <a:gd name="gd412" fmla="?: gd397 gd397 gd411"/>
              <a:gd name="gd413" fmla="*/ gd412 gd410 1"/>
              <a:gd name="gd414" fmla="+- gd413 gd409 0"/>
              <a:gd name="gd415" fmla="*/ gd408 gd398 1"/>
              <a:gd name="gd416" fmla="*/ gd394 gd415 1"/>
              <a:gd name="gd417" fmla="+- gd390 gd416 0"/>
              <a:gd name="gd418" fmla="*/ gd402 -1 1"/>
              <a:gd name="gd419" fmla="?: gd402 gd402 gd418"/>
              <a:gd name="gd420" fmla="*/ gd408 gd419 1"/>
              <a:gd name="gd421" fmla="*/ gd395 gd420 1"/>
              <a:gd name="gd422" fmla="+- gd391 gd421 0"/>
              <a:gd name="gd423" fmla="+- 20895 0 gd390"/>
              <a:gd name="gd424" fmla="+- 7665 0 gd391"/>
              <a:gd name="gd425" fmla="?: gd423 1 -1"/>
              <a:gd name="gd426" fmla="?: gd424 1 -1"/>
              <a:gd name="gd427" fmla="*/ gd424 1 gd423"/>
              <a:gd name="gd428" fmla="at2 1 gd427"/>
              <a:gd name="gd429" fmla="cos 1 gd428"/>
              <a:gd name="gd430" fmla="*/ gd429 gd429 1"/>
              <a:gd name="gd431" fmla="*/ gd389 gd389 1"/>
              <a:gd name="gd432" fmla="*/ gd431 gd430 1"/>
              <a:gd name="gd433" fmla="sin 1 gd428"/>
              <a:gd name="gd434" fmla="*/ gd433 gd433 1"/>
              <a:gd name="gd435" fmla="*/ gd388 gd388 1"/>
              <a:gd name="gd436" fmla="*/ gd435 gd434 1"/>
              <a:gd name="gd437" fmla="+- gd436 gd432 0"/>
              <a:gd name="gd438" fmla="sqrt gd437"/>
              <a:gd name="gd439" fmla="*/ gd388 gd389 gd438"/>
              <a:gd name="gd440" fmla="?: gd423 0 10800000"/>
              <a:gd name="gd441" fmla="*/ gd425 gd426 1"/>
              <a:gd name="gd442" fmla="*/ gd428 -1 1"/>
              <a:gd name="gd443" fmla="?: gd428 gd428 gd442"/>
              <a:gd name="gd444" fmla="*/ gd443 gd441 1"/>
              <a:gd name="gd445" fmla="+- gd444 gd440 0"/>
              <a:gd name="gd446" fmla="*/ gd439 gd429 1"/>
              <a:gd name="gd447" fmla="*/ gd425 gd446 1"/>
              <a:gd name="gd448" fmla="+- gd390 gd447 0"/>
              <a:gd name="gd449" fmla="*/ gd433 -1 1"/>
              <a:gd name="gd450" fmla="?: gd433 gd433 gd449"/>
              <a:gd name="gd451" fmla="*/ gd439 gd450 1"/>
              <a:gd name="gd452" fmla="*/ gd426 gd451 1"/>
              <a:gd name="gd453" fmla="+- gd391 gd452 0"/>
              <a:gd name="gd454" fmla="+- gd414 0 gd445"/>
              <a:gd name="gd455" fmla="*/ gd454 -1 1"/>
              <a:gd name="gd456" fmla="+- gd414 21600000 gd445"/>
              <a:gd name="gd457" fmla="*/ gd456 -1 1"/>
              <a:gd name="gd458" fmla="?: gd454 gd455 gd457"/>
              <a:gd name="gd459" fmla="*/ gd386 1 2"/>
              <a:gd name="gd460" fmla="*/ gd387 1 2"/>
              <a:gd name="gd461" fmla="val gd448"/>
              <a:gd name="gd462" fmla="val gd453"/>
              <a:gd name="gd463" fmla="+- 21105 0 15772"/>
              <a:gd name="gd464" fmla="+- 9865 0 2592"/>
              <a:gd name="gd465" fmla="*/ gd463 1 2"/>
              <a:gd name="gd466" fmla="*/ gd464 1 2"/>
              <a:gd name="gd467" fmla="+- 15772 gd465 0"/>
              <a:gd name="gd468" fmla="+- 2592 gd466 0"/>
              <a:gd name="gd469" fmla="+- 20895 0 gd467"/>
              <a:gd name="gd470" fmla="+- 7665 0 gd468"/>
              <a:gd name="gd471" fmla="?: gd469 1 -1"/>
              <a:gd name="gd472" fmla="?: gd470 1 -1"/>
              <a:gd name="gd473" fmla="*/ gd470 1 gd469"/>
              <a:gd name="gd474" fmla="at2 1 gd473"/>
              <a:gd name="gd475" fmla="cos 1 gd474"/>
              <a:gd name="gd476" fmla="*/ gd475 gd475 1"/>
              <a:gd name="gd477" fmla="*/ gd466 gd466 1"/>
              <a:gd name="gd478" fmla="*/ gd477 gd476 1"/>
              <a:gd name="gd479" fmla="sin 1 gd474"/>
              <a:gd name="gd480" fmla="*/ gd479 gd479 1"/>
              <a:gd name="gd481" fmla="*/ gd465 gd465 1"/>
              <a:gd name="gd482" fmla="*/ gd481 gd480 1"/>
              <a:gd name="gd483" fmla="+- gd482 gd478 0"/>
              <a:gd name="gd484" fmla="sqrt gd483"/>
              <a:gd name="gd485" fmla="*/ gd465 gd466 gd484"/>
              <a:gd name="gd486" fmla="?: gd469 0 10800000"/>
              <a:gd name="gd487" fmla="*/ gd471 gd472 1"/>
              <a:gd name="gd488" fmla="*/ gd474 -1 1"/>
              <a:gd name="gd489" fmla="?: gd474 gd474 gd488"/>
              <a:gd name="gd490" fmla="*/ gd489 gd487 1"/>
              <a:gd name="gd491" fmla="+- gd490 gd486 0"/>
              <a:gd name="gd492" fmla="*/ gd485 gd475 1"/>
              <a:gd name="gd493" fmla="*/ gd471 gd492 1"/>
              <a:gd name="gd494" fmla="+- gd467 gd493 0"/>
              <a:gd name="gd495" fmla="*/ gd479 -1 1"/>
              <a:gd name="gd496" fmla="?: gd479 gd479 gd495"/>
              <a:gd name="gd497" fmla="*/ gd485 gd496 1"/>
              <a:gd name="gd498" fmla="*/ gd472 gd497 1"/>
              <a:gd name="gd499" fmla="+- gd468 gd498 0"/>
              <a:gd name="gd500" fmla="+- 19140 0 gd467"/>
              <a:gd name="gd501" fmla="+- 2715 0 gd468"/>
              <a:gd name="gd502" fmla="?: gd500 1 -1"/>
              <a:gd name="gd503" fmla="?: gd501 1 -1"/>
              <a:gd name="gd504" fmla="*/ gd501 1 gd500"/>
              <a:gd name="gd505" fmla="at2 1 gd504"/>
              <a:gd name="gd506" fmla="cos 1 gd505"/>
              <a:gd name="gd507" fmla="*/ gd506 gd506 1"/>
              <a:gd name="gd508" fmla="*/ gd466 gd466 1"/>
              <a:gd name="gd509" fmla="*/ gd508 gd507 1"/>
              <a:gd name="gd510" fmla="sin 1 gd505"/>
              <a:gd name="gd511" fmla="*/ gd510 gd510 1"/>
              <a:gd name="gd512" fmla="*/ gd465 gd465 1"/>
              <a:gd name="gd513" fmla="*/ gd512 gd511 1"/>
              <a:gd name="gd514" fmla="+- gd513 gd509 0"/>
              <a:gd name="gd515" fmla="sqrt gd514"/>
              <a:gd name="gd516" fmla="*/ gd465 gd466 gd515"/>
              <a:gd name="gd517" fmla="?: gd500 0 10800000"/>
              <a:gd name="gd518" fmla="*/ gd502 gd503 1"/>
              <a:gd name="gd519" fmla="*/ gd505 -1 1"/>
              <a:gd name="gd520" fmla="?: gd505 gd505 gd519"/>
              <a:gd name="gd521" fmla="*/ gd520 gd518 1"/>
              <a:gd name="gd522" fmla="+- gd521 gd517 0"/>
              <a:gd name="gd523" fmla="*/ gd516 gd506 1"/>
              <a:gd name="gd524" fmla="*/ gd502 gd523 1"/>
              <a:gd name="gd525" fmla="+- gd467 gd524 0"/>
              <a:gd name="gd526" fmla="*/ gd510 -1 1"/>
              <a:gd name="gd527" fmla="?: gd510 gd510 gd526"/>
              <a:gd name="gd528" fmla="*/ gd516 gd527 1"/>
              <a:gd name="gd529" fmla="*/ gd503 gd528 1"/>
              <a:gd name="gd530" fmla="+- gd468 gd529 0"/>
              <a:gd name="gd531" fmla="+- gd491 0 gd522"/>
              <a:gd name="gd532" fmla="*/ gd531 -1 1"/>
              <a:gd name="gd533" fmla="+- gd491 21600000 gd522"/>
              <a:gd name="gd534" fmla="*/ gd533 -1 1"/>
              <a:gd name="gd535" fmla="?: gd531 gd532 gd534"/>
              <a:gd name="gd536" fmla="*/ gd463 1 2"/>
              <a:gd name="gd537" fmla="*/ gd464 1 2"/>
              <a:gd name="gd538" fmla="val gd525"/>
              <a:gd name="gd539" fmla="val gd530"/>
              <a:gd name="gd540" fmla="+- 19187 0 14330"/>
              <a:gd name="gd541" fmla="+- 6595 0 0"/>
              <a:gd name="gd542" fmla="*/ gd540 1 2"/>
              <a:gd name="gd543" fmla="*/ gd541 1 2"/>
              <a:gd name="gd544" fmla="+- 14330 gd542 0"/>
              <a:gd name="gd545" fmla="+- 0 gd543 0"/>
              <a:gd name="gd546" fmla="+- 19140 0 gd544"/>
              <a:gd name="gd547" fmla="+- 2715 0 gd545"/>
              <a:gd name="gd548" fmla="?: gd546 1 -1"/>
              <a:gd name="gd549" fmla="?: gd547 1 -1"/>
              <a:gd name="gd550" fmla="*/ gd547 1 gd546"/>
              <a:gd name="gd551" fmla="at2 1 gd550"/>
              <a:gd name="gd552" fmla="cos 1 gd551"/>
              <a:gd name="gd553" fmla="*/ gd552 gd552 1"/>
              <a:gd name="gd554" fmla="*/ gd543 gd543 1"/>
              <a:gd name="gd555" fmla="*/ gd554 gd553 1"/>
              <a:gd name="gd556" fmla="sin 1 gd551"/>
              <a:gd name="gd557" fmla="*/ gd556 gd556 1"/>
              <a:gd name="gd558" fmla="*/ gd542 gd542 1"/>
              <a:gd name="gd559" fmla="*/ gd558 gd557 1"/>
              <a:gd name="gd560" fmla="+- gd559 gd555 0"/>
              <a:gd name="gd561" fmla="sqrt gd560"/>
              <a:gd name="gd562" fmla="*/ gd542 gd543 gd561"/>
              <a:gd name="gd563" fmla="?: gd546 0 10800000"/>
              <a:gd name="gd564" fmla="*/ gd548 gd549 1"/>
              <a:gd name="gd565" fmla="*/ gd551 -1 1"/>
              <a:gd name="gd566" fmla="?: gd551 gd551 gd565"/>
              <a:gd name="gd567" fmla="*/ gd566 gd564 1"/>
              <a:gd name="gd568" fmla="+- gd567 gd563 0"/>
              <a:gd name="gd569" fmla="*/ gd562 gd552 1"/>
              <a:gd name="gd570" fmla="*/ gd548 gd569 1"/>
              <a:gd name="gd571" fmla="+- gd544 gd570 0"/>
              <a:gd name="gd572" fmla="*/ gd556 -1 1"/>
              <a:gd name="gd573" fmla="?: gd556 gd556 gd572"/>
              <a:gd name="gd574" fmla="*/ gd562 gd573 1"/>
              <a:gd name="gd575" fmla="*/ gd549 gd574 1"/>
              <a:gd name="gd576" fmla="+- gd545 gd575 0"/>
              <a:gd name="gd577" fmla="+- 14910 0 gd544"/>
              <a:gd name="gd578" fmla="+- 1170 0 gd545"/>
              <a:gd name="gd579" fmla="?: gd577 1 -1"/>
              <a:gd name="gd580" fmla="?: gd578 1 -1"/>
              <a:gd name="gd581" fmla="*/ gd578 1 gd577"/>
              <a:gd name="gd582" fmla="at2 1 gd581"/>
              <a:gd name="gd583" fmla="cos 1 gd582"/>
              <a:gd name="gd584" fmla="*/ gd583 gd583 1"/>
              <a:gd name="gd585" fmla="*/ gd543 gd543 1"/>
              <a:gd name="gd586" fmla="*/ gd585 gd584 1"/>
              <a:gd name="gd587" fmla="sin 1 gd582"/>
              <a:gd name="gd588" fmla="*/ gd587 gd587 1"/>
              <a:gd name="gd589" fmla="*/ gd542 gd542 1"/>
              <a:gd name="gd590" fmla="*/ gd589 gd588 1"/>
              <a:gd name="gd591" fmla="+- gd590 gd586 0"/>
              <a:gd name="gd592" fmla="sqrt gd591"/>
              <a:gd name="gd593" fmla="*/ gd542 gd543 gd592"/>
              <a:gd name="gd594" fmla="?: gd577 0 10800000"/>
              <a:gd name="gd595" fmla="*/ gd579 gd580 1"/>
              <a:gd name="gd596" fmla="*/ gd582 -1 1"/>
              <a:gd name="gd597" fmla="?: gd582 gd582 gd596"/>
              <a:gd name="gd598" fmla="*/ gd597 gd595 1"/>
              <a:gd name="gd599" fmla="+- gd598 gd594 0"/>
              <a:gd name="gd600" fmla="*/ gd593 gd583 1"/>
              <a:gd name="gd601" fmla="*/ gd579 gd600 1"/>
              <a:gd name="gd602" fmla="+- gd544 gd601 0"/>
              <a:gd name="gd603" fmla="*/ gd587 -1 1"/>
              <a:gd name="gd604" fmla="?: gd587 gd587 gd603"/>
              <a:gd name="gd605" fmla="*/ gd593 gd604 1"/>
              <a:gd name="gd606" fmla="*/ gd580 gd605 1"/>
              <a:gd name="gd607" fmla="+- gd545 gd606 0"/>
              <a:gd name="gd608" fmla="+- gd568 0 gd599"/>
              <a:gd name="gd609" fmla="*/ gd608 -1 1"/>
              <a:gd name="gd610" fmla="+- gd568 21600000 gd599"/>
              <a:gd name="gd611" fmla="*/ gd610 -1 1"/>
              <a:gd name="gd612" fmla="?: gd608 gd609 gd611"/>
              <a:gd name="gd613" fmla="*/ gd540 1 2"/>
              <a:gd name="gd614" fmla="*/ gd541 1 2"/>
              <a:gd name="gd615" fmla="val gd602"/>
              <a:gd name="gd616" fmla="val gd607"/>
              <a:gd name="gd617" fmla="+- 15357 0 10992"/>
              <a:gd name="gd618" fmla="+- 5945 0 0"/>
              <a:gd name="gd619" fmla="*/ gd617 1 2"/>
              <a:gd name="gd620" fmla="*/ gd618 1 2"/>
              <a:gd name="gd621" fmla="+- 10992 gd619 0"/>
              <a:gd name="gd622" fmla="+- 0 gd620 0"/>
              <a:gd name="gd623" fmla="+- 14910 0 gd621"/>
              <a:gd name="gd624" fmla="+- 1170 0 gd622"/>
              <a:gd name="gd625" fmla="?: gd623 1 -1"/>
              <a:gd name="gd626" fmla="?: gd624 1 -1"/>
              <a:gd name="gd627" fmla="*/ gd624 1 gd623"/>
              <a:gd name="gd628" fmla="at2 1 gd627"/>
              <a:gd name="gd629" fmla="cos 1 gd628"/>
              <a:gd name="gd630" fmla="*/ gd629 gd629 1"/>
              <a:gd name="gd631" fmla="*/ gd620 gd620 1"/>
              <a:gd name="gd632" fmla="*/ gd631 gd630 1"/>
              <a:gd name="gd633" fmla="sin 1 gd628"/>
              <a:gd name="gd634" fmla="*/ gd633 gd633 1"/>
              <a:gd name="gd635" fmla="*/ gd619 gd619 1"/>
              <a:gd name="gd636" fmla="*/ gd635 gd634 1"/>
              <a:gd name="gd637" fmla="+- gd636 gd632 0"/>
              <a:gd name="gd638" fmla="sqrt gd637"/>
              <a:gd name="gd639" fmla="*/ gd619 gd620 gd638"/>
              <a:gd name="gd640" fmla="?: gd623 0 10800000"/>
              <a:gd name="gd641" fmla="*/ gd625 gd626 1"/>
              <a:gd name="gd642" fmla="*/ gd628 -1 1"/>
              <a:gd name="gd643" fmla="?: gd628 gd628 gd642"/>
              <a:gd name="gd644" fmla="*/ gd643 gd641 1"/>
              <a:gd name="gd645" fmla="+- gd644 gd640 0"/>
              <a:gd name="gd646" fmla="*/ gd639 gd629 1"/>
              <a:gd name="gd647" fmla="*/ gd625 gd646 1"/>
              <a:gd name="gd648" fmla="+- gd621 gd647 0"/>
              <a:gd name="gd649" fmla="*/ gd633 -1 1"/>
              <a:gd name="gd650" fmla="?: gd633 gd633 gd649"/>
              <a:gd name="gd651" fmla="*/ gd639 gd650 1"/>
              <a:gd name="gd652" fmla="*/ gd626 gd651 1"/>
              <a:gd name="gd653" fmla="+- gd622 gd652 0"/>
              <a:gd name="gd654" fmla="+- 11250 0 gd621"/>
              <a:gd name="gd655" fmla="+- 1665 0 gd622"/>
              <a:gd name="gd656" fmla="?: gd654 1 -1"/>
              <a:gd name="gd657" fmla="?: gd655 1 -1"/>
              <a:gd name="gd658" fmla="*/ gd655 1 gd654"/>
              <a:gd name="gd659" fmla="at2 1 gd658"/>
              <a:gd name="gd660" fmla="cos 1 gd659"/>
              <a:gd name="gd661" fmla="*/ gd660 gd660 1"/>
              <a:gd name="gd662" fmla="*/ gd620 gd620 1"/>
              <a:gd name="gd663" fmla="*/ gd662 gd661 1"/>
              <a:gd name="gd664" fmla="sin 1 gd659"/>
              <a:gd name="gd665" fmla="*/ gd664 gd664 1"/>
              <a:gd name="gd666" fmla="*/ gd619 gd619 1"/>
              <a:gd name="gd667" fmla="*/ gd666 gd665 1"/>
              <a:gd name="gd668" fmla="+- gd667 gd663 0"/>
              <a:gd name="gd669" fmla="sqrt gd668"/>
              <a:gd name="gd670" fmla="*/ gd619 gd620 gd669"/>
              <a:gd name="gd671" fmla="?: gd654 0 10800000"/>
              <a:gd name="gd672" fmla="*/ gd656 gd657 1"/>
              <a:gd name="gd673" fmla="*/ gd659 -1 1"/>
              <a:gd name="gd674" fmla="?: gd659 gd659 gd673"/>
              <a:gd name="gd675" fmla="*/ gd674 gd672 1"/>
              <a:gd name="gd676" fmla="+- gd675 gd671 0"/>
              <a:gd name="gd677" fmla="*/ gd670 gd660 1"/>
              <a:gd name="gd678" fmla="*/ gd656 gd677 1"/>
              <a:gd name="gd679" fmla="+- gd621 gd678 0"/>
              <a:gd name="gd680" fmla="*/ gd664 -1 1"/>
              <a:gd name="gd681" fmla="?: gd664 gd664 gd680"/>
              <a:gd name="gd682" fmla="*/ gd670 gd681 1"/>
              <a:gd name="gd683" fmla="*/ gd657 gd682 1"/>
              <a:gd name="gd684" fmla="+- gd622 gd683 0"/>
              <a:gd name="gd685" fmla="+- gd645 0 gd676"/>
              <a:gd name="gd686" fmla="*/ gd685 -1 1"/>
              <a:gd name="gd687" fmla="+- gd645 21600000 gd676"/>
              <a:gd name="gd688" fmla="*/ gd687 -1 1"/>
              <a:gd name="gd689" fmla="?: gd685 gd686 gd688"/>
              <a:gd name="gd690" fmla="*/ gd617 1 2"/>
              <a:gd name="gd691" fmla="*/ gd618 1 2"/>
              <a:gd name="gd692" fmla="val gd679"/>
              <a:gd name="gd693" fmla="val gd684"/>
              <a:gd name="gd694" fmla="+- 12025 0 6692"/>
              <a:gd name="gd695" fmla="+- 7917 0 650"/>
              <a:gd name="gd696" fmla="*/ gd694 1 2"/>
              <a:gd name="gd697" fmla="*/ gd695 1 2"/>
              <a:gd name="gd698" fmla="+- 6692 gd696 0"/>
              <a:gd name="gd699" fmla="+- 650 gd697 0"/>
              <a:gd name="gd700" fmla="+- 11250 0 gd698"/>
              <a:gd name="gd701" fmla="+- 1665 0 gd699"/>
              <a:gd name="gd702" fmla="?: gd700 1 -1"/>
              <a:gd name="gd703" fmla="?: gd701 1 -1"/>
              <a:gd name="gd704" fmla="*/ gd701 1 gd700"/>
              <a:gd name="gd705" fmla="at2 1 gd704"/>
              <a:gd name="gd706" fmla="cos 1 gd705"/>
              <a:gd name="gd707" fmla="*/ gd706 gd706 1"/>
              <a:gd name="gd708" fmla="*/ gd697 gd697 1"/>
              <a:gd name="gd709" fmla="*/ gd708 gd707 1"/>
              <a:gd name="gd710" fmla="sin 1 gd705"/>
              <a:gd name="gd711" fmla="*/ gd710 gd710 1"/>
              <a:gd name="gd712" fmla="*/ gd696 gd696 1"/>
              <a:gd name="gd713" fmla="*/ gd712 gd711 1"/>
              <a:gd name="gd714" fmla="+- gd713 gd709 0"/>
              <a:gd name="gd715" fmla="sqrt gd714"/>
              <a:gd name="gd716" fmla="*/ gd696 gd697 gd715"/>
              <a:gd name="gd717" fmla="?: gd700 0 10800000"/>
              <a:gd name="gd718" fmla="*/ gd702 gd703 1"/>
              <a:gd name="gd719" fmla="*/ gd705 -1 1"/>
              <a:gd name="gd720" fmla="?: gd705 gd705 gd719"/>
              <a:gd name="gd721" fmla="*/ gd720 gd718 1"/>
              <a:gd name="gd722" fmla="+- gd721 gd717 0"/>
              <a:gd name="gd723" fmla="*/ gd716 gd706 1"/>
              <a:gd name="gd724" fmla="*/ gd702 gd723 1"/>
              <a:gd name="gd725" fmla="+- gd698 gd724 0"/>
              <a:gd name="gd726" fmla="*/ gd710 -1 1"/>
              <a:gd name="gd727" fmla="?: gd710 gd710 gd726"/>
              <a:gd name="gd728" fmla="*/ gd716 gd727 1"/>
              <a:gd name="gd729" fmla="*/ gd703 gd728 1"/>
              <a:gd name="gd730" fmla="+- gd699 gd729 0"/>
              <a:gd name="gd731" fmla="+- 7005 0 gd698"/>
              <a:gd name="gd732" fmla="+- 2580 0 gd699"/>
              <a:gd name="gd733" fmla="?: gd731 1 -1"/>
              <a:gd name="gd734" fmla="?: gd732 1 -1"/>
              <a:gd name="gd735" fmla="*/ gd732 1 gd731"/>
              <a:gd name="gd736" fmla="at2 1 gd735"/>
              <a:gd name="gd737" fmla="cos 1 gd736"/>
              <a:gd name="gd738" fmla="*/ gd737 gd737 1"/>
              <a:gd name="gd739" fmla="*/ gd697 gd697 1"/>
              <a:gd name="gd740" fmla="*/ gd739 gd738 1"/>
              <a:gd name="gd741" fmla="sin 1 gd736"/>
              <a:gd name="gd742" fmla="*/ gd741 gd741 1"/>
              <a:gd name="gd743" fmla="*/ gd696 gd696 1"/>
              <a:gd name="gd744" fmla="*/ gd743 gd742 1"/>
              <a:gd name="gd745" fmla="+- gd744 gd740 0"/>
              <a:gd name="gd746" fmla="sqrt gd745"/>
              <a:gd name="gd747" fmla="*/ gd696 gd697 gd746"/>
              <a:gd name="gd748" fmla="?: gd731 0 10800000"/>
              <a:gd name="gd749" fmla="*/ gd733 gd734 1"/>
              <a:gd name="gd750" fmla="*/ gd736 -1 1"/>
              <a:gd name="gd751" fmla="?: gd736 gd736 gd750"/>
              <a:gd name="gd752" fmla="*/ gd751 gd749 1"/>
              <a:gd name="gd753" fmla="+- gd752 gd748 0"/>
              <a:gd name="gd754" fmla="*/ gd747 gd737 1"/>
              <a:gd name="gd755" fmla="*/ gd733 gd754 1"/>
              <a:gd name="gd756" fmla="+- gd698 gd755 0"/>
              <a:gd name="gd757" fmla="*/ gd741 -1 1"/>
              <a:gd name="gd758" fmla="?: gd741 gd741 gd757"/>
              <a:gd name="gd759" fmla="*/ gd747 gd758 1"/>
              <a:gd name="gd760" fmla="*/ gd734 gd759 1"/>
              <a:gd name="gd761" fmla="+- gd699 gd760 0"/>
              <a:gd name="gd762" fmla="+- gd722 0 gd753"/>
              <a:gd name="gd763" fmla="*/ gd762 -1 1"/>
              <a:gd name="gd764" fmla="+- gd722 21600000 gd753"/>
              <a:gd name="gd765" fmla="*/ gd764 -1 1"/>
              <a:gd name="gd766" fmla="?: gd762 gd763 gd765"/>
              <a:gd name="gd767" fmla="*/ gd694 1 2"/>
              <a:gd name="gd768" fmla="*/ gd695 1 2"/>
              <a:gd name="gd769" fmla="val gd756"/>
              <a:gd name="gd770" fmla="val gd761"/>
              <a:gd name="gd771" fmla="+- 8665 0 1912"/>
              <a:gd name="gd772" fmla="+- 11162 0 1972"/>
              <a:gd name="gd773" fmla="*/ gd771 1 2"/>
              <a:gd name="gd774" fmla="*/ gd772 1 2"/>
              <a:gd name="gd775" fmla="+- 1912 gd773 0"/>
              <a:gd name="gd776" fmla="+- 1972 gd774 0"/>
              <a:gd name="gd777" fmla="+- 7005 0 gd775"/>
              <a:gd name="gd778" fmla="+- 2580 0 gd776"/>
              <a:gd name="gd779" fmla="?: gd777 1 -1"/>
              <a:gd name="gd780" fmla="?: gd778 1 -1"/>
              <a:gd name="gd781" fmla="*/ gd778 1 gd777"/>
              <a:gd name="gd782" fmla="at2 1 gd781"/>
              <a:gd name="gd783" fmla="cos 1 gd782"/>
              <a:gd name="gd784" fmla="*/ gd783 gd783 1"/>
              <a:gd name="gd785" fmla="*/ gd774 gd774 1"/>
              <a:gd name="gd786" fmla="*/ gd785 gd784 1"/>
              <a:gd name="gd787" fmla="sin 1 gd782"/>
              <a:gd name="gd788" fmla="*/ gd787 gd787 1"/>
              <a:gd name="gd789" fmla="*/ gd773 gd773 1"/>
              <a:gd name="gd790" fmla="*/ gd789 gd788 1"/>
              <a:gd name="gd791" fmla="+- gd790 gd786 0"/>
              <a:gd name="gd792" fmla="sqrt gd791"/>
              <a:gd name="gd793" fmla="*/ gd773 gd774 gd792"/>
              <a:gd name="gd794" fmla="?: gd777 0 10800000"/>
              <a:gd name="gd795" fmla="*/ gd779 gd780 1"/>
              <a:gd name="gd796" fmla="*/ gd782 -1 1"/>
              <a:gd name="gd797" fmla="?: gd782 gd782 gd796"/>
              <a:gd name="gd798" fmla="*/ gd797 gd795 1"/>
              <a:gd name="gd799" fmla="+- gd798 gd794 0"/>
              <a:gd name="gd800" fmla="*/ gd793 gd783 1"/>
              <a:gd name="gd801" fmla="*/ gd779 gd800 1"/>
              <a:gd name="gd802" fmla="+- gd775 gd801 0"/>
              <a:gd name="gd803" fmla="*/ gd787 -1 1"/>
              <a:gd name="gd804" fmla="?: gd787 gd787 gd803"/>
              <a:gd name="gd805" fmla="*/ gd793 gd804 1"/>
              <a:gd name="gd806" fmla="*/ gd780 gd805 1"/>
              <a:gd name="gd807" fmla="+- gd776 gd806 0"/>
              <a:gd name="gd808" fmla="+- 1950 0 gd775"/>
              <a:gd name="gd809" fmla="+- 7185 0 gd776"/>
              <a:gd name="gd810" fmla="?: gd808 1 -1"/>
              <a:gd name="gd811" fmla="?: gd809 1 -1"/>
              <a:gd name="gd812" fmla="*/ gd809 1 gd808"/>
              <a:gd name="gd813" fmla="at2 1 gd812"/>
              <a:gd name="gd814" fmla="cos 1 gd813"/>
              <a:gd name="gd815" fmla="*/ gd814 gd814 1"/>
              <a:gd name="gd816" fmla="*/ gd774 gd774 1"/>
              <a:gd name="gd817" fmla="*/ gd816 gd815 1"/>
              <a:gd name="gd818" fmla="sin 1 gd813"/>
              <a:gd name="gd819" fmla="*/ gd818 gd818 1"/>
              <a:gd name="gd820" fmla="*/ gd773 gd773 1"/>
              <a:gd name="gd821" fmla="*/ gd820 gd819 1"/>
              <a:gd name="gd822" fmla="+- gd821 gd817 0"/>
              <a:gd name="gd823" fmla="sqrt gd822"/>
              <a:gd name="gd824" fmla="*/ gd773 gd774 gd823"/>
              <a:gd name="gd825" fmla="?: gd808 0 10800000"/>
              <a:gd name="gd826" fmla="*/ gd810 gd811 1"/>
              <a:gd name="gd827" fmla="*/ gd813 -1 1"/>
              <a:gd name="gd828" fmla="?: gd813 gd813 gd827"/>
              <a:gd name="gd829" fmla="*/ gd828 gd826 1"/>
              <a:gd name="gd830" fmla="+- gd829 gd825 0"/>
              <a:gd name="gd831" fmla="*/ gd824 gd814 1"/>
              <a:gd name="gd832" fmla="*/ gd810 gd831 1"/>
              <a:gd name="gd833" fmla="+- gd775 gd832 0"/>
              <a:gd name="gd834" fmla="*/ gd818 -1 1"/>
              <a:gd name="gd835" fmla="?: gd818 gd818 gd834"/>
              <a:gd name="gd836" fmla="*/ gd824 gd835 1"/>
              <a:gd name="gd837" fmla="*/ gd811 gd836 1"/>
              <a:gd name="gd838" fmla="+- gd776 gd837 0"/>
              <a:gd name="gd839" fmla="+- gd799 0 gd830"/>
              <a:gd name="gd840" fmla="*/ gd839 -1 1"/>
              <a:gd name="gd841" fmla="+- gd799 21600000 gd830"/>
              <a:gd name="gd842" fmla="*/ gd841 -1 1"/>
              <a:gd name="gd843" fmla="?: gd839 gd840 gd842"/>
              <a:gd name="gd844" fmla="*/ gd771 1 2"/>
              <a:gd name="gd845" fmla="*/ gd772 1 2"/>
              <a:gd name="gd846" fmla="val gd833"/>
              <a:gd name="gd847" fmla="val gd838"/>
              <a:gd name="gd848" fmla="+- 4345 0 0"/>
              <a:gd name="gd849" fmla="+- 13110 0 7165"/>
              <a:gd name="gd850" fmla="*/ gd848 1 2"/>
              <a:gd name="gd851" fmla="*/ gd849 1 2"/>
              <a:gd name="gd852" fmla="+- 0 gd850 0"/>
              <a:gd name="gd853" fmla="+- 7165 gd851 0"/>
              <a:gd name="gd854" fmla="+- 1080 0 gd852"/>
              <a:gd name="gd855" fmla="+- 12690 0 gd853"/>
              <a:gd name="gd856" fmla="?: gd854 1 -1"/>
              <a:gd name="gd857" fmla="?: gd855 1 -1"/>
              <a:gd name="gd858" fmla="*/ gd855 1 gd854"/>
              <a:gd name="gd859" fmla="at2 1 gd858"/>
              <a:gd name="gd860" fmla="cos 1 gd859"/>
              <a:gd name="gd861" fmla="*/ gd860 gd860 1"/>
              <a:gd name="gd862" fmla="*/ gd851 gd851 1"/>
              <a:gd name="gd863" fmla="*/ gd862 gd861 1"/>
              <a:gd name="gd864" fmla="sin 1 gd859"/>
              <a:gd name="gd865" fmla="*/ gd864 gd864 1"/>
              <a:gd name="gd866" fmla="*/ gd850 gd850 1"/>
              <a:gd name="gd867" fmla="*/ gd866 gd865 1"/>
              <a:gd name="gd868" fmla="+- gd867 gd863 0"/>
              <a:gd name="gd869" fmla="sqrt gd868"/>
              <a:gd name="gd870" fmla="*/ gd850 gd851 gd869"/>
              <a:gd name="gd871" fmla="?: gd854 0 10800000"/>
              <a:gd name="gd872" fmla="*/ gd856 gd857 1"/>
              <a:gd name="gd873" fmla="*/ gd859 -1 1"/>
              <a:gd name="gd874" fmla="?: gd859 gd859 gd873"/>
              <a:gd name="gd875" fmla="*/ gd874 gd872 1"/>
              <a:gd name="gd876" fmla="+- gd875 gd871 0"/>
              <a:gd name="gd877" fmla="*/ gd870 gd860 1"/>
              <a:gd name="gd878" fmla="*/ gd856 gd877 1"/>
              <a:gd name="gd879" fmla="+- gd852 gd878 0"/>
              <a:gd name="gd880" fmla="*/ gd864 -1 1"/>
              <a:gd name="gd881" fmla="?: gd864 gd864 gd880"/>
              <a:gd name="gd882" fmla="*/ gd870 gd881 1"/>
              <a:gd name="gd883" fmla="*/ gd857 gd882 1"/>
              <a:gd name="gd884" fmla="+- gd853 gd883 0"/>
              <a:gd name="gd885" fmla="+- 2340 0 gd852"/>
              <a:gd name="gd886" fmla="+- 13080 0 gd853"/>
              <a:gd name="gd887" fmla="?: gd885 1 -1"/>
              <a:gd name="gd888" fmla="?: gd886 1 -1"/>
              <a:gd name="gd889" fmla="*/ gd886 1 gd885"/>
              <a:gd name="gd890" fmla="at2 1 gd889"/>
              <a:gd name="gd891" fmla="cos 1 gd890"/>
              <a:gd name="gd892" fmla="*/ gd891 gd891 1"/>
              <a:gd name="gd893" fmla="*/ gd851 gd851 1"/>
              <a:gd name="gd894" fmla="*/ gd893 gd892 1"/>
              <a:gd name="gd895" fmla="sin 1 gd890"/>
              <a:gd name="gd896" fmla="*/ gd895 gd895 1"/>
              <a:gd name="gd897" fmla="*/ gd850 gd850 1"/>
              <a:gd name="gd898" fmla="*/ gd897 gd896 1"/>
              <a:gd name="gd899" fmla="+- gd898 gd894 0"/>
              <a:gd name="gd900" fmla="sqrt gd899"/>
              <a:gd name="gd901" fmla="*/ gd850 gd851 gd900"/>
              <a:gd name="gd902" fmla="?: gd885 0 10800000"/>
              <a:gd name="gd903" fmla="*/ gd887 gd888 1"/>
              <a:gd name="gd904" fmla="*/ gd890 -1 1"/>
              <a:gd name="gd905" fmla="?: gd890 gd890 gd904"/>
              <a:gd name="gd906" fmla="*/ gd905 gd903 1"/>
              <a:gd name="gd907" fmla="+- gd906 gd902 0"/>
              <a:gd name="gd908" fmla="*/ gd901 gd891 1"/>
              <a:gd name="gd909" fmla="*/ gd887 gd908 1"/>
              <a:gd name="gd910" fmla="+- gd852 gd909 0"/>
              <a:gd name="gd911" fmla="*/ gd895 -1 1"/>
              <a:gd name="gd912" fmla="?: gd895 gd895 gd911"/>
              <a:gd name="gd913" fmla="*/ gd901 gd912 1"/>
              <a:gd name="gd914" fmla="*/ gd888 gd913 1"/>
              <a:gd name="gd915" fmla="+- gd853 gd914 0"/>
              <a:gd name="gd916" fmla="+- gd876 0 gd907"/>
              <a:gd name="gd917" fmla="*/ gd916 -1 1"/>
              <a:gd name="gd918" fmla="+- gd876 21600000 gd907"/>
              <a:gd name="gd919" fmla="*/ gd918 -1 1"/>
              <a:gd name="gd920" fmla="?: gd916 gd917 gd919"/>
              <a:gd name="gd921" fmla="*/ gd848 1 2"/>
              <a:gd name="gd922" fmla="*/ gd849 1 2"/>
              <a:gd name="gd923" fmla="val gd910"/>
              <a:gd name="gd924" fmla="val gd915"/>
              <a:gd name="gd925" fmla="+- 4835 0 475"/>
              <a:gd name="gd926" fmla="+- 17650 0 11732"/>
              <a:gd name="gd927" fmla="*/ gd925 1 2"/>
              <a:gd name="gd928" fmla="*/ gd926 1 2"/>
              <a:gd name="gd929" fmla="+- 475 gd927 0"/>
              <a:gd name="gd930" fmla="+- 11732 gd928 0"/>
              <a:gd name="gd931" fmla="+- 2910 0 gd929"/>
              <a:gd name="gd932" fmla="+- 17640 0 gd930"/>
              <a:gd name="gd933" fmla="?: gd931 1 -1"/>
              <a:gd name="gd934" fmla="?: gd932 1 -1"/>
              <a:gd name="gd935" fmla="*/ gd932 1 gd931"/>
              <a:gd name="gd936" fmla="at2 1 gd935"/>
              <a:gd name="gd937" fmla="cos 1 gd936"/>
              <a:gd name="gd938" fmla="*/ gd937 gd937 1"/>
              <a:gd name="gd939" fmla="*/ gd928 gd928 1"/>
              <a:gd name="gd940" fmla="*/ gd939 gd938 1"/>
              <a:gd name="gd941" fmla="sin 1 gd936"/>
              <a:gd name="gd942" fmla="*/ gd941 gd941 1"/>
              <a:gd name="gd943" fmla="*/ gd927 gd927 1"/>
              <a:gd name="gd944" fmla="*/ gd943 gd942 1"/>
              <a:gd name="gd945" fmla="+- gd944 gd940 0"/>
              <a:gd name="gd946" fmla="sqrt gd945"/>
              <a:gd name="gd947" fmla="*/ gd927 gd928 gd946"/>
              <a:gd name="gd948" fmla="?: gd931 0 10800000"/>
              <a:gd name="gd949" fmla="*/ gd933 gd934 1"/>
              <a:gd name="gd950" fmla="*/ gd936 -1 1"/>
              <a:gd name="gd951" fmla="?: gd936 gd936 gd950"/>
              <a:gd name="gd952" fmla="*/ gd951 gd949 1"/>
              <a:gd name="gd953" fmla="+- gd952 gd948 0"/>
              <a:gd name="gd954" fmla="*/ gd947 gd937 1"/>
              <a:gd name="gd955" fmla="*/ gd933 gd954 1"/>
              <a:gd name="gd956" fmla="+- gd929 gd955 0"/>
              <a:gd name="gd957" fmla="*/ gd941 -1 1"/>
              <a:gd name="gd958" fmla="?: gd941 gd941 gd957"/>
              <a:gd name="gd959" fmla="*/ gd947 gd958 1"/>
              <a:gd name="gd960" fmla="*/ gd934 gd959 1"/>
              <a:gd name="gd961" fmla="+- gd930 gd960 0"/>
              <a:gd name="gd962" fmla="+- 3465 0 gd929"/>
              <a:gd name="gd963" fmla="+- 17445 0 gd930"/>
              <a:gd name="gd964" fmla="?: gd962 1 -1"/>
              <a:gd name="gd965" fmla="?: gd963 1 -1"/>
              <a:gd name="gd966" fmla="*/ gd963 1 gd962"/>
              <a:gd name="gd967" fmla="at2 1 gd966"/>
              <a:gd name="gd968" fmla="cos 1 gd967"/>
              <a:gd name="gd969" fmla="*/ gd968 gd968 1"/>
              <a:gd name="gd970" fmla="*/ gd928 gd928 1"/>
              <a:gd name="gd971" fmla="*/ gd970 gd969 1"/>
              <a:gd name="gd972" fmla="sin 1 gd967"/>
              <a:gd name="gd973" fmla="*/ gd972 gd972 1"/>
              <a:gd name="gd974" fmla="*/ gd927 gd927 1"/>
              <a:gd name="gd975" fmla="*/ gd974 gd973 1"/>
              <a:gd name="gd976" fmla="+- gd975 gd971 0"/>
              <a:gd name="gd977" fmla="sqrt gd976"/>
              <a:gd name="gd978" fmla="*/ gd927 gd928 gd977"/>
              <a:gd name="gd979" fmla="?: gd962 0 10800000"/>
              <a:gd name="gd980" fmla="*/ gd964 gd965 1"/>
              <a:gd name="gd981" fmla="*/ gd967 -1 1"/>
              <a:gd name="gd982" fmla="?: gd967 gd967 gd981"/>
              <a:gd name="gd983" fmla="*/ gd982 gd980 1"/>
              <a:gd name="gd984" fmla="+- gd983 gd979 0"/>
              <a:gd name="gd985" fmla="*/ gd978 gd968 1"/>
              <a:gd name="gd986" fmla="*/ gd964 gd985 1"/>
              <a:gd name="gd987" fmla="+- gd929 gd986 0"/>
              <a:gd name="gd988" fmla="*/ gd972 -1 1"/>
              <a:gd name="gd989" fmla="?: gd972 gd972 gd988"/>
              <a:gd name="gd990" fmla="*/ gd978 gd989 1"/>
              <a:gd name="gd991" fmla="*/ gd965 gd990 1"/>
              <a:gd name="gd992" fmla="+- gd930 gd991 0"/>
              <a:gd name="gd993" fmla="+- gd953 0 gd984"/>
              <a:gd name="gd994" fmla="*/ gd993 -1 1"/>
              <a:gd name="gd995" fmla="+- gd953 21600000 gd984"/>
              <a:gd name="gd996" fmla="*/ gd995 -1 1"/>
              <a:gd name="gd997" fmla="?: gd993 gd994 gd996"/>
              <a:gd name="gd998" fmla="*/ gd925 1 2"/>
              <a:gd name="gd999" fmla="*/ gd926 1 2"/>
              <a:gd name="gd1000" fmla="val gd987"/>
              <a:gd name="gd1001" fmla="val gd992"/>
              <a:gd name="gd1002" fmla="+- 14412 0 7660"/>
              <a:gd name="gd1003" fmla="+- 21597 0 12382"/>
              <a:gd name="gd1004" fmla="*/ gd1002 1 2"/>
              <a:gd name="gd1005" fmla="*/ gd1003 1 2"/>
              <a:gd name="gd1006" fmla="+- 7660 gd1004 0"/>
              <a:gd name="gd1007" fmla="+- 12382 gd1005 0"/>
              <a:gd name="gd1008" fmla="+- 7905 0 gd1006"/>
              <a:gd name="gd1009" fmla="+- 18675 0 gd1007"/>
              <a:gd name="gd1010" fmla="?: gd1008 1 -1"/>
              <a:gd name="gd1011" fmla="?: gd1009 1 -1"/>
              <a:gd name="gd1012" fmla="*/ gd1009 1 gd1008"/>
              <a:gd name="gd1013" fmla="at2 1 gd1012"/>
              <a:gd name="gd1014" fmla="cos 1 gd1013"/>
              <a:gd name="gd1015" fmla="*/ gd1014 gd1014 1"/>
              <a:gd name="gd1016" fmla="*/ gd1005 gd1005 1"/>
              <a:gd name="gd1017" fmla="*/ gd1016 gd1015 1"/>
              <a:gd name="gd1018" fmla="sin 1 gd1013"/>
              <a:gd name="gd1019" fmla="*/ gd1018 gd1018 1"/>
              <a:gd name="gd1020" fmla="*/ gd1004 gd1004 1"/>
              <a:gd name="gd1021" fmla="*/ gd1020 gd1019 1"/>
              <a:gd name="gd1022" fmla="+- gd1021 gd1017 0"/>
              <a:gd name="gd1023" fmla="sqrt gd1022"/>
              <a:gd name="gd1024" fmla="*/ gd1004 gd1005 gd1023"/>
              <a:gd name="gd1025" fmla="?: gd1008 0 10800000"/>
              <a:gd name="gd1026" fmla="*/ gd1010 gd1011 1"/>
              <a:gd name="gd1027" fmla="*/ gd1013 -1 1"/>
              <a:gd name="gd1028" fmla="?: gd1013 gd1013 gd1027"/>
              <a:gd name="gd1029" fmla="*/ gd1028 gd1026 1"/>
              <a:gd name="gd1030" fmla="+- gd1029 gd1025 0"/>
              <a:gd name="gd1031" fmla="*/ gd1024 gd1014 1"/>
              <a:gd name="gd1032" fmla="*/ gd1010 gd1031 1"/>
              <a:gd name="gd1033" fmla="+- gd1006 gd1032 0"/>
              <a:gd name="gd1034" fmla="*/ gd1018 -1 1"/>
              <a:gd name="gd1035" fmla="?: gd1018 gd1018 gd1034"/>
              <a:gd name="gd1036" fmla="*/ gd1024 gd1035 1"/>
              <a:gd name="gd1037" fmla="*/ gd1011 gd1036 1"/>
              <a:gd name="gd1038" fmla="+- gd1007 gd1037 0"/>
              <a:gd name="gd1039" fmla="+- 8235 0 gd1006"/>
              <a:gd name="gd1040" fmla="+- 19545 0 gd1007"/>
              <a:gd name="gd1041" fmla="?: gd1039 1 -1"/>
              <a:gd name="gd1042" fmla="?: gd1040 1 -1"/>
              <a:gd name="gd1043" fmla="*/ gd1040 1 gd1039"/>
              <a:gd name="gd1044" fmla="at2 1 gd1043"/>
              <a:gd name="gd1045" fmla="cos 1 gd1044"/>
              <a:gd name="gd1046" fmla="*/ gd1045 gd1045 1"/>
              <a:gd name="gd1047" fmla="*/ gd1005 gd1005 1"/>
              <a:gd name="gd1048" fmla="*/ gd1047 gd1046 1"/>
              <a:gd name="gd1049" fmla="sin 1 gd1044"/>
              <a:gd name="gd1050" fmla="*/ gd1049 gd1049 1"/>
              <a:gd name="gd1051" fmla="*/ gd1004 gd1004 1"/>
              <a:gd name="gd1052" fmla="*/ gd1051 gd1050 1"/>
              <a:gd name="gd1053" fmla="+- gd1052 gd1048 0"/>
              <a:gd name="gd1054" fmla="sqrt gd1053"/>
              <a:gd name="gd1055" fmla="*/ gd1004 gd1005 gd1054"/>
              <a:gd name="gd1056" fmla="?: gd1039 0 10800000"/>
              <a:gd name="gd1057" fmla="*/ gd1041 gd1042 1"/>
              <a:gd name="gd1058" fmla="*/ gd1044 -1 1"/>
              <a:gd name="gd1059" fmla="?: gd1044 gd1044 gd1058"/>
              <a:gd name="gd1060" fmla="*/ gd1059 gd1057 1"/>
              <a:gd name="gd1061" fmla="+- gd1060 gd1056 0"/>
              <a:gd name="gd1062" fmla="*/ gd1055 gd1045 1"/>
              <a:gd name="gd1063" fmla="*/ gd1041 gd1062 1"/>
              <a:gd name="gd1064" fmla="+- gd1006 gd1063 0"/>
              <a:gd name="gd1065" fmla="*/ gd1049 -1 1"/>
              <a:gd name="gd1066" fmla="?: gd1049 gd1049 gd1065"/>
              <a:gd name="gd1067" fmla="*/ gd1055 gd1066 1"/>
              <a:gd name="gd1068" fmla="*/ gd1042 gd1067 1"/>
              <a:gd name="gd1069" fmla="+- gd1007 gd1068 0"/>
              <a:gd name="gd1070" fmla="+- gd1030 0 gd1061"/>
              <a:gd name="gd1071" fmla="*/ gd1070 -1 1"/>
              <a:gd name="gd1072" fmla="+- gd1030 21600000 gd1061"/>
              <a:gd name="gd1073" fmla="*/ gd1072 -1 1"/>
              <a:gd name="gd1074" fmla="?: gd1070 gd1071 gd1073"/>
              <a:gd name="gd1075" fmla="*/ gd1002 1 2"/>
              <a:gd name="gd1076" fmla="*/ gd1003 1 2"/>
              <a:gd name="gd1077" fmla="val gd1064"/>
              <a:gd name="gd1078" fmla="val gd1069"/>
              <a:gd name="gd1079" fmla="+- 14412 0 7660"/>
              <a:gd name="gd1080" fmla="+- 21597 0 12382"/>
              <a:gd name="gd1081" fmla="*/ gd1079 1 2"/>
              <a:gd name="gd1082" fmla="*/ gd1080 1 2"/>
              <a:gd name="gd1083" fmla="+- 7660 gd1081 0"/>
              <a:gd name="gd1084" fmla="+- 12382 gd1082 0"/>
              <a:gd name="gd1085" fmla="+- 14280 0 gd1083"/>
              <a:gd name="gd1086" fmla="+- 18330 0 gd1084"/>
              <a:gd name="gd1087" fmla="?: gd1085 1 -1"/>
              <a:gd name="gd1088" fmla="?: gd1086 1 -1"/>
              <a:gd name="gd1089" fmla="*/ gd1086 1 gd1085"/>
              <a:gd name="gd1090" fmla="at2 1 gd1089"/>
              <a:gd name="gd1091" fmla="cos 1 gd1090"/>
              <a:gd name="gd1092" fmla="*/ gd1091 gd1091 1"/>
              <a:gd name="gd1093" fmla="*/ gd1082 gd1082 1"/>
              <a:gd name="gd1094" fmla="*/ gd1093 gd1092 1"/>
              <a:gd name="gd1095" fmla="sin 1 gd1090"/>
              <a:gd name="gd1096" fmla="*/ gd1095 gd1095 1"/>
              <a:gd name="gd1097" fmla="*/ gd1081 gd1081 1"/>
              <a:gd name="gd1098" fmla="*/ gd1097 gd1096 1"/>
              <a:gd name="gd1099" fmla="+- gd1098 gd1094 0"/>
              <a:gd name="gd1100" fmla="sqrt gd1099"/>
              <a:gd name="gd1101" fmla="*/ gd1081 gd1082 gd1100"/>
              <a:gd name="gd1102" fmla="?: gd1085 0 10800000"/>
              <a:gd name="gd1103" fmla="*/ gd1087 gd1088 1"/>
              <a:gd name="gd1104" fmla="*/ gd1090 -1 1"/>
              <a:gd name="gd1105" fmla="?: gd1090 gd1090 gd1104"/>
              <a:gd name="gd1106" fmla="*/ gd1105 gd1103 1"/>
              <a:gd name="gd1107" fmla="+- gd1106 gd1102 0"/>
              <a:gd name="gd1108" fmla="*/ gd1101 gd1091 1"/>
              <a:gd name="gd1109" fmla="*/ gd1087 gd1108 1"/>
              <a:gd name="gd1110" fmla="+- gd1083 gd1109 0"/>
              <a:gd name="gd1111" fmla="*/ gd1095 -1 1"/>
              <a:gd name="gd1112" fmla="?: gd1095 gd1095 gd1111"/>
              <a:gd name="gd1113" fmla="*/ gd1101 gd1112 1"/>
              <a:gd name="gd1114" fmla="*/ gd1088 gd1113 1"/>
              <a:gd name="gd1115" fmla="+- gd1084 gd1114 0"/>
              <a:gd name="gd1116" fmla="+- 14400 0 gd1083"/>
              <a:gd name="gd1117" fmla="+- 17370 0 gd1084"/>
              <a:gd name="gd1118" fmla="?: gd1116 1 -1"/>
              <a:gd name="gd1119" fmla="?: gd1117 1 -1"/>
              <a:gd name="gd1120" fmla="*/ gd1117 1 gd1116"/>
              <a:gd name="gd1121" fmla="at2 1 gd1120"/>
              <a:gd name="gd1122" fmla="cos 1 gd1121"/>
              <a:gd name="gd1123" fmla="*/ gd1122 gd1122 1"/>
              <a:gd name="gd1124" fmla="*/ gd1082 gd1082 1"/>
              <a:gd name="gd1125" fmla="*/ gd1124 gd1123 1"/>
              <a:gd name="gd1126" fmla="sin 1 gd1121"/>
              <a:gd name="gd1127" fmla="*/ gd1126 gd1126 1"/>
              <a:gd name="gd1128" fmla="*/ gd1081 gd1081 1"/>
              <a:gd name="gd1129" fmla="*/ gd1128 gd1127 1"/>
              <a:gd name="gd1130" fmla="+- gd1129 gd1125 0"/>
              <a:gd name="gd1131" fmla="sqrt gd1130"/>
              <a:gd name="gd1132" fmla="*/ gd1081 gd1082 gd1131"/>
              <a:gd name="gd1133" fmla="?: gd1116 0 10800000"/>
              <a:gd name="gd1134" fmla="*/ gd1118 gd1119 1"/>
              <a:gd name="gd1135" fmla="*/ gd1121 -1 1"/>
              <a:gd name="gd1136" fmla="?: gd1121 gd1121 gd1135"/>
              <a:gd name="gd1137" fmla="*/ gd1136 gd1134 1"/>
              <a:gd name="gd1138" fmla="+- gd1137 gd1133 0"/>
              <a:gd name="gd1139" fmla="*/ gd1132 gd1122 1"/>
              <a:gd name="gd1140" fmla="*/ gd1118 gd1139 1"/>
              <a:gd name="gd1141" fmla="+- gd1083 gd1140 0"/>
              <a:gd name="gd1142" fmla="*/ gd1126 -1 1"/>
              <a:gd name="gd1143" fmla="?: gd1126 gd1126 gd1142"/>
              <a:gd name="gd1144" fmla="*/ gd1132 gd1143 1"/>
              <a:gd name="gd1145" fmla="*/ gd1119 gd1144 1"/>
              <a:gd name="gd1146" fmla="+- gd1084 gd1145 0"/>
              <a:gd name="gd1147" fmla="+- gd1107 0 gd1138"/>
              <a:gd name="gd1148" fmla="*/ gd1147 -1 1"/>
              <a:gd name="gd1149" fmla="+- gd1107 21600000 gd1138"/>
              <a:gd name="gd1150" fmla="*/ gd1149 -1 1"/>
              <a:gd name="gd1151" fmla="?: gd1147 gd1148 gd1150"/>
              <a:gd name="gd1152" fmla="*/ gd1079 1 2"/>
              <a:gd name="gd1153" fmla="*/ gd1080 1 2"/>
              <a:gd name="gd1154" fmla="val gd1141"/>
              <a:gd name="gd1155" fmla="val gd1146"/>
              <a:gd name="gd1156" fmla="+- 18695 0 12910"/>
              <a:gd name="gd1157" fmla="+- 18947 0 11080"/>
              <a:gd name="gd1158" fmla="*/ gd1156 1 2"/>
              <a:gd name="gd1159" fmla="*/ gd1157 1 2"/>
              <a:gd name="gd1160" fmla="+- 12910 gd1158 0"/>
              <a:gd name="gd1161" fmla="+- 11080 gd1159 0"/>
              <a:gd name="gd1162" fmla="+- 18690 0 gd1160"/>
              <a:gd name="gd1163" fmla="+- 15045 0 gd1161"/>
              <a:gd name="gd1164" fmla="?: gd1162 1 -1"/>
              <a:gd name="gd1165" fmla="?: gd1163 1 -1"/>
              <a:gd name="gd1166" fmla="*/ gd1163 1 gd1162"/>
              <a:gd name="gd1167" fmla="at2 1 gd1166"/>
              <a:gd name="gd1168" fmla="cos 1 gd1167"/>
              <a:gd name="gd1169" fmla="*/ gd1168 gd1168 1"/>
              <a:gd name="gd1170" fmla="*/ gd1159 gd1159 1"/>
              <a:gd name="gd1171" fmla="*/ gd1170 gd1169 1"/>
              <a:gd name="gd1172" fmla="sin 1 gd1167"/>
              <a:gd name="gd1173" fmla="*/ gd1172 gd1172 1"/>
              <a:gd name="gd1174" fmla="*/ gd1158 gd1158 1"/>
              <a:gd name="gd1175" fmla="*/ gd1174 gd1173 1"/>
              <a:gd name="gd1176" fmla="+- gd1175 gd1171 0"/>
              <a:gd name="gd1177" fmla="sqrt gd1176"/>
              <a:gd name="gd1178" fmla="*/ gd1158 gd1159 gd1177"/>
              <a:gd name="gd1179" fmla="?: gd1162 0 10800000"/>
              <a:gd name="gd1180" fmla="*/ gd1164 gd1165 1"/>
              <a:gd name="gd1181" fmla="*/ gd1167 -1 1"/>
              <a:gd name="gd1182" fmla="?: gd1167 gd1167 gd1181"/>
              <a:gd name="gd1183" fmla="*/ gd1182 gd1180 1"/>
              <a:gd name="gd1184" fmla="+- gd1183 gd1179 0"/>
              <a:gd name="gd1185" fmla="*/ gd1178 gd1168 1"/>
              <a:gd name="gd1186" fmla="*/ gd1164 gd1185 1"/>
              <a:gd name="gd1187" fmla="+- gd1160 gd1186 0"/>
              <a:gd name="gd1188" fmla="*/ gd1172 -1 1"/>
              <a:gd name="gd1189" fmla="?: gd1172 gd1172 gd1188"/>
              <a:gd name="gd1190" fmla="*/ gd1178 gd1189 1"/>
              <a:gd name="gd1191" fmla="*/ gd1165 gd1190 1"/>
              <a:gd name="gd1192" fmla="+- gd1161 gd1191 0"/>
              <a:gd name="gd1193" fmla="+- 17070 0 gd1160"/>
              <a:gd name="gd1194" fmla="+- 11475 0 gd1161"/>
              <a:gd name="gd1195" fmla="?: gd1193 1 -1"/>
              <a:gd name="gd1196" fmla="?: gd1194 1 -1"/>
              <a:gd name="gd1197" fmla="*/ gd1194 1 gd1193"/>
              <a:gd name="gd1198" fmla="at2 1 gd1197"/>
              <a:gd name="gd1199" fmla="cos 1 gd1198"/>
              <a:gd name="gd1200" fmla="*/ gd1199 gd1199 1"/>
              <a:gd name="gd1201" fmla="*/ gd1159 gd1159 1"/>
              <a:gd name="gd1202" fmla="*/ gd1201 gd1200 1"/>
              <a:gd name="gd1203" fmla="sin 1 gd1198"/>
              <a:gd name="gd1204" fmla="*/ gd1203 gd1203 1"/>
              <a:gd name="gd1205" fmla="*/ gd1158 gd1158 1"/>
              <a:gd name="gd1206" fmla="*/ gd1205 gd1204 1"/>
              <a:gd name="gd1207" fmla="+- gd1206 gd1202 0"/>
              <a:gd name="gd1208" fmla="sqrt gd1207"/>
              <a:gd name="gd1209" fmla="*/ gd1158 gd1159 gd1208"/>
              <a:gd name="gd1210" fmla="?: gd1193 0 10800000"/>
              <a:gd name="gd1211" fmla="*/ gd1195 gd1196 1"/>
              <a:gd name="gd1212" fmla="*/ gd1198 -1 1"/>
              <a:gd name="gd1213" fmla="?: gd1198 gd1198 gd1212"/>
              <a:gd name="gd1214" fmla="*/ gd1213 gd1211 1"/>
              <a:gd name="gd1215" fmla="+- gd1214 gd1210 0"/>
              <a:gd name="gd1216" fmla="*/ gd1209 gd1199 1"/>
              <a:gd name="gd1217" fmla="*/ gd1195 gd1216 1"/>
              <a:gd name="gd1218" fmla="+- gd1160 gd1217 0"/>
              <a:gd name="gd1219" fmla="*/ gd1203 -1 1"/>
              <a:gd name="gd1220" fmla="?: gd1203 gd1203 gd1219"/>
              <a:gd name="gd1221" fmla="*/ gd1209 gd1220 1"/>
              <a:gd name="gd1222" fmla="*/ gd1196 gd1221 1"/>
              <a:gd name="gd1223" fmla="+- gd1161 gd1222 0"/>
              <a:gd name="gd1224" fmla="+- gd1184 0 gd1215"/>
              <a:gd name="gd1225" fmla="*/ gd1224 -1 1"/>
              <a:gd name="gd1226" fmla="+- gd1184 21600000 gd1215"/>
              <a:gd name="gd1227" fmla="*/ gd1226 -1 1"/>
              <a:gd name="gd1228" fmla="?: gd1224 gd1225 gd1227"/>
              <a:gd name="gd1229" fmla="*/ gd1156 1 2"/>
              <a:gd name="gd1230" fmla="*/ gd1157 1 2"/>
              <a:gd name="gd1231" fmla="val gd1218"/>
              <a:gd name="gd1232" fmla="val gd1223"/>
              <a:gd name="gd1233" fmla="+- 21105 0 15772"/>
              <a:gd name="gd1234" fmla="+- 9865 0 2592"/>
              <a:gd name="gd1235" fmla="*/ gd1233 1 2"/>
              <a:gd name="gd1236" fmla="*/ gd1234 1 2"/>
              <a:gd name="gd1237" fmla="+- 15772 gd1235 0"/>
              <a:gd name="gd1238" fmla="+- 2592 gd1236 0"/>
              <a:gd name="gd1239" fmla="+- 20175 0 gd1237"/>
              <a:gd name="gd1240" fmla="+- 9015 0 gd1238"/>
              <a:gd name="gd1241" fmla="?: gd1239 1 -1"/>
              <a:gd name="gd1242" fmla="?: gd1240 1 -1"/>
              <a:gd name="gd1243" fmla="*/ gd1240 1 gd1239"/>
              <a:gd name="gd1244" fmla="at2 1 gd1243"/>
              <a:gd name="gd1245" fmla="cos 1 gd1244"/>
              <a:gd name="gd1246" fmla="*/ gd1245 gd1245 1"/>
              <a:gd name="gd1247" fmla="*/ gd1236 gd1236 1"/>
              <a:gd name="gd1248" fmla="*/ gd1247 gd1246 1"/>
              <a:gd name="gd1249" fmla="sin 1 gd1244"/>
              <a:gd name="gd1250" fmla="*/ gd1249 gd1249 1"/>
              <a:gd name="gd1251" fmla="*/ gd1235 gd1235 1"/>
              <a:gd name="gd1252" fmla="*/ gd1251 gd1250 1"/>
              <a:gd name="gd1253" fmla="+- gd1252 gd1248 0"/>
              <a:gd name="gd1254" fmla="sqrt gd1253"/>
              <a:gd name="gd1255" fmla="*/ gd1235 gd1236 gd1254"/>
              <a:gd name="gd1256" fmla="?: gd1239 0 10800000"/>
              <a:gd name="gd1257" fmla="*/ gd1241 gd1242 1"/>
              <a:gd name="gd1258" fmla="*/ gd1244 -1 1"/>
              <a:gd name="gd1259" fmla="?: gd1244 gd1244 gd1258"/>
              <a:gd name="gd1260" fmla="*/ gd1259 gd1257 1"/>
              <a:gd name="gd1261" fmla="+- gd1260 gd1256 0"/>
              <a:gd name="gd1262" fmla="*/ gd1255 gd1245 1"/>
              <a:gd name="gd1263" fmla="*/ gd1241 gd1262 1"/>
              <a:gd name="gd1264" fmla="+- gd1237 gd1263 0"/>
              <a:gd name="gd1265" fmla="*/ gd1249 -1 1"/>
              <a:gd name="gd1266" fmla="?: gd1249 gd1249 gd1265"/>
              <a:gd name="gd1267" fmla="*/ gd1255 gd1266 1"/>
              <a:gd name="gd1268" fmla="*/ gd1242 gd1267 1"/>
              <a:gd name="gd1269" fmla="+- gd1238 gd1268 0"/>
              <a:gd name="gd1270" fmla="+- 20895 0 gd1237"/>
              <a:gd name="gd1271" fmla="+- 7665 0 gd1238"/>
              <a:gd name="gd1272" fmla="?: gd1270 1 -1"/>
              <a:gd name="gd1273" fmla="?: gd1271 1 -1"/>
              <a:gd name="gd1274" fmla="*/ gd1271 1 gd1270"/>
              <a:gd name="gd1275" fmla="at2 1 gd1274"/>
              <a:gd name="gd1276" fmla="cos 1 gd1275"/>
              <a:gd name="gd1277" fmla="*/ gd1276 gd1276 1"/>
              <a:gd name="gd1278" fmla="*/ gd1236 gd1236 1"/>
              <a:gd name="gd1279" fmla="*/ gd1278 gd1277 1"/>
              <a:gd name="gd1280" fmla="sin 1 gd1275"/>
              <a:gd name="gd1281" fmla="*/ gd1280 gd1280 1"/>
              <a:gd name="gd1282" fmla="*/ gd1235 gd1235 1"/>
              <a:gd name="gd1283" fmla="*/ gd1282 gd1281 1"/>
              <a:gd name="gd1284" fmla="+- gd1283 gd1279 0"/>
              <a:gd name="gd1285" fmla="sqrt gd1284"/>
              <a:gd name="gd1286" fmla="*/ gd1235 gd1236 gd1285"/>
              <a:gd name="gd1287" fmla="?: gd1270 0 10800000"/>
              <a:gd name="gd1288" fmla="*/ gd1272 gd1273 1"/>
              <a:gd name="gd1289" fmla="*/ gd1275 -1 1"/>
              <a:gd name="gd1290" fmla="?: gd1275 gd1275 gd1289"/>
              <a:gd name="gd1291" fmla="*/ gd1290 gd1288 1"/>
              <a:gd name="gd1292" fmla="+- gd1291 gd1287 0"/>
              <a:gd name="gd1293" fmla="*/ gd1286 gd1276 1"/>
              <a:gd name="gd1294" fmla="*/ gd1272 gd1293 1"/>
              <a:gd name="gd1295" fmla="+- gd1237 gd1294 0"/>
              <a:gd name="gd1296" fmla="*/ gd1280 -1 1"/>
              <a:gd name="gd1297" fmla="?: gd1280 gd1280 gd1296"/>
              <a:gd name="gd1298" fmla="*/ gd1286 gd1297 1"/>
              <a:gd name="gd1299" fmla="*/ gd1273 gd1298 1"/>
              <a:gd name="gd1300" fmla="+- gd1238 gd1299 0"/>
              <a:gd name="gd1301" fmla="+- gd1261 0 gd1292"/>
              <a:gd name="gd1302" fmla="*/ gd1301 -1 1"/>
              <a:gd name="gd1303" fmla="+- gd1261 21600000 gd1292"/>
              <a:gd name="gd1304" fmla="*/ gd1303 -1 1"/>
              <a:gd name="gd1305" fmla="?: gd1301 gd1302 gd1304"/>
              <a:gd name="gd1306" fmla="*/ gd1233 1 2"/>
              <a:gd name="gd1307" fmla="*/ gd1234 1 2"/>
              <a:gd name="gd1308" fmla="val gd1295"/>
              <a:gd name="gd1309" fmla="val gd1300"/>
              <a:gd name="gd1310" fmla="+- 19187 0 14330"/>
              <a:gd name="gd1311" fmla="+- 6595 0 0"/>
              <a:gd name="gd1312" fmla="*/ gd1310 1 2"/>
              <a:gd name="gd1313" fmla="*/ gd1311 1 2"/>
              <a:gd name="gd1314" fmla="+- 14330 gd1312 0"/>
              <a:gd name="gd1315" fmla="+- 0 gd1313 0"/>
              <a:gd name="gd1316" fmla="+- 19200 0 gd1314"/>
              <a:gd name="gd1317" fmla="+- 3345 0 gd1315"/>
              <a:gd name="gd1318" fmla="?: gd1316 1 -1"/>
              <a:gd name="gd1319" fmla="?: gd1317 1 -1"/>
              <a:gd name="gd1320" fmla="*/ gd1317 1 gd1316"/>
              <a:gd name="gd1321" fmla="at2 1 gd1320"/>
              <a:gd name="gd1322" fmla="cos 1 gd1321"/>
              <a:gd name="gd1323" fmla="*/ gd1322 gd1322 1"/>
              <a:gd name="gd1324" fmla="*/ gd1313 gd1313 1"/>
              <a:gd name="gd1325" fmla="*/ gd1324 gd1323 1"/>
              <a:gd name="gd1326" fmla="sin 1 gd1321"/>
              <a:gd name="gd1327" fmla="*/ gd1326 gd1326 1"/>
              <a:gd name="gd1328" fmla="*/ gd1312 gd1312 1"/>
              <a:gd name="gd1329" fmla="*/ gd1328 gd1327 1"/>
              <a:gd name="gd1330" fmla="+- gd1329 gd1325 0"/>
              <a:gd name="gd1331" fmla="sqrt gd1330"/>
              <a:gd name="gd1332" fmla="*/ gd1312 gd1313 gd1331"/>
              <a:gd name="gd1333" fmla="?: gd1316 0 10800000"/>
              <a:gd name="gd1334" fmla="*/ gd1318 gd1319 1"/>
              <a:gd name="gd1335" fmla="*/ gd1321 -1 1"/>
              <a:gd name="gd1336" fmla="?: gd1321 gd1321 gd1335"/>
              <a:gd name="gd1337" fmla="*/ gd1336 gd1334 1"/>
              <a:gd name="gd1338" fmla="+- gd1337 gd1333 0"/>
              <a:gd name="gd1339" fmla="*/ gd1332 gd1322 1"/>
              <a:gd name="gd1340" fmla="*/ gd1318 gd1339 1"/>
              <a:gd name="gd1341" fmla="+- gd1314 gd1340 0"/>
              <a:gd name="gd1342" fmla="*/ gd1326 -1 1"/>
              <a:gd name="gd1343" fmla="?: gd1326 gd1326 gd1342"/>
              <a:gd name="gd1344" fmla="*/ gd1332 gd1343 1"/>
              <a:gd name="gd1345" fmla="*/ gd1319 gd1344 1"/>
              <a:gd name="gd1346" fmla="+- gd1315 gd1345 0"/>
              <a:gd name="gd1347" fmla="+- 19140 0 gd1314"/>
              <a:gd name="gd1348" fmla="+- 2715 0 gd1315"/>
              <a:gd name="gd1349" fmla="?: gd1347 1 -1"/>
              <a:gd name="gd1350" fmla="?: gd1348 1 -1"/>
              <a:gd name="gd1351" fmla="*/ gd1348 1 gd1347"/>
              <a:gd name="gd1352" fmla="at2 1 gd1351"/>
              <a:gd name="gd1353" fmla="cos 1 gd1352"/>
              <a:gd name="gd1354" fmla="*/ gd1353 gd1353 1"/>
              <a:gd name="gd1355" fmla="*/ gd1313 gd1313 1"/>
              <a:gd name="gd1356" fmla="*/ gd1355 gd1354 1"/>
              <a:gd name="gd1357" fmla="sin 1 gd1352"/>
              <a:gd name="gd1358" fmla="*/ gd1357 gd1357 1"/>
              <a:gd name="gd1359" fmla="*/ gd1312 gd1312 1"/>
              <a:gd name="gd1360" fmla="*/ gd1359 gd1358 1"/>
              <a:gd name="gd1361" fmla="+- gd1360 gd1356 0"/>
              <a:gd name="gd1362" fmla="sqrt gd1361"/>
              <a:gd name="gd1363" fmla="*/ gd1312 gd1313 gd1362"/>
              <a:gd name="gd1364" fmla="?: gd1347 0 10800000"/>
              <a:gd name="gd1365" fmla="*/ gd1349 gd1350 1"/>
              <a:gd name="gd1366" fmla="*/ gd1352 -1 1"/>
              <a:gd name="gd1367" fmla="?: gd1352 gd1352 gd1366"/>
              <a:gd name="gd1368" fmla="*/ gd1367 gd1365 1"/>
              <a:gd name="gd1369" fmla="+- gd1368 gd1364 0"/>
              <a:gd name="gd1370" fmla="*/ gd1363 gd1353 1"/>
              <a:gd name="gd1371" fmla="*/ gd1349 gd1370 1"/>
              <a:gd name="gd1372" fmla="+- gd1314 gd1371 0"/>
              <a:gd name="gd1373" fmla="*/ gd1357 -1 1"/>
              <a:gd name="gd1374" fmla="?: gd1357 gd1357 gd1373"/>
              <a:gd name="gd1375" fmla="*/ gd1363 gd1374 1"/>
              <a:gd name="gd1376" fmla="*/ gd1350 gd1375 1"/>
              <a:gd name="gd1377" fmla="+- gd1315 gd1376 0"/>
              <a:gd name="gd1378" fmla="+- gd1338 0 gd1369"/>
              <a:gd name="gd1379" fmla="*/ gd1378 -1 1"/>
              <a:gd name="gd1380" fmla="+- gd1338 21600000 gd1369"/>
              <a:gd name="gd1381" fmla="*/ gd1380 -1 1"/>
              <a:gd name="gd1382" fmla="?: gd1378 gd1379 gd1381"/>
              <a:gd name="gd1383" fmla="*/ gd1310 1 2"/>
              <a:gd name="gd1384" fmla="*/ gd1311 1 2"/>
              <a:gd name="gd1385" fmla="val gd1372"/>
              <a:gd name="gd1386" fmla="val gd1377"/>
              <a:gd name="gd1387" fmla="+- 19187 0 14330"/>
              <a:gd name="gd1388" fmla="+- 6595 0 0"/>
              <a:gd name="gd1389" fmla="*/ gd1387 1 2"/>
              <a:gd name="gd1390" fmla="*/ gd1388 1 2"/>
              <a:gd name="gd1391" fmla="+- 14330 gd1389 0"/>
              <a:gd name="gd1392" fmla="+- 0 gd1390 0"/>
              <a:gd name="gd1393" fmla="+- 14910 0 gd1391"/>
              <a:gd name="gd1394" fmla="+- 1170 0 gd1392"/>
              <a:gd name="gd1395" fmla="?: gd1393 1 -1"/>
              <a:gd name="gd1396" fmla="?: gd1394 1 -1"/>
              <a:gd name="gd1397" fmla="*/ gd1394 1 gd1393"/>
              <a:gd name="gd1398" fmla="at2 1 gd1397"/>
              <a:gd name="gd1399" fmla="cos 1 gd1398"/>
              <a:gd name="gd1400" fmla="*/ gd1399 gd1399 1"/>
              <a:gd name="gd1401" fmla="*/ gd1390 gd1390 1"/>
              <a:gd name="gd1402" fmla="*/ gd1401 gd1400 1"/>
              <a:gd name="gd1403" fmla="sin 1 gd1398"/>
              <a:gd name="gd1404" fmla="*/ gd1403 gd1403 1"/>
              <a:gd name="gd1405" fmla="*/ gd1389 gd1389 1"/>
              <a:gd name="gd1406" fmla="*/ gd1405 gd1404 1"/>
              <a:gd name="gd1407" fmla="+- gd1406 gd1402 0"/>
              <a:gd name="gd1408" fmla="sqrt gd1407"/>
              <a:gd name="gd1409" fmla="*/ gd1389 gd1390 gd1408"/>
              <a:gd name="gd1410" fmla="?: gd1393 0 10800000"/>
              <a:gd name="gd1411" fmla="*/ gd1395 gd1396 1"/>
              <a:gd name="gd1412" fmla="*/ gd1398 -1 1"/>
              <a:gd name="gd1413" fmla="?: gd1398 gd1398 gd1412"/>
              <a:gd name="gd1414" fmla="*/ gd1413 gd1411 1"/>
              <a:gd name="gd1415" fmla="+- gd1414 gd1410 0"/>
              <a:gd name="gd1416" fmla="*/ gd1409 gd1399 1"/>
              <a:gd name="gd1417" fmla="*/ gd1395 gd1416 1"/>
              <a:gd name="gd1418" fmla="+- gd1391 gd1417 0"/>
              <a:gd name="gd1419" fmla="*/ gd1403 -1 1"/>
              <a:gd name="gd1420" fmla="?: gd1403 gd1403 gd1419"/>
              <a:gd name="gd1421" fmla="*/ gd1409 gd1420 1"/>
              <a:gd name="gd1422" fmla="*/ gd1396 gd1421 1"/>
              <a:gd name="gd1423" fmla="+- gd1392 gd1422 0"/>
              <a:gd name="gd1424" fmla="+- 14550 0 gd1391"/>
              <a:gd name="gd1425" fmla="+- 1980 0 gd1392"/>
              <a:gd name="gd1426" fmla="?: gd1424 1 -1"/>
              <a:gd name="gd1427" fmla="?: gd1425 1 -1"/>
              <a:gd name="gd1428" fmla="*/ gd1425 1 gd1424"/>
              <a:gd name="gd1429" fmla="at2 1 gd1428"/>
              <a:gd name="gd1430" fmla="cos 1 gd1429"/>
              <a:gd name="gd1431" fmla="*/ gd1430 gd1430 1"/>
              <a:gd name="gd1432" fmla="*/ gd1390 gd1390 1"/>
              <a:gd name="gd1433" fmla="*/ gd1432 gd1431 1"/>
              <a:gd name="gd1434" fmla="sin 1 gd1429"/>
              <a:gd name="gd1435" fmla="*/ gd1434 gd1434 1"/>
              <a:gd name="gd1436" fmla="*/ gd1389 gd1389 1"/>
              <a:gd name="gd1437" fmla="*/ gd1436 gd1435 1"/>
              <a:gd name="gd1438" fmla="+- gd1437 gd1433 0"/>
              <a:gd name="gd1439" fmla="sqrt gd1438"/>
              <a:gd name="gd1440" fmla="*/ gd1389 gd1390 gd1439"/>
              <a:gd name="gd1441" fmla="?: gd1424 0 10800000"/>
              <a:gd name="gd1442" fmla="*/ gd1426 gd1427 1"/>
              <a:gd name="gd1443" fmla="*/ gd1429 -1 1"/>
              <a:gd name="gd1444" fmla="?: gd1429 gd1429 gd1443"/>
              <a:gd name="gd1445" fmla="*/ gd1444 gd1442 1"/>
              <a:gd name="gd1446" fmla="+- gd1445 gd1441 0"/>
              <a:gd name="gd1447" fmla="*/ gd1440 gd1430 1"/>
              <a:gd name="gd1448" fmla="*/ gd1426 gd1447 1"/>
              <a:gd name="gd1449" fmla="+- gd1391 gd1448 0"/>
              <a:gd name="gd1450" fmla="*/ gd1434 -1 1"/>
              <a:gd name="gd1451" fmla="?: gd1434 gd1434 gd1450"/>
              <a:gd name="gd1452" fmla="*/ gd1440 gd1451 1"/>
              <a:gd name="gd1453" fmla="*/ gd1427 gd1452 1"/>
              <a:gd name="gd1454" fmla="+- gd1392 gd1453 0"/>
              <a:gd name="gd1455" fmla="+- gd1415 0 gd1446"/>
              <a:gd name="gd1456" fmla="*/ gd1455 -1 1"/>
              <a:gd name="gd1457" fmla="+- gd1415 21600000 gd1446"/>
              <a:gd name="gd1458" fmla="*/ gd1457 -1 1"/>
              <a:gd name="gd1459" fmla="?: gd1455 gd1456 gd1458"/>
              <a:gd name="gd1460" fmla="*/ gd1387 1 2"/>
              <a:gd name="gd1461" fmla="*/ gd1388 1 2"/>
              <a:gd name="gd1462" fmla="val gd1449"/>
              <a:gd name="gd1463" fmla="val gd1454"/>
              <a:gd name="gd1464" fmla="+- 15357 0 10992"/>
              <a:gd name="gd1465" fmla="+- 5945 0 0"/>
              <a:gd name="gd1466" fmla="*/ gd1464 1 2"/>
              <a:gd name="gd1467" fmla="*/ gd1465 1 2"/>
              <a:gd name="gd1468" fmla="+- 10992 gd1466 0"/>
              <a:gd name="gd1469" fmla="+- 0 gd1467 0"/>
              <a:gd name="gd1470" fmla="+- 11250 0 gd1468"/>
              <a:gd name="gd1471" fmla="+- 1665 0 gd1469"/>
              <a:gd name="gd1472" fmla="?: gd1470 1 -1"/>
              <a:gd name="gd1473" fmla="?: gd1471 1 -1"/>
              <a:gd name="gd1474" fmla="*/ gd1471 1 gd1470"/>
              <a:gd name="gd1475" fmla="at2 1 gd1474"/>
              <a:gd name="gd1476" fmla="cos 1 gd1475"/>
              <a:gd name="gd1477" fmla="*/ gd1476 gd1476 1"/>
              <a:gd name="gd1478" fmla="*/ gd1467 gd1467 1"/>
              <a:gd name="gd1479" fmla="*/ gd1478 gd1477 1"/>
              <a:gd name="gd1480" fmla="sin 1 gd1475"/>
              <a:gd name="gd1481" fmla="*/ gd1480 gd1480 1"/>
              <a:gd name="gd1482" fmla="*/ gd1466 gd1466 1"/>
              <a:gd name="gd1483" fmla="*/ gd1482 gd1481 1"/>
              <a:gd name="gd1484" fmla="+- gd1483 gd1479 0"/>
              <a:gd name="gd1485" fmla="sqrt gd1484"/>
              <a:gd name="gd1486" fmla="*/ gd1466 gd1467 gd1485"/>
              <a:gd name="gd1487" fmla="?: gd1470 0 10800000"/>
              <a:gd name="gd1488" fmla="*/ gd1472 gd1473 1"/>
              <a:gd name="gd1489" fmla="*/ gd1475 -1 1"/>
              <a:gd name="gd1490" fmla="?: gd1475 gd1475 gd1489"/>
              <a:gd name="gd1491" fmla="*/ gd1490 gd1488 1"/>
              <a:gd name="gd1492" fmla="+- gd1491 gd1487 0"/>
              <a:gd name="gd1493" fmla="*/ gd1486 gd1476 1"/>
              <a:gd name="gd1494" fmla="*/ gd1472 gd1493 1"/>
              <a:gd name="gd1495" fmla="+- gd1468 gd1494 0"/>
              <a:gd name="gd1496" fmla="*/ gd1480 -1 1"/>
              <a:gd name="gd1497" fmla="?: gd1480 gd1480 gd1496"/>
              <a:gd name="gd1498" fmla="*/ gd1486 gd1497 1"/>
              <a:gd name="gd1499" fmla="*/ gd1473 gd1498 1"/>
              <a:gd name="gd1500" fmla="+- gd1469 gd1499 0"/>
              <a:gd name="gd1501" fmla="+- 11040 0 gd1468"/>
              <a:gd name="gd1502" fmla="+- 2340 0 gd1469"/>
              <a:gd name="gd1503" fmla="?: gd1501 1 -1"/>
              <a:gd name="gd1504" fmla="?: gd1502 1 -1"/>
              <a:gd name="gd1505" fmla="*/ gd1502 1 gd1501"/>
              <a:gd name="gd1506" fmla="at2 1 gd1505"/>
              <a:gd name="gd1507" fmla="cos 1 gd1506"/>
              <a:gd name="gd1508" fmla="*/ gd1507 gd1507 1"/>
              <a:gd name="gd1509" fmla="*/ gd1467 gd1467 1"/>
              <a:gd name="gd1510" fmla="*/ gd1509 gd1508 1"/>
              <a:gd name="gd1511" fmla="sin 1 gd1506"/>
              <a:gd name="gd1512" fmla="*/ gd1511 gd1511 1"/>
              <a:gd name="gd1513" fmla="*/ gd1466 gd1466 1"/>
              <a:gd name="gd1514" fmla="*/ gd1513 gd1512 1"/>
              <a:gd name="gd1515" fmla="+- gd1514 gd1510 0"/>
              <a:gd name="gd1516" fmla="sqrt gd1515"/>
              <a:gd name="gd1517" fmla="*/ gd1466 gd1467 gd1516"/>
              <a:gd name="gd1518" fmla="?: gd1501 0 10800000"/>
              <a:gd name="gd1519" fmla="*/ gd1503 gd1504 1"/>
              <a:gd name="gd1520" fmla="*/ gd1506 -1 1"/>
              <a:gd name="gd1521" fmla="?: gd1506 gd1506 gd1520"/>
              <a:gd name="gd1522" fmla="*/ gd1521 gd1519 1"/>
              <a:gd name="gd1523" fmla="+- gd1522 gd1518 0"/>
              <a:gd name="gd1524" fmla="*/ gd1517 gd1507 1"/>
              <a:gd name="gd1525" fmla="*/ gd1503 gd1524 1"/>
              <a:gd name="gd1526" fmla="+- gd1468 gd1525 0"/>
              <a:gd name="gd1527" fmla="*/ gd1511 -1 1"/>
              <a:gd name="gd1528" fmla="?: gd1511 gd1511 gd1527"/>
              <a:gd name="gd1529" fmla="*/ gd1517 gd1528 1"/>
              <a:gd name="gd1530" fmla="*/ gd1504 gd1529 1"/>
              <a:gd name="gd1531" fmla="+- gd1469 gd1530 0"/>
              <a:gd name="gd1532" fmla="+- gd1492 0 gd1523"/>
              <a:gd name="gd1533" fmla="*/ gd1532 -1 1"/>
              <a:gd name="gd1534" fmla="+- gd1492 21600000 gd1523"/>
              <a:gd name="gd1535" fmla="*/ gd1534 -1 1"/>
              <a:gd name="gd1536" fmla="?: gd1532 gd1533 gd1535"/>
              <a:gd name="gd1537" fmla="*/ gd1464 1 2"/>
              <a:gd name="gd1538" fmla="*/ gd1465 1 2"/>
              <a:gd name="gd1539" fmla="val gd1526"/>
              <a:gd name="gd1540" fmla="val gd1531"/>
              <a:gd name="gd1541" fmla="+- 8665 0 1912"/>
              <a:gd name="gd1542" fmla="+- 11162 0 1972"/>
              <a:gd name="gd1543" fmla="*/ gd1541 1 2"/>
              <a:gd name="gd1544" fmla="*/ gd1542 1 2"/>
              <a:gd name="gd1545" fmla="+- 1912 gd1543 0"/>
              <a:gd name="gd1546" fmla="+- 1972 gd1544 0"/>
              <a:gd name="gd1547" fmla="+- 7650 0 gd1545"/>
              <a:gd name="gd1548" fmla="+- 3270 0 gd1546"/>
              <a:gd name="gd1549" fmla="?: gd1547 1 -1"/>
              <a:gd name="gd1550" fmla="?: gd1548 1 -1"/>
              <a:gd name="gd1551" fmla="*/ gd1548 1 gd1547"/>
              <a:gd name="gd1552" fmla="at2 1 gd1551"/>
              <a:gd name="gd1553" fmla="cos 1 gd1552"/>
              <a:gd name="gd1554" fmla="*/ gd1553 gd1553 1"/>
              <a:gd name="gd1555" fmla="*/ gd1544 gd1544 1"/>
              <a:gd name="gd1556" fmla="*/ gd1555 gd1554 1"/>
              <a:gd name="gd1557" fmla="sin 1 gd1552"/>
              <a:gd name="gd1558" fmla="*/ gd1557 gd1557 1"/>
              <a:gd name="gd1559" fmla="*/ gd1543 gd1543 1"/>
              <a:gd name="gd1560" fmla="*/ gd1559 gd1558 1"/>
              <a:gd name="gd1561" fmla="+- gd1560 gd1556 0"/>
              <a:gd name="gd1562" fmla="sqrt gd1561"/>
              <a:gd name="gd1563" fmla="*/ gd1543 gd1544 gd1562"/>
              <a:gd name="gd1564" fmla="?: gd1547 0 10800000"/>
              <a:gd name="gd1565" fmla="*/ gd1549 gd1550 1"/>
              <a:gd name="gd1566" fmla="*/ gd1552 -1 1"/>
              <a:gd name="gd1567" fmla="?: gd1552 gd1552 gd1566"/>
              <a:gd name="gd1568" fmla="*/ gd1567 gd1565 1"/>
              <a:gd name="gd1569" fmla="+- gd1568 gd1564 0"/>
              <a:gd name="gd1570" fmla="*/ gd1563 gd1553 1"/>
              <a:gd name="gd1571" fmla="*/ gd1549 gd1570 1"/>
              <a:gd name="gd1572" fmla="+- gd1545 gd1571 0"/>
              <a:gd name="gd1573" fmla="*/ gd1557 -1 1"/>
              <a:gd name="gd1574" fmla="?: gd1557 gd1557 gd1573"/>
              <a:gd name="gd1575" fmla="*/ gd1563 gd1574 1"/>
              <a:gd name="gd1576" fmla="*/ gd1550 gd1575 1"/>
              <a:gd name="gd1577" fmla="+- gd1546 gd1576 0"/>
              <a:gd name="gd1578" fmla="+- 7005 0 gd1545"/>
              <a:gd name="gd1579" fmla="+- 2580 0 gd1546"/>
              <a:gd name="gd1580" fmla="?: gd1578 1 -1"/>
              <a:gd name="gd1581" fmla="?: gd1579 1 -1"/>
              <a:gd name="gd1582" fmla="*/ gd1579 1 gd1578"/>
              <a:gd name="gd1583" fmla="at2 1 gd1582"/>
              <a:gd name="gd1584" fmla="cos 1 gd1583"/>
              <a:gd name="gd1585" fmla="*/ gd1584 gd1584 1"/>
              <a:gd name="gd1586" fmla="*/ gd1544 gd1544 1"/>
              <a:gd name="gd1587" fmla="*/ gd1586 gd1585 1"/>
              <a:gd name="gd1588" fmla="sin 1 gd1583"/>
              <a:gd name="gd1589" fmla="*/ gd1588 gd1588 1"/>
              <a:gd name="gd1590" fmla="*/ gd1543 gd1543 1"/>
              <a:gd name="gd1591" fmla="*/ gd1590 gd1589 1"/>
              <a:gd name="gd1592" fmla="+- gd1591 gd1587 0"/>
              <a:gd name="gd1593" fmla="sqrt gd1592"/>
              <a:gd name="gd1594" fmla="*/ gd1543 gd1544 gd1593"/>
              <a:gd name="gd1595" fmla="?: gd1578 0 10800000"/>
              <a:gd name="gd1596" fmla="*/ gd1580 gd1581 1"/>
              <a:gd name="gd1597" fmla="*/ gd1583 -1 1"/>
              <a:gd name="gd1598" fmla="?: gd1583 gd1583 gd1597"/>
              <a:gd name="gd1599" fmla="*/ gd1598 gd1596 1"/>
              <a:gd name="gd1600" fmla="+- gd1599 gd1595 0"/>
              <a:gd name="gd1601" fmla="*/ gd1594 gd1584 1"/>
              <a:gd name="gd1602" fmla="*/ gd1580 gd1601 1"/>
              <a:gd name="gd1603" fmla="+- gd1545 gd1602 0"/>
              <a:gd name="gd1604" fmla="*/ gd1588 -1 1"/>
              <a:gd name="gd1605" fmla="?: gd1588 gd1588 gd1604"/>
              <a:gd name="gd1606" fmla="*/ gd1594 gd1605 1"/>
              <a:gd name="gd1607" fmla="*/ gd1581 gd1606 1"/>
              <a:gd name="gd1608" fmla="+- gd1546 gd1607 0"/>
              <a:gd name="gd1609" fmla="+- gd1569 0 gd1600"/>
              <a:gd name="gd1610" fmla="*/ gd1609 -1 1"/>
              <a:gd name="gd1611" fmla="+- gd1569 21600000 gd1600"/>
              <a:gd name="gd1612" fmla="*/ gd1611 -1 1"/>
              <a:gd name="gd1613" fmla="?: gd1609 gd1610 gd1612"/>
              <a:gd name="gd1614" fmla="*/ gd1541 1 2"/>
              <a:gd name="gd1615" fmla="*/ gd1542 1 2"/>
              <a:gd name="gd1616" fmla="val gd1603"/>
              <a:gd name="gd1617" fmla="val gd1608"/>
              <a:gd name="gd1618" fmla="+- 8665 0 1912"/>
              <a:gd name="gd1619" fmla="+- 11162 0 1972"/>
              <a:gd name="gd1620" fmla="*/ gd1618 1 2"/>
              <a:gd name="gd1621" fmla="*/ gd1619 1 2"/>
              <a:gd name="gd1622" fmla="+- 1912 gd1620 0"/>
              <a:gd name="gd1623" fmla="+- 1972 gd1621 0"/>
              <a:gd name="gd1624" fmla="+- 1950 0 gd1622"/>
              <a:gd name="gd1625" fmla="+- 7185 0 gd1623"/>
              <a:gd name="gd1626" fmla="?: gd1624 1 -1"/>
              <a:gd name="gd1627" fmla="?: gd1625 1 -1"/>
              <a:gd name="gd1628" fmla="*/ gd1625 1 gd1624"/>
              <a:gd name="gd1629" fmla="at2 1 gd1628"/>
              <a:gd name="gd1630" fmla="cos 1 gd1629"/>
              <a:gd name="gd1631" fmla="*/ gd1630 gd1630 1"/>
              <a:gd name="gd1632" fmla="*/ gd1621 gd1621 1"/>
              <a:gd name="gd1633" fmla="*/ gd1632 gd1631 1"/>
              <a:gd name="gd1634" fmla="sin 1 gd1629"/>
              <a:gd name="gd1635" fmla="*/ gd1634 gd1634 1"/>
              <a:gd name="gd1636" fmla="*/ gd1620 gd1620 1"/>
              <a:gd name="gd1637" fmla="*/ gd1636 gd1635 1"/>
              <a:gd name="gd1638" fmla="+- gd1637 gd1633 0"/>
              <a:gd name="gd1639" fmla="sqrt gd1638"/>
              <a:gd name="gd1640" fmla="*/ gd1620 gd1621 gd1639"/>
              <a:gd name="gd1641" fmla="?: gd1624 0 10800000"/>
              <a:gd name="gd1642" fmla="*/ gd1626 gd1627 1"/>
              <a:gd name="gd1643" fmla="*/ gd1629 -1 1"/>
              <a:gd name="gd1644" fmla="?: gd1629 gd1629 gd1643"/>
              <a:gd name="gd1645" fmla="*/ gd1644 gd1642 1"/>
              <a:gd name="gd1646" fmla="+- gd1645 gd1641 0"/>
              <a:gd name="gd1647" fmla="*/ gd1640 gd1630 1"/>
              <a:gd name="gd1648" fmla="*/ gd1626 gd1647 1"/>
              <a:gd name="gd1649" fmla="+- gd1622 gd1648 0"/>
              <a:gd name="gd1650" fmla="*/ gd1634 -1 1"/>
              <a:gd name="gd1651" fmla="?: gd1634 gd1634 gd1650"/>
              <a:gd name="gd1652" fmla="*/ gd1640 gd1651 1"/>
              <a:gd name="gd1653" fmla="*/ gd1627 gd1652 1"/>
              <a:gd name="gd1654" fmla="+- gd1623 gd1653 0"/>
              <a:gd name="gd1655" fmla="+- 2070 0 gd1622"/>
              <a:gd name="gd1656" fmla="+- 7890 0 gd1623"/>
              <a:gd name="gd1657" fmla="?: gd1655 1 -1"/>
              <a:gd name="gd1658" fmla="?: gd1656 1 -1"/>
              <a:gd name="gd1659" fmla="*/ gd1656 1 gd1655"/>
              <a:gd name="gd1660" fmla="at2 1 gd1659"/>
              <a:gd name="gd1661" fmla="cos 1 gd1660"/>
              <a:gd name="gd1662" fmla="*/ gd1661 gd1661 1"/>
              <a:gd name="gd1663" fmla="*/ gd1621 gd1621 1"/>
              <a:gd name="gd1664" fmla="*/ gd1663 gd1662 1"/>
              <a:gd name="gd1665" fmla="sin 1 gd1660"/>
              <a:gd name="gd1666" fmla="*/ gd1665 gd1665 1"/>
              <a:gd name="gd1667" fmla="*/ gd1620 gd1620 1"/>
              <a:gd name="gd1668" fmla="*/ gd1667 gd1666 1"/>
              <a:gd name="gd1669" fmla="+- gd1668 gd1664 0"/>
              <a:gd name="gd1670" fmla="sqrt gd1669"/>
              <a:gd name="gd1671" fmla="*/ gd1620 gd1621 gd1670"/>
              <a:gd name="gd1672" fmla="?: gd1655 0 10800000"/>
              <a:gd name="gd1673" fmla="*/ gd1657 gd1658 1"/>
              <a:gd name="gd1674" fmla="*/ gd1660 -1 1"/>
              <a:gd name="gd1675" fmla="?: gd1660 gd1660 gd1674"/>
              <a:gd name="gd1676" fmla="*/ gd1675 gd1673 1"/>
              <a:gd name="gd1677" fmla="+- gd1676 gd1672 0"/>
              <a:gd name="gd1678" fmla="*/ gd1671 gd1661 1"/>
              <a:gd name="gd1679" fmla="*/ gd1657 gd1678 1"/>
              <a:gd name="gd1680" fmla="+- gd1622 gd1679 0"/>
              <a:gd name="gd1681" fmla="*/ gd1665 -1 1"/>
              <a:gd name="gd1682" fmla="?: gd1665 gd1665 gd1681"/>
              <a:gd name="gd1683" fmla="*/ gd1671 gd1682 1"/>
              <a:gd name="gd1684" fmla="*/ gd1658 gd1683 1"/>
              <a:gd name="gd1685" fmla="+- gd1623 gd1684 0"/>
              <a:gd name="gd1686" fmla="+- gd1646 0 gd1677"/>
              <a:gd name="gd1687" fmla="*/ gd1686 -1 1"/>
              <a:gd name="gd1688" fmla="+- gd1646 21600000 gd1677"/>
              <a:gd name="gd1689" fmla="*/ gd1688 -1 1"/>
              <a:gd name="gd1690" fmla="?: gd1686 gd1687 gd1689"/>
              <a:gd name="gd1691" fmla="*/ gd1618 1 2"/>
              <a:gd name="gd1692" fmla="*/ gd1619 1 2"/>
              <a:gd name="gd1693" fmla="val gd1680"/>
              <a:gd name="gd1694" fmla="val gd1685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32" y="gd37"/>
                </a:moveTo>
                <a:arcTo wR="gd74" hR="gd75" stAng="gd29" swAng="gd73"/>
                <a:lnTo>
                  <a:pt x="gd109" y="gd114"/>
                </a:lnTo>
                <a:arcTo wR="gd151" hR="gd152" stAng="gd106" swAng="gd150"/>
                <a:lnTo>
                  <a:pt x="gd186" y="gd191"/>
                </a:lnTo>
                <a:arcTo wR="gd228" hR="gd229" stAng="gd183" swAng="gd227"/>
                <a:lnTo>
                  <a:pt x="gd263" y="gd268"/>
                </a:lnTo>
                <a:arcTo wR="gd305" hR="gd306" stAng="gd260" swAng="gd304"/>
                <a:lnTo>
                  <a:pt x="gd340" y="gd345"/>
                </a:lnTo>
                <a:arcTo wR="gd382" hR="gd383" stAng="gd337" swAng="gd381"/>
                <a:lnTo>
                  <a:pt x="gd417" y="gd422"/>
                </a:lnTo>
                <a:arcTo wR="gd459" hR="gd460" stAng="gd414" swAng="gd458"/>
                <a:lnTo>
                  <a:pt x="gd494" y="gd499"/>
                </a:lnTo>
                <a:arcTo wR="gd536" hR="gd537" stAng="gd491" swAng="gd535"/>
                <a:lnTo>
                  <a:pt x="gd571" y="gd576"/>
                </a:lnTo>
                <a:arcTo wR="gd613" hR="gd614" stAng="gd568" swAng="gd612"/>
                <a:lnTo>
                  <a:pt x="gd648" y="gd653"/>
                </a:lnTo>
                <a:arcTo wR="gd690" hR="gd691" stAng="gd645" swAng="gd689"/>
                <a:lnTo>
                  <a:pt x="gd725" y="gd730"/>
                </a:lnTo>
                <a:arcTo wR="gd767" hR="gd768" stAng="gd722" swAng="gd766"/>
                <a:lnTo>
                  <a:pt x="gd802" y="gd807"/>
                </a:lnTo>
                <a:arcTo wR="gd844" hR="gd845" stAng="gd799" swAng="gd843"/>
                <a:close/>
              </a:path>
              <a:path w="21600" h="21600" fill="none" stroke="1" extrusionOk="0">
                <a:moveTo>
                  <a:pt x="gd879" y="gd884"/>
                </a:moveTo>
                <a:arcTo wR="gd921" hR="gd922" stAng="gd876" swAng="gd920"/>
              </a:path>
              <a:path w="21600" h="21600" fill="none" stroke="1" extrusionOk="0">
                <a:moveTo>
                  <a:pt x="gd956" y="gd961"/>
                </a:moveTo>
                <a:arcTo wR="gd998" hR="gd999" stAng="gd953" swAng="gd997"/>
              </a:path>
              <a:path w="21600" h="21600" fill="none" stroke="1" extrusionOk="0">
                <a:moveTo>
                  <a:pt x="gd1033" y="gd1038"/>
                </a:moveTo>
                <a:arcTo wR="gd1075" hR="gd1076" stAng="gd1030" swAng="gd1074"/>
              </a:path>
              <a:path w="21600" h="21600" fill="none" stroke="1" extrusionOk="0">
                <a:moveTo>
                  <a:pt x="gd1110" y="gd1115"/>
                </a:moveTo>
                <a:arcTo wR="gd1152" hR="gd1153" stAng="gd1107" swAng="gd1151"/>
              </a:path>
              <a:path w="21600" h="21600" fill="none" stroke="1" extrusionOk="0">
                <a:moveTo>
                  <a:pt x="gd1187" y="gd1192"/>
                </a:moveTo>
                <a:arcTo wR="gd1229" hR="gd1230" stAng="gd1184" swAng="gd1228"/>
              </a:path>
              <a:path w="21600" h="21600" fill="none" stroke="1" extrusionOk="0">
                <a:moveTo>
                  <a:pt x="gd1264" y="gd1269"/>
                </a:moveTo>
                <a:arcTo wR="gd1306" hR="gd1307" stAng="gd1261" swAng="gd1305"/>
              </a:path>
              <a:path w="21600" h="21600" fill="none" stroke="1" extrusionOk="0">
                <a:moveTo>
                  <a:pt x="gd1341" y="gd1346"/>
                </a:moveTo>
                <a:arcTo wR="gd1383" hR="gd1384" stAng="gd1338" swAng="gd1382"/>
              </a:path>
              <a:path w="21600" h="21600" fill="none" stroke="1" extrusionOk="0">
                <a:moveTo>
                  <a:pt x="gd1418" y="gd1423"/>
                </a:moveTo>
                <a:arcTo wR="gd1460" hR="gd1461" stAng="gd1415" swAng="gd1459"/>
              </a:path>
              <a:path w="21600" h="21600" fill="none" stroke="1" extrusionOk="0">
                <a:moveTo>
                  <a:pt x="gd1495" y="gd1500"/>
                </a:moveTo>
                <a:arcTo wR="gd1537" hR="gd1538" stAng="gd1492" swAng="gd1536"/>
              </a:path>
              <a:path w="21600" h="21600" fill="none" stroke="1" extrusionOk="0">
                <a:moveTo>
                  <a:pt x="gd1572" y="gd1577"/>
                </a:moveTo>
                <a:arcTo wR="gd1614" hR="gd1615" stAng="gd1569" swAng="gd1613"/>
              </a:path>
              <a:path w="21600" h="21600" fill="none" stroke="1" extrusionOk="0">
                <a:moveTo>
                  <a:pt x="gd1649" y="gd1654"/>
                </a:moveTo>
                <a:arcTo wR="gd1691" hR="gd1692" stAng="gd1646" swAng="gd1690"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3" name="computr1"/>
          <p:cNvSpPr>
            <a:spLocks noChangeShapeType="1" noGrp="1"/>
          </p:cNvSpPr>
          <p:nvPr/>
        </p:nvSpPr>
        <p:spPr bwMode="auto">
          <a:xfrm>
            <a:off x="1524000" y="4876800"/>
            <a:ext cx="1809750" cy="1809750"/>
          </a:xfrm>
          <a:custGeom>
            <a:avLst/>
            <a:gdLst>
              <a:gd name="gd0" fmla="val 65536"/>
              <a:gd name="gd1" fmla="val 16994"/>
              <a:gd name="gd2" fmla="val 15388"/>
              <a:gd name="gd3" fmla="val 16994"/>
              <a:gd name="gd4" fmla="val 13553"/>
              <a:gd name="gd5" fmla="val 19535"/>
              <a:gd name="gd6" fmla="val 13553"/>
              <a:gd name="gd7" fmla="val 19535"/>
              <a:gd name="gd8" fmla="val 10729"/>
              <a:gd name="gd9" fmla="val 19535"/>
              <a:gd name="gd10" fmla="val 6776"/>
              <a:gd name="gd11" fmla="val 19535"/>
              <a:gd name="gd12" fmla="val 0"/>
              <a:gd name="gd13" fmla="val 10800"/>
              <a:gd name="gd14" fmla="val 0"/>
              <a:gd name="gd15" fmla="val 2065"/>
              <a:gd name="gd16" fmla="val 0"/>
              <a:gd name="gd17" fmla="val 2065"/>
              <a:gd name="gd18" fmla="val 6776"/>
              <a:gd name="gd19" fmla="val 2065"/>
              <a:gd name="gd20" fmla="val 10729"/>
              <a:gd name="gd21" fmla="val 2065"/>
              <a:gd name="gd22" fmla="val 13553"/>
              <a:gd name="gd23" fmla="val 4606"/>
              <a:gd name="gd24" fmla="val 13553"/>
              <a:gd name="gd25" fmla="val 4606"/>
              <a:gd name="gd26" fmla="val 15388"/>
              <a:gd name="gd27" fmla="val 0"/>
              <a:gd name="gd28" fmla="val 15388"/>
              <a:gd name="gd29" fmla="val 0"/>
              <a:gd name="gd30" fmla="val 21600"/>
              <a:gd name="gd31" fmla="val 10800"/>
              <a:gd name="gd32" fmla="val 21600"/>
              <a:gd name="gd33" fmla="val 21600"/>
              <a:gd name="gd34" fmla="val 21600"/>
              <a:gd name="gd35" fmla="val 21600"/>
              <a:gd name="gd36" fmla="val 15388"/>
              <a:gd name="gd37" fmla="val 16994"/>
              <a:gd name="gd38" fmla="val 15388"/>
              <a:gd name="gd39" fmla="val 4606"/>
              <a:gd name="gd40" fmla="val 15388"/>
              <a:gd name="gd41" fmla="val 4606"/>
              <a:gd name="gd42" fmla="val 13553"/>
              <a:gd name="gd43" fmla="val 16994"/>
              <a:gd name="gd44" fmla="val 13553"/>
              <a:gd name="gd45" fmla="val 16994"/>
              <a:gd name="gd46" fmla="val 15388"/>
              <a:gd name="gd47" fmla="val 4606"/>
              <a:gd name="gd48" fmla="val 15388"/>
              <a:gd name="gd49" fmla="val 4606"/>
              <a:gd name="gd50" fmla="val 11294"/>
              <a:gd name="gd51" fmla="val 4606"/>
              <a:gd name="gd52" fmla="val 2259"/>
              <a:gd name="gd53" fmla="val 16994"/>
              <a:gd name="gd54" fmla="val 2259"/>
              <a:gd name="gd55" fmla="val 16994"/>
              <a:gd name="gd56" fmla="val 11294"/>
              <a:gd name="gd57" fmla="val 4606"/>
              <a:gd name="gd58" fmla="val 11294"/>
              <a:gd name="gd59" fmla="val 13976"/>
              <a:gd name="gd60" fmla="val 17082"/>
              <a:gd name="gd61" fmla="val 13976"/>
              <a:gd name="gd62" fmla="val 16376"/>
              <a:gd name="gd63" fmla="val 20171"/>
              <a:gd name="gd64" fmla="val 16376"/>
              <a:gd name="gd65" fmla="val 20171"/>
              <a:gd name="gd66" fmla="val 17082"/>
              <a:gd name="gd67" fmla="val 13976"/>
              <a:gd name="gd68" fmla="val 1708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close/>
              </a:path>
              <a:path w="21600" h="21600" fill="norm" stroke="1" extrusionOk="0">
                <a:moveTo>
                  <a:pt x="gd39" y="gd40"/>
                </a:move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</a:path>
              <a:path w="21600" h="21600" fill="norm" stroke="1" extrusionOk="0">
                <a:moveTo>
                  <a:pt x="gd49" y="gd50"/>
                </a:move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moveTo>
                  <a:pt x="gd59" y="gd60"/>
                </a:move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4" name="computr2"/>
          <p:cNvSpPr>
            <a:spLocks noChangeShapeType="1" noGrp="1"/>
          </p:cNvSpPr>
          <p:nvPr/>
        </p:nvSpPr>
        <p:spPr bwMode="auto">
          <a:xfrm>
            <a:off x="1447800" y="2895600"/>
            <a:ext cx="1809750" cy="1809750"/>
          </a:xfrm>
          <a:custGeom>
            <a:avLst/>
            <a:gdLst>
              <a:gd name="gd0" fmla="val 65536"/>
              <a:gd name="gd1" fmla="val 21022"/>
              <a:gd name="gd2" fmla="val 20295"/>
              <a:gd name="gd3" fmla="val 18828"/>
              <a:gd name="gd4" fmla="val 18396"/>
              <a:gd name="gd5" fmla="val 18828"/>
              <a:gd name="gd6" fmla="val 13174"/>
              <a:gd name="gd7" fmla="val 15478"/>
              <a:gd name="gd8" fmla="val 13174"/>
              <a:gd name="gd9" fmla="val 15478"/>
              <a:gd name="gd10" fmla="val 11631"/>
              <a:gd name="gd11" fmla="val 17326"/>
              <a:gd name="gd12" fmla="val 11631"/>
              <a:gd name="gd13" fmla="val 17326"/>
              <a:gd name="gd14" fmla="val 11156"/>
              <a:gd name="gd15" fmla="val 17326"/>
              <a:gd name="gd16" fmla="val 0"/>
              <a:gd name="gd17" fmla="val 10858"/>
              <a:gd name="gd18" fmla="val 0"/>
              <a:gd name="gd19" fmla="val 4274"/>
              <a:gd name="gd20" fmla="val 0"/>
              <a:gd name="gd21" fmla="val 4274"/>
              <a:gd name="gd22" fmla="val 11037"/>
              <a:gd name="gd23" fmla="val 4274"/>
              <a:gd name="gd24" fmla="val 11631"/>
              <a:gd name="gd25" fmla="val 6122"/>
              <a:gd name="gd26" fmla="val 11631"/>
              <a:gd name="gd27" fmla="val 6122"/>
              <a:gd name="gd28" fmla="val 13174"/>
              <a:gd name="gd29" fmla="val 2772"/>
              <a:gd name="gd30" fmla="val 13174"/>
              <a:gd name="gd31" fmla="val 2772"/>
              <a:gd name="gd32" fmla="val 18514"/>
              <a:gd name="gd33" fmla="val 693"/>
              <a:gd name="gd34" fmla="val 20295"/>
              <a:gd name="gd35" fmla="val 462"/>
              <a:gd name="gd36" fmla="val 20413"/>
              <a:gd name="gd37" fmla="val 231"/>
              <a:gd name="gd38" fmla="val 20651"/>
              <a:gd name="gd39" fmla="val 116"/>
              <a:gd name="gd40" fmla="val 20888"/>
              <a:gd name="gd41" fmla="val 0"/>
              <a:gd name="gd42" fmla="val 21125"/>
              <a:gd name="gd43" fmla="val 0"/>
              <a:gd name="gd44" fmla="val 21244"/>
              <a:gd name="gd45" fmla="val 116"/>
              <a:gd name="gd46" fmla="val 21363"/>
              <a:gd name="gd47" fmla="val 116"/>
              <a:gd name="gd48" fmla="val 21481"/>
              <a:gd name="gd49" fmla="val 231"/>
              <a:gd name="gd50" fmla="val 21481"/>
              <a:gd name="gd51" fmla="val 347"/>
              <a:gd name="gd52" fmla="val 21600"/>
              <a:gd name="gd53" fmla="val 578"/>
              <a:gd name="gd54" fmla="val 21600"/>
              <a:gd name="gd55" fmla="val 693"/>
              <a:gd name="gd56" fmla="val 21600"/>
              <a:gd name="gd57" fmla="val 10858"/>
              <a:gd name="gd58" fmla="val 21600"/>
              <a:gd name="gd59" fmla="val 20907"/>
              <a:gd name="gd60" fmla="val 21600"/>
              <a:gd name="gd61" fmla="val 21138"/>
              <a:gd name="gd62" fmla="val 21600"/>
              <a:gd name="gd63" fmla="val 21253"/>
              <a:gd name="gd64" fmla="val 21600"/>
              <a:gd name="gd65" fmla="val 21369"/>
              <a:gd name="gd66" fmla="val 21481"/>
              <a:gd name="gd67" fmla="val 21484"/>
              <a:gd name="gd68" fmla="val 21481"/>
              <a:gd name="gd69" fmla="val 21600"/>
              <a:gd name="gd70" fmla="val 21363"/>
              <a:gd name="gd71" fmla="val 21600"/>
              <a:gd name="gd72" fmla="val 21244"/>
              <a:gd name="gd73" fmla="val 21600"/>
              <a:gd name="gd74" fmla="val 21125"/>
              <a:gd name="gd75" fmla="val 21484"/>
              <a:gd name="gd76" fmla="val 20888"/>
              <a:gd name="gd77" fmla="val 21369"/>
              <a:gd name="gd78" fmla="val 20651"/>
              <a:gd name="gd79" fmla="val 21253"/>
              <a:gd name="gd80" fmla="val 20413"/>
              <a:gd name="gd81" fmla="val 21022"/>
              <a:gd name="gd82" fmla="val 20295"/>
              <a:gd name="gd83" fmla="val 18019"/>
              <a:gd name="gd84" fmla="val 18514"/>
              <a:gd name="gd85" fmla="val 17326"/>
              <a:gd name="gd86" fmla="val 17921"/>
              <a:gd name="gd87" fmla="val 4389"/>
              <a:gd name="gd88" fmla="val 17921"/>
              <a:gd name="gd89" fmla="val 3696"/>
              <a:gd name="gd90" fmla="val 18514"/>
              <a:gd name="gd91" fmla="val 18019"/>
              <a:gd name="gd92" fmla="val 18514"/>
              <a:gd name="gd93" fmla="val 19174"/>
              <a:gd name="gd94" fmla="val 19701"/>
              <a:gd name="gd95" fmla="val 18481"/>
              <a:gd name="gd96" fmla="val 19108"/>
              <a:gd name="gd97" fmla="val 3119"/>
              <a:gd name="gd98" fmla="val 19108"/>
              <a:gd name="gd99" fmla="val 2426"/>
              <a:gd name="gd100" fmla="val 19701"/>
              <a:gd name="gd101" fmla="val 19174"/>
              <a:gd name="gd102" fmla="val 19701"/>
              <a:gd name="gd103" fmla="val 20560"/>
              <a:gd name="gd104" fmla="val 20769"/>
              <a:gd name="gd105" fmla="val 19867"/>
              <a:gd name="gd106" fmla="val 20176"/>
              <a:gd name="gd107" fmla="val 1848"/>
              <a:gd name="gd108" fmla="val 20176"/>
              <a:gd name="gd109" fmla="val 1155"/>
              <a:gd name="gd110" fmla="val 20769"/>
              <a:gd name="gd111" fmla="val 20560"/>
              <a:gd name="gd112" fmla="val 20769"/>
              <a:gd name="gd113" fmla="val 18828"/>
              <a:gd name="gd114" fmla="val 18396"/>
              <a:gd name="gd115" fmla="val 17442"/>
              <a:gd name="gd116" fmla="val 17209"/>
              <a:gd name="gd117" fmla="val 4158"/>
              <a:gd name="gd118" fmla="val 17209"/>
              <a:gd name="gd119" fmla="val 2772"/>
              <a:gd name="gd120" fmla="val 18514"/>
              <a:gd name="gd121" fmla="val 13168"/>
              <a:gd name="gd122" fmla="val 14123"/>
              <a:gd name="gd123" fmla="val 13168"/>
              <a:gd name="gd124" fmla="val 14716"/>
              <a:gd name="gd125" fmla="val 17788"/>
              <a:gd name="gd126" fmla="val 14716"/>
              <a:gd name="gd127" fmla="val 17788"/>
              <a:gd name="gd128" fmla="val 14123"/>
              <a:gd name="gd129" fmla="val 13168"/>
              <a:gd name="gd130" fmla="val 14123"/>
              <a:gd name="gd131" fmla="val 6122"/>
              <a:gd name="gd132" fmla="val 1899"/>
              <a:gd name="gd133" fmla="val 6122"/>
              <a:gd name="gd134" fmla="val 9732"/>
              <a:gd name="gd135" fmla="val 15478"/>
              <a:gd name="gd136" fmla="val 9732"/>
              <a:gd name="gd137" fmla="val 15478"/>
              <a:gd name="gd138" fmla="val 1899"/>
              <a:gd name="gd139" fmla="val 6122"/>
              <a:gd name="gd140" fmla="val 1899"/>
              <a:gd name="gd141" fmla="val 6122"/>
              <a:gd name="gd142" fmla="val 11631"/>
              <a:gd name="gd143" fmla="val 15478"/>
              <a:gd name="gd144" fmla="val 11631"/>
              <a:gd name="gd145" fmla="val 15478"/>
              <a:gd name="gd146" fmla="val 13174"/>
              <a:gd name="gd147" fmla="val 6122"/>
              <a:gd name="gd148" fmla="val 13174"/>
              <a:gd name="gd149" fmla="val 6122"/>
              <a:gd name="gd150" fmla="val 1163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close/>
              </a:path>
              <a:path w="21600" h="21600" fill="norm" stroke="1" extrusionOk="0">
                <a:moveTo>
                  <a:pt x="gd83" y="gd84"/>
                </a:move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close/>
              </a:path>
              <a:path w="21600" h="21600" fill="norm" stroke="1" extrusionOk="0">
                <a:moveTo>
                  <a:pt x="gd93" y="gd94"/>
                </a:move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close/>
              </a:path>
              <a:path w="21600" h="21600" fill="norm" stroke="1" extrusionOk="0">
                <a:moveTo>
                  <a:pt x="gd103" y="gd104"/>
                </a:move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close/>
              </a:path>
              <a:path w="21600" h="21600" fill="norm" stroke="1" extrusionOk="0">
                <a:moveTo>
                  <a:pt x="gd113" y="gd114"/>
                </a:move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moveTo>
                  <a:pt x="gd121" y="gd122"/>
                </a:move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close/>
              </a:path>
              <a:path w="21600" h="21600" fill="norm" stroke="1" extrusionOk="0">
                <a:moveTo>
                  <a:pt x="gd131" y="gd132"/>
                </a:move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moveTo>
                  <a:pt x="gd141" y="gd142"/>
                </a:move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close/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5" name="computr3"/>
          <p:cNvSpPr>
            <a:spLocks noChangeShapeType="1" noGrp="1"/>
          </p:cNvSpPr>
          <p:nvPr/>
        </p:nvSpPr>
        <p:spPr bwMode="auto">
          <a:xfrm>
            <a:off x="6248400" y="3429000"/>
            <a:ext cx="2266950" cy="1695450"/>
          </a:xfrm>
          <a:custGeom>
            <a:avLst/>
            <a:gdLst>
              <a:gd name="gd0" fmla="val 65536"/>
              <a:gd name="gd1" fmla="val 18250"/>
              <a:gd name="gd2" fmla="val 17743"/>
              <a:gd name="gd3" fmla="val 17557"/>
              <a:gd name="gd4" fmla="val 16971"/>
              <a:gd name="gd5" fmla="val 5429"/>
              <a:gd name="gd6" fmla="val 16971"/>
              <a:gd name="gd7" fmla="val 4736"/>
              <a:gd name="gd8" fmla="val 17743"/>
              <a:gd name="gd9" fmla="val 18250"/>
              <a:gd name="gd10" fmla="val 17743"/>
              <a:gd name="gd11" fmla="val 18250"/>
              <a:gd name="gd12" fmla="val 17743"/>
              <a:gd name="gd13" fmla="val 19405"/>
              <a:gd name="gd14" fmla="val 19131"/>
              <a:gd name="gd15" fmla="val 18712"/>
              <a:gd name="gd16" fmla="val 18360"/>
              <a:gd name="gd17" fmla="val 4274"/>
              <a:gd name="gd18" fmla="val 18360"/>
              <a:gd name="gd19" fmla="val 3581"/>
              <a:gd name="gd20" fmla="val 19131"/>
              <a:gd name="gd21" fmla="val 19405"/>
              <a:gd name="gd22" fmla="val 19131"/>
              <a:gd name="gd23" fmla="val 19405"/>
              <a:gd name="gd24" fmla="val 19131"/>
              <a:gd name="gd25" fmla="val 20560"/>
              <a:gd name="gd26" fmla="val 20520"/>
              <a:gd name="gd27" fmla="val 19867"/>
              <a:gd name="gd28" fmla="val 19749"/>
              <a:gd name="gd29" fmla="val 3119"/>
              <a:gd name="gd30" fmla="val 19749"/>
              <a:gd name="gd31" fmla="val 2426"/>
              <a:gd name="gd32" fmla="val 20520"/>
              <a:gd name="gd33" fmla="val 20560"/>
              <a:gd name="gd34" fmla="val 20520"/>
              <a:gd name="gd35" fmla="val 20560"/>
              <a:gd name="gd36" fmla="val 20520"/>
              <a:gd name="gd37" fmla="val 4620"/>
              <a:gd name="gd38" fmla="val 16971"/>
              <a:gd name="gd39" fmla="val 5313"/>
              <a:gd name="gd40" fmla="val 16200"/>
              <a:gd name="gd41" fmla="val 7624"/>
              <a:gd name="gd42" fmla="val 16200"/>
              <a:gd name="gd43" fmla="val 7624"/>
              <a:gd name="gd44" fmla="val 14194"/>
              <a:gd name="gd45" fmla="val 5891"/>
              <a:gd name="gd46" fmla="val 14194"/>
              <a:gd name="gd47" fmla="val 5891"/>
              <a:gd name="gd48" fmla="val 0"/>
              <a:gd name="gd49" fmla="val 12013"/>
              <a:gd name="gd50" fmla="val 0"/>
              <a:gd name="gd51" fmla="val 18135"/>
              <a:gd name="gd52" fmla="val 0"/>
              <a:gd name="gd53" fmla="val 18135"/>
              <a:gd name="gd54" fmla="val 10800"/>
              <a:gd name="gd55" fmla="val 18135"/>
              <a:gd name="gd56" fmla="val 14194"/>
              <a:gd name="gd57" fmla="val 16402"/>
              <a:gd name="gd58" fmla="val 14194"/>
              <a:gd name="gd59" fmla="val 16402"/>
              <a:gd name="gd60" fmla="val 16200"/>
              <a:gd name="gd61" fmla="val 17788"/>
              <a:gd name="gd62" fmla="val 16200"/>
              <a:gd name="gd63" fmla="val 19059"/>
              <a:gd name="gd64" fmla="val 17743"/>
              <a:gd name="gd65" fmla="val 21022"/>
              <a:gd name="gd66" fmla="val 19903"/>
              <a:gd name="gd67" fmla="val 21253"/>
              <a:gd name="gd68" fmla="val 20057"/>
              <a:gd name="gd69" fmla="val 21369"/>
              <a:gd name="gd70" fmla="val 20366"/>
              <a:gd name="gd71" fmla="val 21600"/>
              <a:gd name="gd72" fmla="val 20674"/>
              <a:gd name="gd73" fmla="val 21600"/>
              <a:gd name="gd74" fmla="val 20829"/>
              <a:gd name="gd75" fmla="val 21600"/>
              <a:gd name="gd76" fmla="val 20983"/>
              <a:gd name="gd77" fmla="val 21600"/>
              <a:gd name="gd78" fmla="val 21137"/>
              <a:gd name="gd79" fmla="val 21600"/>
              <a:gd name="gd80" fmla="val 21291"/>
              <a:gd name="gd81" fmla="val 21600"/>
              <a:gd name="gd82" fmla="val 21291"/>
              <a:gd name="gd83" fmla="val 21484"/>
              <a:gd name="gd84" fmla="val 21446"/>
              <a:gd name="gd85" fmla="val 21369"/>
              <a:gd name="gd86" fmla="val 21446"/>
              <a:gd name="gd87" fmla="val 21138"/>
              <a:gd name="gd88" fmla="val 21600"/>
              <a:gd name="gd89" fmla="val 21022"/>
              <a:gd name="gd90" fmla="val 21600"/>
              <a:gd name="gd91" fmla="val 10973"/>
              <a:gd name="gd92" fmla="val 21600"/>
              <a:gd name="gd93" fmla="val 2079"/>
              <a:gd name="gd94" fmla="val 21600"/>
              <a:gd name="gd95" fmla="val 1848"/>
              <a:gd name="gd96" fmla="val 21600"/>
              <a:gd name="gd97" fmla="val 1733"/>
              <a:gd name="gd98" fmla="val 21446"/>
              <a:gd name="gd99" fmla="val 1617"/>
              <a:gd name="gd100" fmla="val 21446"/>
              <a:gd name="gd101" fmla="val 1502"/>
              <a:gd name="gd102" fmla="val 21291"/>
              <a:gd name="gd103" fmla="val 1386"/>
              <a:gd name="gd104" fmla="val 21291"/>
              <a:gd name="gd105" fmla="val 1386"/>
              <a:gd name="gd106" fmla="val 21137"/>
              <a:gd name="gd107" fmla="val 1386"/>
              <a:gd name="gd108" fmla="val 20983"/>
              <a:gd name="gd109" fmla="val 1386"/>
              <a:gd name="gd110" fmla="val 20829"/>
              <a:gd name="gd111" fmla="val 1502"/>
              <a:gd name="gd112" fmla="val 20674"/>
              <a:gd name="gd113" fmla="val 1617"/>
              <a:gd name="gd114" fmla="val 20366"/>
              <a:gd name="gd115" fmla="val 1733"/>
              <a:gd name="gd116" fmla="val 20057"/>
              <a:gd name="gd117" fmla="val 1964"/>
              <a:gd name="gd118" fmla="val 19903"/>
              <a:gd name="gd119" fmla="val 0"/>
              <a:gd name="gd120" fmla="val 19903"/>
              <a:gd name="gd121" fmla="val 0"/>
              <a:gd name="gd122" fmla="val 10800"/>
              <a:gd name="gd123" fmla="val 0"/>
              <a:gd name="gd124" fmla="val 2777"/>
              <a:gd name="gd125" fmla="val 4620"/>
              <a:gd name="gd126" fmla="val 2777"/>
              <a:gd name="gd127" fmla="val 4620"/>
              <a:gd name="gd128" fmla="val 16971"/>
              <a:gd name="gd129" fmla="val 4620"/>
              <a:gd name="gd130" fmla="val 16971"/>
              <a:gd name="gd131" fmla="val 4620"/>
              <a:gd name="gd132" fmla="val 16971"/>
              <a:gd name="gd133" fmla="val 4158"/>
              <a:gd name="gd134" fmla="val 17434"/>
              <a:gd name="gd135" fmla="val 2541"/>
              <a:gd name="gd136" fmla="val 19286"/>
              <a:gd name="gd137" fmla="val 1964"/>
              <a:gd name="gd138" fmla="val 19903"/>
              <a:gd name="gd139" fmla="val 4620"/>
              <a:gd name="gd140" fmla="val 16971"/>
              <a:gd name="gd141" fmla="val 7624"/>
              <a:gd name="gd142" fmla="val 2314"/>
              <a:gd name="gd143" fmla="val 16402"/>
              <a:gd name="gd144" fmla="val 2314"/>
              <a:gd name="gd145" fmla="val 16402"/>
              <a:gd name="gd146" fmla="val 11880"/>
              <a:gd name="gd147" fmla="val 7624"/>
              <a:gd name="gd148" fmla="val 11880"/>
              <a:gd name="gd149" fmla="val 7624"/>
              <a:gd name="gd150" fmla="val 2314"/>
              <a:gd name="gd151" fmla="val 578"/>
              <a:gd name="gd152" fmla="val 4011"/>
              <a:gd name="gd153" fmla="val 4043"/>
              <a:gd name="gd154" fmla="val 4011"/>
              <a:gd name="gd155" fmla="val 4043"/>
              <a:gd name="gd156" fmla="val 4320"/>
              <a:gd name="gd157" fmla="val 578"/>
              <a:gd name="gd158" fmla="val 4320"/>
              <a:gd name="gd159" fmla="val 578"/>
              <a:gd name="gd160" fmla="val 4011"/>
              <a:gd name="gd161" fmla="val 7624"/>
              <a:gd name="gd162" fmla="val 14194"/>
              <a:gd name="gd163" fmla="val 16402"/>
              <a:gd name="gd164" fmla="val 14194"/>
              <a:gd name="gd165" fmla="val 16402"/>
              <a:gd name="gd166" fmla="val 16200"/>
              <a:gd name="gd167" fmla="val 7624"/>
              <a:gd name="gd168" fmla="val 162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moveTo>
                  <a:pt x="gd13" y="gd14"/>
                </a:move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close/>
              </a:path>
              <a:path w="21600" h="21600" fill="norm" stroke="1" extrusionOk="0">
                <a:moveTo>
                  <a:pt x="gd23" y="gd24"/>
                </a:moveTo>
                <a:moveTo>
                  <a:pt x="gd25" y="gd26"/>
                </a:move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close/>
              </a:path>
              <a:path w="21600" h="21600" fill="norm" stroke="1" extrusionOk="0">
                <a:moveTo>
                  <a:pt x="gd35" y="gd36"/>
                </a:moveTo>
                <a:moveTo>
                  <a:pt x="gd37" y="gd38"/>
                </a:move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moveTo>
                  <a:pt x="gd129" y="gd130"/>
                </a:moveTo>
                <a:moveTo>
                  <a:pt x="gd131" y="gd132"/>
                </a:move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close/>
              </a:path>
              <a:path w="21600" h="21600" fill="norm" stroke="1" extrusionOk="0">
                <a:moveTo>
                  <a:pt x="gd141" y="gd142"/>
                </a:moveTo>
                <a:moveTo>
                  <a:pt x="gd143" y="gd144"/>
                </a:move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close/>
              </a:path>
              <a:path w="21600" h="21600" fill="norm" stroke="1" extrusionOk="0">
                <a:moveTo>
                  <a:pt x="gd151" y="gd152"/>
                </a:moveTo>
                <a:moveTo>
                  <a:pt x="gd153" y="gd154"/>
                </a:move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close/>
                <a:moveTo>
                  <a:pt x="gd161" y="gd162"/>
                </a:move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6" name="computr4"/>
          <p:cNvSpPr>
            <a:spLocks noChangeShapeType="1" noGrp="1"/>
          </p:cNvSpPr>
          <p:nvPr/>
        </p:nvSpPr>
        <p:spPr bwMode="auto">
          <a:xfrm>
            <a:off x="4114800" y="4572000"/>
            <a:ext cx="1352550" cy="1809750"/>
          </a:xfrm>
          <a:custGeom>
            <a:avLst/>
            <a:gdLst>
              <a:gd name="gd0" fmla="val 65536"/>
              <a:gd name="gd1" fmla="val 10800"/>
              <a:gd name="gd2" fmla="val 21600"/>
              <a:gd name="gd3" fmla="val 19872"/>
              <a:gd name="gd4" fmla="val 21600"/>
              <a:gd name="gd5" fmla="val 19872"/>
              <a:gd name="gd6" fmla="val 19623"/>
              <a:gd name="gd7" fmla="val 21600"/>
              <a:gd name="gd8" fmla="val 19623"/>
              <a:gd name="gd9" fmla="val 21600"/>
              <a:gd name="gd10" fmla="val 11104"/>
              <a:gd name="gd11" fmla="val 21600"/>
              <a:gd name="gd12" fmla="val 1217"/>
              <a:gd name="gd13" fmla="val 21600"/>
              <a:gd name="gd14" fmla="val 913"/>
              <a:gd name="gd15" fmla="val 21384"/>
              <a:gd name="gd16" fmla="val 761"/>
              <a:gd name="gd17" fmla="val 21168"/>
              <a:gd name="gd18" fmla="val 456"/>
              <a:gd name="gd19" fmla="val 20952"/>
              <a:gd name="gd20" fmla="val 304"/>
              <a:gd name="gd21" fmla="val 20736"/>
              <a:gd name="gd22" fmla="val 152"/>
              <a:gd name="gd23" fmla="val 20520"/>
              <a:gd name="gd24" fmla="val 0"/>
              <a:gd name="gd25" fmla="val 19872"/>
              <a:gd name="gd26" fmla="val 0"/>
              <a:gd name="gd27" fmla="val 19440"/>
              <a:gd name="gd28" fmla="val 0"/>
              <a:gd name="gd29" fmla="val 10800"/>
              <a:gd name="gd30" fmla="val 0"/>
              <a:gd name="gd31" fmla="val 1944"/>
              <a:gd name="gd32" fmla="val 0"/>
              <a:gd name="gd33" fmla="val 1512"/>
              <a:gd name="gd34" fmla="val 0"/>
              <a:gd name="gd35" fmla="val 1080"/>
              <a:gd name="gd36" fmla="val 0"/>
              <a:gd name="gd37" fmla="val 648"/>
              <a:gd name="gd38" fmla="val 152"/>
              <a:gd name="gd39" fmla="val 432"/>
              <a:gd name="gd40" fmla="val 304"/>
              <a:gd name="gd41" fmla="val 216"/>
              <a:gd name="gd42" fmla="val 456"/>
              <a:gd name="gd43" fmla="val 0"/>
              <a:gd name="gd44" fmla="val 761"/>
              <a:gd name="gd45" fmla="val 0"/>
              <a:gd name="gd46" fmla="val 913"/>
              <a:gd name="gd47" fmla="val 0"/>
              <a:gd name="gd48" fmla="val 1217"/>
              <a:gd name="gd49" fmla="val 0"/>
              <a:gd name="gd50" fmla="val 11104"/>
              <a:gd name="gd51" fmla="val 0"/>
              <a:gd name="gd52" fmla="val 19623"/>
              <a:gd name="gd53" fmla="val 1728"/>
              <a:gd name="gd54" fmla="val 19623"/>
              <a:gd name="gd55" fmla="val 1728"/>
              <a:gd name="gd56" fmla="val 21600"/>
              <a:gd name="gd57" fmla="val 10800"/>
              <a:gd name="gd58" fmla="val 21600"/>
              <a:gd name="gd59" fmla="val 17496"/>
              <a:gd name="gd60" fmla="val 11256"/>
              <a:gd name="gd61" fmla="val 17712"/>
              <a:gd name="gd62" fmla="val 11256"/>
              <a:gd name="gd63" fmla="val 17928"/>
              <a:gd name="gd64" fmla="val 11256"/>
              <a:gd name="gd65" fmla="val 17928"/>
              <a:gd name="gd66" fmla="val 11104"/>
              <a:gd name="gd67" fmla="val 18144"/>
              <a:gd name="gd68" fmla="val 11104"/>
              <a:gd name="gd69" fmla="val 18144"/>
              <a:gd name="gd70" fmla="val 10952"/>
              <a:gd name="gd71" fmla="val 18144"/>
              <a:gd name="gd72" fmla="val 10800"/>
              <a:gd name="gd73" fmla="val 18144"/>
              <a:gd name="gd74" fmla="val 2586"/>
              <a:gd name="gd75" fmla="val 18144"/>
              <a:gd name="gd76" fmla="val 2434"/>
              <a:gd name="gd77" fmla="val 18144"/>
              <a:gd name="gd78" fmla="val 2282"/>
              <a:gd name="gd79" fmla="val 17928"/>
              <a:gd name="gd80" fmla="val 2130"/>
              <a:gd name="gd81" fmla="val 17712"/>
              <a:gd name="gd82" fmla="val 1977"/>
              <a:gd name="gd83" fmla="val 17496"/>
              <a:gd name="gd84" fmla="val 1977"/>
              <a:gd name="gd85" fmla="val 3888"/>
              <a:gd name="gd86" fmla="val 1977"/>
              <a:gd name="gd87" fmla="val 3672"/>
              <a:gd name="gd88" fmla="val 1977"/>
              <a:gd name="gd89" fmla="val 3456"/>
              <a:gd name="gd90" fmla="val 1977"/>
              <a:gd name="gd91" fmla="val 3456"/>
              <a:gd name="gd92" fmla="val 2130"/>
              <a:gd name="gd93" fmla="val 3240"/>
              <a:gd name="gd94" fmla="val 2130"/>
              <a:gd name="gd95" fmla="val 3240"/>
              <a:gd name="gd96" fmla="val 2282"/>
              <a:gd name="gd97" fmla="val 3024"/>
              <a:gd name="gd98" fmla="val 2282"/>
              <a:gd name="gd99" fmla="val 3024"/>
              <a:gd name="gd100" fmla="val 2434"/>
              <a:gd name="gd101" fmla="val 3024"/>
              <a:gd name="gd102" fmla="val 2586"/>
              <a:gd name="gd103" fmla="val 3024"/>
              <a:gd name="gd104" fmla="val 10800"/>
              <a:gd name="gd105" fmla="val 3024"/>
              <a:gd name="gd106" fmla="val 10952"/>
              <a:gd name="gd107" fmla="val 3240"/>
              <a:gd name="gd108" fmla="val 11104"/>
              <a:gd name="gd109" fmla="val 3456"/>
              <a:gd name="gd110" fmla="val 11256"/>
              <a:gd name="gd111" fmla="val 3672"/>
              <a:gd name="gd112" fmla="val 11256"/>
              <a:gd name="gd113" fmla="val 3888"/>
              <a:gd name="gd114" fmla="val 11256"/>
              <a:gd name="gd115" fmla="val 17496"/>
              <a:gd name="gd116" fmla="val 11256"/>
              <a:gd name="gd117" fmla="val 2808"/>
              <a:gd name="gd118" fmla="val 19623"/>
              <a:gd name="gd119" fmla="val 2808"/>
              <a:gd name="gd120" fmla="val 19927"/>
              <a:gd name="gd121" fmla="val 2808"/>
              <a:gd name="gd122" fmla="val 21144"/>
              <a:gd name="gd123" fmla="val 2808"/>
              <a:gd name="gd124" fmla="val 21600"/>
              <a:gd name="gd125" fmla="val 2808"/>
              <a:gd name="gd126" fmla="val 19623"/>
              <a:gd name="gd127" fmla="val 4104"/>
              <a:gd name="gd128" fmla="val 19623"/>
              <a:gd name="gd129" fmla="val 4104"/>
              <a:gd name="gd130" fmla="val 19927"/>
              <a:gd name="gd131" fmla="val 4104"/>
              <a:gd name="gd132" fmla="val 21144"/>
              <a:gd name="gd133" fmla="val 4104"/>
              <a:gd name="gd134" fmla="val 21600"/>
              <a:gd name="gd135" fmla="val 4104"/>
              <a:gd name="gd136" fmla="val 19623"/>
              <a:gd name="gd137" fmla="val 5184"/>
              <a:gd name="gd138" fmla="val 19623"/>
              <a:gd name="gd139" fmla="val 5184"/>
              <a:gd name="gd140" fmla="val 19927"/>
              <a:gd name="gd141" fmla="val 5184"/>
              <a:gd name="gd142" fmla="val 21144"/>
              <a:gd name="gd143" fmla="val 5184"/>
              <a:gd name="gd144" fmla="val 21600"/>
              <a:gd name="gd145" fmla="val 5184"/>
              <a:gd name="gd146" fmla="val 19623"/>
              <a:gd name="gd147" fmla="val 6480"/>
              <a:gd name="gd148" fmla="val 19623"/>
              <a:gd name="gd149" fmla="val 6480"/>
              <a:gd name="gd150" fmla="val 19927"/>
              <a:gd name="gd151" fmla="val 6480"/>
              <a:gd name="gd152" fmla="val 21144"/>
              <a:gd name="gd153" fmla="val 6480"/>
              <a:gd name="gd154" fmla="val 21600"/>
              <a:gd name="gd155" fmla="val 6480"/>
              <a:gd name="gd156" fmla="val 19623"/>
              <a:gd name="gd157" fmla="val 7560"/>
              <a:gd name="gd158" fmla="val 19623"/>
              <a:gd name="gd159" fmla="val 7560"/>
              <a:gd name="gd160" fmla="val 19927"/>
              <a:gd name="gd161" fmla="val 7560"/>
              <a:gd name="gd162" fmla="val 21144"/>
              <a:gd name="gd163" fmla="val 7560"/>
              <a:gd name="gd164" fmla="val 21600"/>
              <a:gd name="gd165" fmla="val 7560"/>
              <a:gd name="gd166" fmla="val 19623"/>
              <a:gd name="gd167" fmla="val 8856"/>
              <a:gd name="gd168" fmla="val 19623"/>
              <a:gd name="gd169" fmla="val 8856"/>
              <a:gd name="gd170" fmla="val 19927"/>
              <a:gd name="gd171" fmla="val 8856"/>
              <a:gd name="gd172" fmla="val 21144"/>
              <a:gd name="gd173" fmla="val 8856"/>
              <a:gd name="gd174" fmla="val 21600"/>
              <a:gd name="gd175" fmla="val 8856"/>
              <a:gd name="gd176" fmla="val 19623"/>
              <a:gd name="gd177" fmla="val 10152"/>
              <a:gd name="gd178" fmla="val 19623"/>
              <a:gd name="gd179" fmla="val 10152"/>
              <a:gd name="gd180" fmla="val 19927"/>
              <a:gd name="gd181" fmla="val 10152"/>
              <a:gd name="gd182" fmla="val 21144"/>
              <a:gd name="gd183" fmla="val 10152"/>
              <a:gd name="gd184" fmla="val 21600"/>
              <a:gd name="gd185" fmla="val 10152"/>
              <a:gd name="gd186" fmla="val 19623"/>
              <a:gd name="gd187" fmla="val 11232"/>
              <a:gd name="gd188" fmla="val 19623"/>
              <a:gd name="gd189" fmla="val 11232"/>
              <a:gd name="gd190" fmla="val 19927"/>
              <a:gd name="gd191" fmla="val 11232"/>
              <a:gd name="gd192" fmla="val 21144"/>
              <a:gd name="gd193" fmla="val 11232"/>
              <a:gd name="gd194" fmla="val 21600"/>
              <a:gd name="gd195" fmla="val 11232"/>
              <a:gd name="gd196" fmla="val 19623"/>
              <a:gd name="gd197" fmla="val 12528"/>
              <a:gd name="gd198" fmla="val 19623"/>
              <a:gd name="gd199" fmla="val 12528"/>
              <a:gd name="gd200" fmla="val 19927"/>
              <a:gd name="gd201" fmla="val 12528"/>
              <a:gd name="gd202" fmla="val 21144"/>
              <a:gd name="gd203" fmla="val 12528"/>
              <a:gd name="gd204" fmla="val 21600"/>
              <a:gd name="gd205" fmla="val 12528"/>
              <a:gd name="gd206" fmla="val 19623"/>
              <a:gd name="gd207" fmla="val 13608"/>
              <a:gd name="gd208" fmla="val 19623"/>
              <a:gd name="gd209" fmla="val 13608"/>
              <a:gd name="gd210" fmla="val 19927"/>
              <a:gd name="gd211" fmla="val 13608"/>
              <a:gd name="gd212" fmla="val 21144"/>
              <a:gd name="gd213" fmla="val 13608"/>
              <a:gd name="gd214" fmla="val 21600"/>
              <a:gd name="gd215" fmla="val 13608"/>
              <a:gd name="gd216" fmla="val 19623"/>
              <a:gd name="gd217" fmla="val 14904"/>
              <a:gd name="gd218" fmla="val 19623"/>
              <a:gd name="gd219" fmla="val 14904"/>
              <a:gd name="gd220" fmla="val 19927"/>
              <a:gd name="gd221" fmla="val 14904"/>
              <a:gd name="gd222" fmla="val 21144"/>
              <a:gd name="gd223" fmla="val 14904"/>
              <a:gd name="gd224" fmla="val 21600"/>
              <a:gd name="gd225" fmla="val 14904"/>
              <a:gd name="gd226" fmla="val 19623"/>
              <a:gd name="gd227" fmla="val 16200"/>
              <a:gd name="gd228" fmla="val 19623"/>
              <a:gd name="gd229" fmla="val 16200"/>
              <a:gd name="gd230" fmla="val 19927"/>
              <a:gd name="gd231" fmla="val 16200"/>
              <a:gd name="gd232" fmla="val 21144"/>
              <a:gd name="gd233" fmla="val 16200"/>
              <a:gd name="gd234" fmla="val 21600"/>
              <a:gd name="gd235" fmla="val 16200"/>
              <a:gd name="gd236" fmla="val 19623"/>
              <a:gd name="gd237" fmla="val 17280"/>
              <a:gd name="gd238" fmla="val 19623"/>
              <a:gd name="gd239" fmla="val 17280"/>
              <a:gd name="gd240" fmla="val 19927"/>
              <a:gd name="gd241" fmla="val 17280"/>
              <a:gd name="gd242" fmla="val 21144"/>
              <a:gd name="gd243" fmla="val 17280"/>
              <a:gd name="gd244" fmla="val 21600"/>
              <a:gd name="gd245" fmla="val 17280"/>
              <a:gd name="gd246" fmla="val 19623"/>
              <a:gd name="gd247" fmla="val 18576"/>
              <a:gd name="gd248" fmla="val 19623"/>
              <a:gd name="gd249" fmla="val 18576"/>
              <a:gd name="gd250" fmla="val 19927"/>
              <a:gd name="gd251" fmla="val 18576"/>
              <a:gd name="gd252" fmla="val 21144"/>
              <a:gd name="gd253" fmla="val 18576"/>
              <a:gd name="gd254" fmla="val 21600"/>
              <a:gd name="gd255" fmla="val 18576"/>
              <a:gd name="gd256" fmla="val 19623"/>
              <a:gd name="gd257" fmla="val 19872"/>
              <a:gd name="gd258" fmla="val 19623"/>
              <a:gd name="gd259" fmla="val 16848"/>
              <a:gd name="gd260" fmla="val 19623"/>
              <a:gd name="gd261" fmla="val 5400"/>
              <a:gd name="gd262" fmla="val 19623"/>
              <a:gd name="gd263" fmla="val 1728"/>
              <a:gd name="gd264" fmla="val 19623"/>
              <a:gd name="gd265" fmla="val 19872"/>
              <a:gd name="gd266" fmla="val 19623"/>
              <a:gd name="gd267" fmla="val 12096"/>
              <a:gd name="gd268" fmla="val 14146"/>
              <a:gd name="gd269" fmla="val 12096"/>
              <a:gd name="gd270" fmla="val 13386"/>
              <a:gd name="gd271" fmla="val 19224"/>
              <a:gd name="gd272" fmla="val 13386"/>
              <a:gd name="gd273" fmla="val 19224"/>
              <a:gd name="gd274" fmla="val 14146"/>
              <a:gd name="gd275" fmla="val 12096"/>
              <a:gd name="gd276" fmla="val 14146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close/>
              </a:path>
              <a:path w="21600" h="21600" fill="norm" stroke="1" extrusionOk="0">
                <a:moveTo>
                  <a:pt x="gd59" y="gd60"/>
                </a:move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moveTo>
                  <a:pt x="gd117" y="gd118"/>
                </a:move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moveTo>
                  <a:pt x="gd127" y="gd128"/>
                </a:move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moveTo>
                  <a:pt x="gd137" y="gd138"/>
                </a:move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moveTo>
                  <a:pt x="gd147" y="gd148"/>
                </a:move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moveTo>
                  <a:pt x="gd157" y="gd158"/>
                </a:move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moveTo>
                  <a:pt x="gd167" y="gd168"/>
                </a:move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moveTo>
                  <a:pt x="gd177" y="gd178"/>
                </a:move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moveTo>
                  <a:pt x="gd187" y="gd188"/>
                </a:move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moveTo>
                  <a:pt x="gd197" y="gd198"/>
                </a:move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moveTo>
                  <a:pt x="gd207" y="gd208"/>
                </a:move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moveTo>
                  <a:pt x="gd217" y="gd218"/>
                </a:move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moveTo>
                  <a:pt x="gd227" y="gd228"/>
                </a:move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moveTo>
                  <a:pt x="gd237" y="gd238"/>
                </a:move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moveTo>
                  <a:pt x="gd247" y="gd248"/>
                </a:move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moveTo>
                  <a:pt x="gd257" y="gd258"/>
                </a:move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moveTo>
                  <a:pt x="gd267" y="gd268"/>
                </a:move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517" name="couch1"/>
          <p:cNvSpPr>
            <a:spLocks noChangeShapeType="1" noGrp="1"/>
          </p:cNvSpPr>
          <p:nvPr/>
        </p:nvSpPr>
        <p:spPr bwMode="auto">
          <a:xfrm>
            <a:off x="6400800" y="5410200"/>
            <a:ext cx="1809750" cy="904875"/>
          </a:xfrm>
          <a:custGeom>
            <a:avLst/>
            <a:gdLst>
              <a:gd name="gd0" fmla="val 65536"/>
              <a:gd name="gd1" fmla="val 10768"/>
              <a:gd name="gd2" fmla="val 20369"/>
              <a:gd name="gd3" fmla="val 11046"/>
              <a:gd name="gd4" fmla="val 20647"/>
              <a:gd name="gd5" fmla="val 11389"/>
              <a:gd name="gd6" fmla="val 20846"/>
              <a:gd name="gd7" fmla="val 11838"/>
              <a:gd name="gd8" fmla="val 21004"/>
              <a:gd name="gd9" fmla="val 12352"/>
              <a:gd name="gd10" fmla="val 21203"/>
              <a:gd name="gd11" fmla="val 13572"/>
              <a:gd name="gd12" fmla="val 21521"/>
              <a:gd name="gd13" fmla="val 14942"/>
              <a:gd name="gd14" fmla="val 21600"/>
              <a:gd name="gd15" fmla="val 15670"/>
              <a:gd name="gd16" fmla="val 21600"/>
              <a:gd name="gd17" fmla="val 16334"/>
              <a:gd name="gd18" fmla="val 21600"/>
              <a:gd name="gd19" fmla="val 16976"/>
              <a:gd name="gd20" fmla="val 21401"/>
              <a:gd name="gd21" fmla="val 17533"/>
              <a:gd name="gd22" fmla="val 21203"/>
              <a:gd name="gd23" fmla="val 18089"/>
              <a:gd name="gd24" fmla="val 21004"/>
              <a:gd name="gd25" fmla="val 18496"/>
              <a:gd name="gd26" fmla="val 20647"/>
              <a:gd name="gd27" fmla="val 18860"/>
              <a:gd name="gd28" fmla="val 20290"/>
              <a:gd name="gd29" fmla="val 19095"/>
              <a:gd name="gd30" fmla="val 19813"/>
              <a:gd name="gd31" fmla="val 19374"/>
              <a:gd name="gd32" fmla="val 20528"/>
              <a:gd name="gd33" fmla="val 19631"/>
              <a:gd name="gd34" fmla="val 21004"/>
              <a:gd name="gd35" fmla="val 19909"/>
              <a:gd name="gd36" fmla="val 21401"/>
              <a:gd name="gd37" fmla="val 20294"/>
              <a:gd name="gd38" fmla="val 21521"/>
              <a:gd name="gd39" fmla="val 20572"/>
              <a:gd name="gd40" fmla="val 21521"/>
              <a:gd name="gd41" fmla="val 20894"/>
              <a:gd name="gd42" fmla="val 21401"/>
              <a:gd name="gd43" fmla="val 21129"/>
              <a:gd name="gd44" fmla="val 21124"/>
              <a:gd name="gd45" fmla="val 21343"/>
              <a:gd name="gd46" fmla="val 20647"/>
              <a:gd name="gd47" fmla="val 21493"/>
              <a:gd name="gd48" fmla="val 20210"/>
              <a:gd name="gd49" fmla="val 21600"/>
              <a:gd name="gd50" fmla="val 19694"/>
              <a:gd name="gd51" fmla="val 21600"/>
              <a:gd name="gd52" fmla="val 19178"/>
              <a:gd name="gd53" fmla="val 21600"/>
              <a:gd name="gd54" fmla="val 18662"/>
              <a:gd name="gd55" fmla="val 21493"/>
              <a:gd name="gd56" fmla="val 18066"/>
              <a:gd name="gd57" fmla="val 21343"/>
              <a:gd name="gd58" fmla="val 17629"/>
              <a:gd name="gd59" fmla="val 21129"/>
              <a:gd name="gd60" fmla="val 17153"/>
              <a:gd name="gd61" fmla="val 20894"/>
              <a:gd name="gd62" fmla="val 16796"/>
              <a:gd name="gd63" fmla="val 20894"/>
              <a:gd name="gd64" fmla="val 10840"/>
              <a:gd name="gd65" fmla="val 20894"/>
              <a:gd name="gd66" fmla="val 2938"/>
              <a:gd name="gd67" fmla="val 20894"/>
              <a:gd name="gd68" fmla="val 2541"/>
              <a:gd name="gd69" fmla="val 20894"/>
              <a:gd name="gd70" fmla="val 2303"/>
              <a:gd name="gd71" fmla="val 20851"/>
              <a:gd name="gd72" fmla="val 1906"/>
              <a:gd name="gd73" fmla="val 20787"/>
              <a:gd name="gd74" fmla="val 1628"/>
              <a:gd name="gd75" fmla="val 20744"/>
              <a:gd name="gd76" fmla="val 1429"/>
              <a:gd name="gd77" fmla="val 20637"/>
              <a:gd name="gd78" fmla="val 1191"/>
              <a:gd name="gd79" fmla="val 20530"/>
              <a:gd name="gd80" fmla="val 993"/>
              <a:gd name="gd81" fmla="val 20423"/>
              <a:gd name="gd82" fmla="val 794"/>
              <a:gd name="gd83" fmla="val 20123"/>
              <a:gd name="gd84" fmla="val 476"/>
              <a:gd name="gd85" fmla="val 19759"/>
              <a:gd name="gd86" fmla="val 278"/>
              <a:gd name="gd87" fmla="val 19309"/>
              <a:gd name="gd88" fmla="val 79"/>
              <a:gd name="gd89" fmla="val 18817"/>
              <a:gd name="gd90" fmla="val 0"/>
              <a:gd name="gd91" fmla="val 18196"/>
              <a:gd name="gd92" fmla="val 0"/>
              <a:gd name="gd93" fmla="val 17490"/>
              <a:gd name="gd94" fmla="val 0"/>
              <a:gd name="gd95" fmla="val 16676"/>
              <a:gd name="gd96" fmla="val 0"/>
              <a:gd name="gd97" fmla="val 15799"/>
              <a:gd name="gd98" fmla="val 0"/>
              <a:gd name="gd99" fmla="val 10832"/>
              <a:gd name="gd100" fmla="val 0"/>
              <a:gd name="gd101" fmla="val 5801"/>
              <a:gd name="gd102" fmla="val 0"/>
              <a:gd name="gd103" fmla="val 4945"/>
              <a:gd name="gd104" fmla="val 0"/>
              <a:gd name="gd105" fmla="val 4110"/>
              <a:gd name="gd106" fmla="val 0"/>
              <a:gd name="gd107" fmla="val 3404"/>
              <a:gd name="gd108" fmla="val 0"/>
              <a:gd name="gd109" fmla="val 2804"/>
              <a:gd name="gd110" fmla="val 0"/>
              <a:gd name="gd111" fmla="val 2291"/>
              <a:gd name="gd112" fmla="val 79"/>
              <a:gd name="gd113" fmla="val 1841"/>
              <a:gd name="gd114" fmla="val 278"/>
              <a:gd name="gd115" fmla="val 1477"/>
              <a:gd name="gd116" fmla="val 476"/>
              <a:gd name="gd117" fmla="val 1177"/>
              <a:gd name="gd118" fmla="val 794"/>
              <a:gd name="gd119" fmla="val 1070"/>
              <a:gd name="gd120" fmla="val 993"/>
              <a:gd name="gd121" fmla="val 963"/>
              <a:gd name="gd122" fmla="val 1191"/>
              <a:gd name="gd123" fmla="val 856"/>
              <a:gd name="gd124" fmla="val 1429"/>
              <a:gd name="gd125" fmla="val 813"/>
              <a:gd name="gd126" fmla="val 1628"/>
              <a:gd name="gd127" fmla="val 749"/>
              <a:gd name="gd128" fmla="val 1906"/>
              <a:gd name="gd129" fmla="val 706"/>
              <a:gd name="gd130" fmla="val 2303"/>
              <a:gd name="gd131" fmla="val 706"/>
              <a:gd name="gd132" fmla="val 2541"/>
              <a:gd name="gd133" fmla="val 706"/>
              <a:gd name="gd134" fmla="val 2938"/>
              <a:gd name="gd135" fmla="val 706"/>
              <a:gd name="gd136" fmla="val 10681"/>
              <a:gd name="gd137" fmla="val 706"/>
              <a:gd name="gd138" fmla="val 16796"/>
              <a:gd name="gd139" fmla="val 471"/>
              <a:gd name="gd140" fmla="val 17153"/>
              <a:gd name="gd141" fmla="val 257"/>
              <a:gd name="gd142" fmla="val 17629"/>
              <a:gd name="gd143" fmla="val 107"/>
              <a:gd name="gd144" fmla="val 18066"/>
              <a:gd name="gd145" fmla="val 0"/>
              <a:gd name="gd146" fmla="val 18662"/>
              <a:gd name="gd147" fmla="val 0"/>
              <a:gd name="gd148" fmla="val 19178"/>
              <a:gd name="gd149" fmla="val 0"/>
              <a:gd name="gd150" fmla="val 19694"/>
              <a:gd name="gd151" fmla="val 107"/>
              <a:gd name="gd152" fmla="val 20210"/>
              <a:gd name="gd153" fmla="val 257"/>
              <a:gd name="gd154" fmla="val 20647"/>
              <a:gd name="gd155" fmla="val 471"/>
              <a:gd name="gd156" fmla="val 21124"/>
              <a:gd name="gd157" fmla="val 706"/>
              <a:gd name="gd158" fmla="val 21401"/>
              <a:gd name="gd159" fmla="val 1028"/>
              <a:gd name="gd160" fmla="val 21521"/>
              <a:gd name="gd161" fmla="val 1306"/>
              <a:gd name="gd162" fmla="val 21521"/>
              <a:gd name="gd163" fmla="val 1691"/>
              <a:gd name="gd164" fmla="val 21401"/>
              <a:gd name="gd165" fmla="val 1948"/>
              <a:gd name="gd166" fmla="val 21004"/>
              <a:gd name="gd167" fmla="val 2248"/>
              <a:gd name="gd168" fmla="val 20528"/>
              <a:gd name="gd169" fmla="val 2505"/>
              <a:gd name="gd170" fmla="val 19813"/>
              <a:gd name="gd171" fmla="val 2697"/>
              <a:gd name="gd172" fmla="val 20290"/>
              <a:gd name="gd173" fmla="val 3061"/>
              <a:gd name="gd174" fmla="val 20647"/>
              <a:gd name="gd175" fmla="val 3511"/>
              <a:gd name="gd176" fmla="val 21004"/>
              <a:gd name="gd177" fmla="val 4003"/>
              <a:gd name="gd178" fmla="val 21203"/>
              <a:gd name="gd179" fmla="val 4624"/>
              <a:gd name="gd180" fmla="val 21401"/>
              <a:gd name="gd181" fmla="val 5288"/>
              <a:gd name="gd182" fmla="val 21600"/>
              <a:gd name="gd183" fmla="val 5930"/>
              <a:gd name="gd184" fmla="val 21600"/>
              <a:gd name="gd185" fmla="val 6593"/>
              <a:gd name="gd186" fmla="val 21600"/>
              <a:gd name="gd187" fmla="val 7964"/>
              <a:gd name="gd188" fmla="val 21521"/>
              <a:gd name="gd189" fmla="val 9184"/>
              <a:gd name="gd190" fmla="val 21203"/>
              <a:gd name="gd191" fmla="val 9719"/>
              <a:gd name="gd192" fmla="val 21004"/>
              <a:gd name="gd193" fmla="val 10168"/>
              <a:gd name="gd194" fmla="val 20846"/>
              <a:gd name="gd195" fmla="val 10511"/>
              <a:gd name="gd196" fmla="val 20647"/>
              <a:gd name="gd197" fmla="val 10768"/>
              <a:gd name="gd198" fmla="val 20369"/>
              <a:gd name="gd199" fmla="val 19095"/>
              <a:gd name="gd200" fmla="val 19813"/>
              <a:gd name="gd201" fmla="val 19095"/>
              <a:gd name="gd202" fmla="val 19297"/>
              <a:gd name="gd203" fmla="val 19095"/>
              <a:gd name="gd204" fmla="val 17947"/>
              <a:gd name="gd205" fmla="val 19095"/>
              <a:gd name="gd206" fmla="val 16041"/>
              <a:gd name="gd207" fmla="val 19095"/>
              <a:gd name="gd208" fmla="val 13659"/>
              <a:gd name="gd209" fmla="val 19095"/>
              <a:gd name="gd210" fmla="val 11316"/>
              <a:gd name="gd211" fmla="val 19095"/>
              <a:gd name="gd212" fmla="val 9053"/>
              <a:gd name="gd213" fmla="val 19095"/>
              <a:gd name="gd214" fmla="val 7266"/>
              <a:gd name="gd215" fmla="val 19095"/>
              <a:gd name="gd216" fmla="val 6115"/>
              <a:gd name="gd217" fmla="val 19095"/>
              <a:gd name="gd218" fmla="val 6035"/>
              <a:gd name="gd219" fmla="val 19095"/>
              <a:gd name="gd220" fmla="val 5876"/>
              <a:gd name="gd221" fmla="val 19095"/>
              <a:gd name="gd222" fmla="val 5797"/>
              <a:gd name="gd223" fmla="val 19053"/>
              <a:gd name="gd224" fmla="val 5678"/>
              <a:gd name="gd225" fmla="val 18988"/>
              <a:gd name="gd226" fmla="val 5599"/>
              <a:gd name="gd227" fmla="val 18988"/>
              <a:gd name="gd228" fmla="val 5479"/>
              <a:gd name="gd229" fmla="val 18967"/>
              <a:gd name="gd230" fmla="val 5400"/>
              <a:gd name="gd231" fmla="val 18924"/>
              <a:gd name="gd232" fmla="val 5281"/>
              <a:gd name="gd233" fmla="val 18646"/>
              <a:gd name="gd234" fmla="val 4884"/>
              <a:gd name="gd235" fmla="val 18325"/>
              <a:gd name="gd236" fmla="val 4765"/>
              <a:gd name="gd237" fmla="val 17939"/>
              <a:gd name="gd238" fmla="val 4566"/>
              <a:gd name="gd239" fmla="val 17533"/>
              <a:gd name="gd240" fmla="val 4447"/>
              <a:gd name="gd241" fmla="val 17126"/>
              <a:gd name="gd242" fmla="val 4368"/>
              <a:gd name="gd243" fmla="val 16676"/>
              <a:gd name="gd244" fmla="val 4249"/>
              <a:gd name="gd245" fmla="val 16227"/>
              <a:gd name="gd246" fmla="val 4249"/>
              <a:gd name="gd247" fmla="val 15799"/>
              <a:gd name="gd248" fmla="val 4249"/>
              <a:gd name="gd249" fmla="val 10768"/>
              <a:gd name="gd250" fmla="val 4249"/>
              <a:gd name="gd251" fmla="val 5801"/>
              <a:gd name="gd252" fmla="val 4249"/>
              <a:gd name="gd253" fmla="val 5373"/>
              <a:gd name="gd254" fmla="val 4249"/>
              <a:gd name="gd255" fmla="val 4945"/>
              <a:gd name="gd256" fmla="val 4249"/>
              <a:gd name="gd257" fmla="val 4496"/>
              <a:gd name="gd258" fmla="val 4368"/>
              <a:gd name="gd259" fmla="val 4067"/>
              <a:gd name="gd260" fmla="val 4447"/>
              <a:gd name="gd261" fmla="val 3618"/>
              <a:gd name="gd262" fmla="val 4566"/>
              <a:gd name="gd263" fmla="val 3275"/>
              <a:gd name="gd264" fmla="val 4765"/>
              <a:gd name="gd265" fmla="val 2954"/>
              <a:gd name="gd266" fmla="val 4884"/>
              <a:gd name="gd267" fmla="val 2697"/>
              <a:gd name="gd268" fmla="val 5281"/>
              <a:gd name="gd269" fmla="val 2633"/>
              <a:gd name="gd270" fmla="val 5400"/>
              <a:gd name="gd271" fmla="val 2612"/>
              <a:gd name="gd272" fmla="val 5479"/>
              <a:gd name="gd273" fmla="val 2547"/>
              <a:gd name="gd274" fmla="val 5599"/>
              <a:gd name="gd275" fmla="val 2547"/>
              <a:gd name="gd276" fmla="val 5678"/>
              <a:gd name="gd277" fmla="val 2505"/>
              <a:gd name="gd278" fmla="val 5797"/>
              <a:gd name="gd279" fmla="val 2505"/>
              <a:gd name="gd280" fmla="val 5876"/>
              <a:gd name="gd281" fmla="val 2505"/>
              <a:gd name="gd282" fmla="val 6035"/>
              <a:gd name="gd283" fmla="val 2505"/>
              <a:gd name="gd284" fmla="val 6115"/>
              <a:gd name="gd285" fmla="val 2505"/>
              <a:gd name="gd286" fmla="val 7266"/>
              <a:gd name="gd287" fmla="val 2505"/>
              <a:gd name="gd288" fmla="val 9053"/>
              <a:gd name="gd289" fmla="val 2505"/>
              <a:gd name="gd290" fmla="val 11316"/>
              <a:gd name="gd291" fmla="val 2505"/>
              <a:gd name="gd292" fmla="val 13659"/>
              <a:gd name="gd293" fmla="val 2505"/>
              <a:gd name="gd294" fmla="val 16041"/>
              <a:gd name="gd295" fmla="val 2505"/>
              <a:gd name="gd296" fmla="val 17947"/>
              <a:gd name="gd297" fmla="val 2505"/>
              <a:gd name="gd298" fmla="val 19297"/>
              <a:gd name="gd299" fmla="val 2505"/>
              <a:gd name="gd300" fmla="val 19813"/>
              <a:gd name="gd301" fmla="val 10768"/>
              <a:gd name="gd302" fmla="val 4249"/>
              <a:gd name="gd303" fmla="val 10768"/>
              <a:gd name="gd304" fmla="val 5599"/>
              <a:gd name="gd305" fmla="val 10768"/>
              <a:gd name="gd306" fmla="val 9490"/>
              <a:gd name="gd307" fmla="val 10768"/>
              <a:gd name="gd308" fmla="val 12190"/>
              <a:gd name="gd309" fmla="val 10768"/>
              <a:gd name="gd310" fmla="val 14850"/>
              <a:gd name="gd311" fmla="val 10789"/>
              <a:gd name="gd312" fmla="val 18662"/>
              <a:gd name="gd313" fmla="val 10811"/>
              <a:gd name="gd314" fmla="val 20369"/>
              <a:gd name="gd315" fmla="val 10768"/>
              <a:gd name="gd316" fmla="val 4249"/>
              <a:gd name="gd317" fmla="val 2697"/>
              <a:gd name="gd318" fmla="val 5281"/>
              <a:gd name="gd319" fmla="val 2440"/>
              <a:gd name="gd320" fmla="val 4884"/>
              <a:gd name="gd321" fmla="val 2184"/>
              <a:gd name="gd322" fmla="val 4447"/>
              <a:gd name="gd323" fmla="val 1948"/>
              <a:gd name="gd324" fmla="val 3772"/>
              <a:gd name="gd325" fmla="val 1734"/>
              <a:gd name="gd326" fmla="val 3137"/>
              <a:gd name="gd327" fmla="val 1520"/>
              <a:gd name="gd328" fmla="val 2462"/>
              <a:gd name="gd329" fmla="val 1370"/>
              <a:gd name="gd330" fmla="val 1826"/>
              <a:gd name="gd331" fmla="val 1242"/>
              <a:gd name="gd332" fmla="val 1231"/>
              <a:gd name="gd333" fmla="val 1177"/>
              <a:gd name="gd334" fmla="val 794"/>
              <a:gd name="gd335" fmla="val 18924"/>
              <a:gd name="gd336" fmla="val 5281"/>
              <a:gd name="gd337" fmla="val 19160"/>
              <a:gd name="gd338" fmla="val 4884"/>
              <a:gd name="gd339" fmla="val 19416"/>
              <a:gd name="gd340" fmla="val 4447"/>
              <a:gd name="gd341" fmla="val 19631"/>
              <a:gd name="gd342" fmla="val 3772"/>
              <a:gd name="gd343" fmla="val 19866"/>
              <a:gd name="gd344" fmla="val 3137"/>
              <a:gd name="gd345" fmla="val 20080"/>
              <a:gd name="gd346" fmla="val 2462"/>
              <a:gd name="gd347" fmla="val 20230"/>
              <a:gd name="gd348" fmla="val 1826"/>
              <a:gd name="gd349" fmla="val 20358"/>
              <a:gd name="gd350" fmla="val 1231"/>
              <a:gd name="gd351" fmla="val 20423"/>
              <a:gd name="gd352" fmla="val 794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close/>
              </a:path>
              <a:path w="21600" h="21600" fill="norm" stroke="1" extrusionOk="0">
                <a:moveTo>
                  <a:pt x="gd199" y="gd200"/>
                </a:move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moveTo>
                  <a:pt x="gd301" y="gd302"/>
                </a:move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moveTo>
                  <a:pt x="gd317" y="gd318"/>
                </a:move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  <a:moveTo>
                  <a:pt x="gd335" y="gd336"/>
                </a:moveTo>
                <a:lnTo>
                  <a:pt x="gd337" y="gd338"/>
                </a:lnTo>
                <a:lnTo>
                  <a:pt x="gd339" y="gd340"/>
                </a:lnTo>
                <a:lnTo>
                  <a:pt x="gd341" y="gd342"/>
                </a:lnTo>
                <a:lnTo>
                  <a:pt x="gd343" y="gd344"/>
                </a:lnTo>
                <a:lnTo>
                  <a:pt x="gd345" y="gd346"/>
                </a:lnTo>
                <a:lnTo>
                  <a:pt x="gd347" y="gd348"/>
                </a:lnTo>
                <a:lnTo>
                  <a:pt x="gd349" y="gd350"/>
                </a:lnTo>
                <a:lnTo>
                  <a:pt x="gd351" y="gd35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1" name="Shape 22531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81000"/>
            <a:ext cx="8229600" cy="57451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2532" name="couch2"/>
          <p:cNvSpPr>
            <a:spLocks noChangeShapeType="1" noGrp="1"/>
          </p:cNvSpPr>
          <p:nvPr/>
        </p:nvSpPr>
        <p:spPr bwMode="auto">
          <a:xfrm>
            <a:off x="457200" y="1371600"/>
            <a:ext cx="2505074" cy="904875"/>
          </a:xfrm>
          <a:custGeom>
            <a:avLst/>
            <a:gdLst>
              <a:gd name="gd0" fmla="val 65536"/>
              <a:gd name="gd1" fmla="val 19477"/>
              <a:gd name="gd2" fmla="val 19515"/>
              <a:gd name="gd3" fmla="val 19563"/>
              <a:gd name="gd4" fmla="val 19889"/>
              <a:gd name="gd5" fmla="val 19672"/>
              <a:gd name="gd6" fmla="val 20263"/>
              <a:gd name="gd7" fmla="val 19780"/>
              <a:gd name="gd8" fmla="val 20531"/>
              <a:gd name="gd9" fmla="val 19888"/>
              <a:gd name="gd10" fmla="val 20691"/>
              <a:gd name="gd11" fmla="val 20170"/>
              <a:gd name="gd12" fmla="val 21119"/>
              <a:gd name="gd13" fmla="val 20408"/>
              <a:gd name="gd14" fmla="val 21172"/>
              <a:gd name="gd15" fmla="val 20712"/>
              <a:gd name="gd16" fmla="val 21172"/>
              <a:gd name="gd17" fmla="val 20950"/>
              <a:gd name="gd18" fmla="val 21119"/>
              <a:gd name="gd19" fmla="val 21167"/>
              <a:gd name="gd20" fmla="val 20691"/>
              <a:gd name="gd21" fmla="val 21362"/>
              <a:gd name="gd22" fmla="val 20370"/>
              <a:gd name="gd23" fmla="val 21513"/>
              <a:gd name="gd24" fmla="val 19889"/>
              <a:gd name="gd25" fmla="val 21600"/>
              <a:gd name="gd26" fmla="val 19408"/>
              <a:gd name="gd27" fmla="val 21600"/>
              <a:gd name="gd28" fmla="val 18873"/>
              <a:gd name="gd29" fmla="val 21557"/>
              <a:gd name="gd30" fmla="val 18285"/>
              <a:gd name="gd31" fmla="val 21470"/>
              <a:gd name="gd32" fmla="val 17857"/>
              <a:gd name="gd33" fmla="val 21362"/>
              <a:gd name="gd34" fmla="val 17376"/>
              <a:gd name="gd35" fmla="val 21167"/>
              <a:gd name="gd36" fmla="val 16895"/>
              <a:gd name="gd37" fmla="val 20993"/>
              <a:gd name="gd38" fmla="val 16574"/>
              <a:gd name="gd39" fmla="val 20993"/>
              <a:gd name="gd40" fmla="val 10533"/>
              <a:gd name="gd41" fmla="val 20993"/>
              <a:gd name="gd42" fmla="val 2887"/>
              <a:gd name="gd43" fmla="val 20993"/>
              <a:gd name="gd44" fmla="val 2513"/>
              <a:gd name="gd45" fmla="val 20950"/>
              <a:gd name="gd46" fmla="val 2192"/>
              <a:gd name="gd47" fmla="val 20950"/>
              <a:gd name="gd48" fmla="val 1925"/>
              <a:gd name="gd49" fmla="val 20863"/>
              <a:gd name="gd50" fmla="val 1604"/>
              <a:gd name="gd51" fmla="val 20820"/>
              <a:gd name="gd52" fmla="val 1390"/>
              <a:gd name="gd53" fmla="val 20755"/>
              <a:gd name="gd54" fmla="val 1176"/>
              <a:gd name="gd55" fmla="val 20668"/>
              <a:gd name="gd56" fmla="val 962"/>
              <a:gd name="gd57" fmla="val 20582"/>
              <a:gd name="gd58" fmla="val 802"/>
              <a:gd name="gd59" fmla="val 20300"/>
              <a:gd name="gd60" fmla="val 481"/>
              <a:gd name="gd61" fmla="val 19997"/>
              <a:gd name="gd62" fmla="val 321"/>
              <a:gd name="gd63" fmla="val 19628"/>
              <a:gd name="gd64" fmla="val 107"/>
              <a:gd name="gd65" fmla="val 19195"/>
              <a:gd name="gd66" fmla="val 0"/>
              <a:gd name="gd67" fmla="val 18654"/>
              <a:gd name="gd68" fmla="val 0"/>
              <a:gd name="gd69" fmla="val 18047"/>
              <a:gd name="gd70" fmla="val 0"/>
              <a:gd name="gd71" fmla="val 17375"/>
              <a:gd name="gd72" fmla="val 0"/>
              <a:gd name="gd73" fmla="val 16617"/>
              <a:gd name="gd74" fmla="val 0"/>
              <a:gd name="gd75" fmla="val 10768"/>
              <a:gd name="gd76" fmla="val 0"/>
              <a:gd name="gd77" fmla="val 4983"/>
              <a:gd name="gd78" fmla="val 0"/>
              <a:gd name="gd79" fmla="val 4225"/>
              <a:gd name="gd80" fmla="val 0"/>
              <a:gd name="gd81" fmla="val 3553"/>
              <a:gd name="gd82" fmla="val 0"/>
              <a:gd name="gd83" fmla="val 2946"/>
              <a:gd name="gd84" fmla="val 0"/>
              <a:gd name="gd85" fmla="val 2405"/>
              <a:gd name="gd86" fmla="val 0"/>
              <a:gd name="gd87" fmla="val 1972"/>
              <a:gd name="gd88" fmla="val 107"/>
              <a:gd name="gd89" fmla="val 1582"/>
              <a:gd name="gd90" fmla="val 321"/>
              <a:gd name="gd91" fmla="val 1257"/>
              <a:gd name="gd92" fmla="val 481"/>
              <a:gd name="gd93" fmla="val 1018"/>
              <a:gd name="gd94" fmla="val 802"/>
              <a:gd name="gd95" fmla="val 932"/>
              <a:gd name="gd96" fmla="val 962"/>
              <a:gd name="gd97" fmla="val 845"/>
              <a:gd name="gd98" fmla="val 1176"/>
              <a:gd name="gd99" fmla="val 780"/>
              <a:gd name="gd100" fmla="val 1390"/>
              <a:gd name="gd101" fmla="val 737"/>
              <a:gd name="gd102" fmla="val 1604"/>
              <a:gd name="gd103" fmla="val 650"/>
              <a:gd name="gd104" fmla="val 1925"/>
              <a:gd name="gd105" fmla="val 650"/>
              <a:gd name="gd106" fmla="val 2192"/>
              <a:gd name="gd107" fmla="val 607"/>
              <a:gd name="gd108" fmla="val 2513"/>
              <a:gd name="gd109" fmla="val 607"/>
              <a:gd name="gd110" fmla="val 2887"/>
              <a:gd name="gd111" fmla="val 607"/>
              <a:gd name="gd112" fmla="val 10800"/>
              <a:gd name="gd113" fmla="val 607"/>
              <a:gd name="gd114" fmla="val 16574"/>
              <a:gd name="gd115" fmla="val 433"/>
              <a:gd name="gd116" fmla="val 16895"/>
              <a:gd name="gd117" fmla="val 238"/>
              <a:gd name="gd118" fmla="val 17376"/>
              <a:gd name="gd119" fmla="val 130"/>
              <a:gd name="gd120" fmla="val 17857"/>
              <a:gd name="gd121" fmla="val 43"/>
              <a:gd name="gd122" fmla="val 18285"/>
              <a:gd name="gd123" fmla="val 0"/>
              <a:gd name="gd124" fmla="val 18873"/>
              <a:gd name="gd125" fmla="val 0"/>
              <a:gd name="gd126" fmla="val 19408"/>
              <a:gd name="gd127" fmla="val 87"/>
              <a:gd name="gd128" fmla="val 19889"/>
              <a:gd name="gd129" fmla="val 238"/>
              <a:gd name="gd130" fmla="val 20370"/>
              <a:gd name="gd131" fmla="val 433"/>
              <a:gd name="gd132" fmla="val 20691"/>
              <a:gd name="gd133" fmla="val 650"/>
              <a:gd name="gd134" fmla="val 21119"/>
              <a:gd name="gd135" fmla="val 888"/>
              <a:gd name="gd136" fmla="val 21172"/>
              <a:gd name="gd137" fmla="val 1148"/>
              <a:gd name="gd138" fmla="val 21172"/>
              <a:gd name="gd139" fmla="val 1430"/>
              <a:gd name="gd140" fmla="val 21119"/>
              <a:gd name="gd141" fmla="val 1668"/>
              <a:gd name="gd142" fmla="val 20691"/>
              <a:gd name="gd143" fmla="val 1820"/>
              <a:gd name="gd144" fmla="val 20531"/>
              <a:gd name="gd145" fmla="val 1928"/>
              <a:gd name="gd146" fmla="val 20263"/>
              <a:gd name="gd147" fmla="val 2037"/>
              <a:gd name="gd148" fmla="val 19889"/>
              <a:gd name="gd149" fmla="val 2123"/>
              <a:gd name="gd150" fmla="val 19515"/>
              <a:gd name="gd151" fmla="val 2275"/>
              <a:gd name="gd152" fmla="val 19889"/>
              <a:gd name="gd153" fmla="val 2491"/>
              <a:gd name="gd154" fmla="val 20210"/>
              <a:gd name="gd155" fmla="val 2795"/>
              <a:gd name="gd156" fmla="val 20370"/>
              <a:gd name="gd157" fmla="val 3141"/>
              <a:gd name="gd158" fmla="val 20638"/>
              <a:gd name="gd159" fmla="val 3553"/>
              <a:gd name="gd160" fmla="val 20798"/>
              <a:gd name="gd161" fmla="val 3965"/>
              <a:gd name="gd162" fmla="val 21012"/>
              <a:gd name="gd163" fmla="val 4398"/>
              <a:gd name="gd164" fmla="val 21119"/>
              <a:gd name="gd165" fmla="val 4896"/>
              <a:gd name="gd166" fmla="val 21172"/>
              <a:gd name="gd167" fmla="val 5373"/>
              <a:gd name="gd168" fmla="val 21172"/>
              <a:gd name="gd169" fmla="val 5828"/>
              <a:gd name="gd170" fmla="val 21172"/>
              <a:gd name="gd171" fmla="val 6283"/>
              <a:gd name="gd172" fmla="val 21119"/>
              <a:gd name="gd173" fmla="val 6738"/>
              <a:gd name="gd174" fmla="val 20905"/>
              <a:gd name="gd175" fmla="val 7128"/>
              <a:gd name="gd176" fmla="val 20691"/>
              <a:gd name="gd177" fmla="val 7453"/>
              <a:gd name="gd178" fmla="val 20531"/>
              <a:gd name="gd179" fmla="val 7713"/>
              <a:gd name="gd180" fmla="val 20210"/>
              <a:gd name="gd181" fmla="val 7908"/>
              <a:gd name="gd182" fmla="val 19782"/>
              <a:gd name="gd183" fmla="val 8059"/>
              <a:gd name="gd184" fmla="val 20103"/>
              <a:gd name="gd185" fmla="val 8276"/>
              <a:gd name="gd186" fmla="val 20263"/>
              <a:gd name="gd187" fmla="val 8579"/>
              <a:gd name="gd188" fmla="val 20424"/>
              <a:gd name="gd189" fmla="val 8926"/>
              <a:gd name="gd190" fmla="val 20638"/>
              <a:gd name="gd191" fmla="val 9381"/>
              <a:gd name="gd192" fmla="val 20798"/>
              <a:gd name="gd193" fmla="val 9814"/>
              <a:gd name="gd194" fmla="val 21012"/>
              <a:gd name="gd195" fmla="val 10313"/>
              <a:gd name="gd196" fmla="val 21119"/>
              <a:gd name="gd197" fmla="val 10789"/>
              <a:gd name="gd198" fmla="val 21119"/>
              <a:gd name="gd199" fmla="val 11244"/>
              <a:gd name="gd200" fmla="val 21119"/>
              <a:gd name="gd201" fmla="val 11699"/>
              <a:gd name="gd202" fmla="val 21119"/>
              <a:gd name="gd203" fmla="val 12111"/>
              <a:gd name="gd204" fmla="val 21012"/>
              <a:gd name="gd205" fmla="val 12522"/>
              <a:gd name="gd206" fmla="val 20905"/>
              <a:gd name="gd207" fmla="val 12912"/>
              <a:gd name="gd208" fmla="val 20798"/>
              <a:gd name="gd209" fmla="val 13194"/>
              <a:gd name="gd210" fmla="val 20531"/>
              <a:gd name="gd211" fmla="val 13454"/>
              <a:gd name="gd212" fmla="val 20370"/>
              <a:gd name="gd213" fmla="val 13692"/>
              <a:gd name="gd214" fmla="val 20103"/>
              <a:gd name="gd215" fmla="val 13844"/>
              <a:gd name="gd216" fmla="val 20424"/>
              <a:gd name="gd217" fmla="val 14104"/>
              <a:gd name="gd218" fmla="val 20691"/>
              <a:gd name="gd219" fmla="val 14386"/>
              <a:gd name="gd220" fmla="val 21012"/>
              <a:gd name="gd221" fmla="val 14797"/>
              <a:gd name="gd222" fmla="val 21279"/>
              <a:gd name="gd223" fmla="val 15165"/>
              <a:gd name="gd224" fmla="val 21493"/>
              <a:gd name="gd225" fmla="val 15599"/>
              <a:gd name="gd226" fmla="val 21600"/>
              <a:gd name="gd227" fmla="val 16097"/>
              <a:gd name="gd228" fmla="val 21600"/>
              <a:gd name="gd229" fmla="val 16552"/>
              <a:gd name="gd230" fmla="val 21600"/>
              <a:gd name="gd231" fmla="val 17029"/>
              <a:gd name="gd232" fmla="val 21600"/>
              <a:gd name="gd233" fmla="val 17484"/>
              <a:gd name="gd234" fmla="val 21386"/>
              <a:gd name="gd235" fmla="val 17939"/>
              <a:gd name="gd236" fmla="val 21279"/>
              <a:gd name="gd237" fmla="val 18350"/>
              <a:gd name="gd238" fmla="val 21012"/>
              <a:gd name="gd239" fmla="val 18719"/>
              <a:gd name="gd240" fmla="val 20691"/>
              <a:gd name="gd241" fmla="val 19022"/>
              <a:gd name="gd242" fmla="val 20370"/>
              <a:gd name="gd243" fmla="val 19282"/>
              <a:gd name="gd244" fmla="val 19996"/>
              <a:gd name="gd245" fmla="val 19477"/>
              <a:gd name="gd246" fmla="val 19515"/>
              <a:gd name="gd247" fmla="val 19477"/>
              <a:gd name="gd248" fmla="val 19515"/>
              <a:gd name="gd249" fmla="val 19477"/>
              <a:gd name="gd250" fmla="val 19515"/>
              <a:gd name="gd251" fmla="val 19477"/>
              <a:gd name="gd252" fmla="val 19087"/>
              <a:gd name="gd253" fmla="val 19477"/>
              <a:gd name="gd254" fmla="val 17697"/>
              <a:gd name="gd255" fmla="val 19477"/>
              <a:gd name="gd256" fmla="val 15719"/>
              <a:gd name="gd257" fmla="val 19477"/>
              <a:gd name="gd258" fmla="val 13473"/>
              <a:gd name="gd259" fmla="val 19477"/>
              <a:gd name="gd260" fmla="val 11174"/>
              <a:gd name="gd261" fmla="val 19477"/>
              <a:gd name="gd262" fmla="val 8929"/>
              <a:gd name="gd263" fmla="val 19477"/>
              <a:gd name="gd264" fmla="val 7218"/>
              <a:gd name="gd265" fmla="val 19477"/>
              <a:gd name="gd266" fmla="val 6042"/>
              <a:gd name="gd267" fmla="val 19434"/>
              <a:gd name="gd268" fmla="val 5988"/>
              <a:gd name="gd269" fmla="val 19434"/>
              <a:gd name="gd270" fmla="val 5828"/>
              <a:gd name="gd271" fmla="val 19434"/>
              <a:gd name="gd272" fmla="val 5721"/>
              <a:gd name="gd273" fmla="val 19390"/>
              <a:gd name="gd274" fmla="val 5614"/>
              <a:gd name="gd275" fmla="val 19390"/>
              <a:gd name="gd276" fmla="val 5507"/>
              <a:gd name="gd277" fmla="val 19369"/>
              <a:gd name="gd278" fmla="val 5400"/>
              <a:gd name="gd279" fmla="val 19325"/>
              <a:gd name="gd280" fmla="val 5347"/>
              <a:gd name="gd281" fmla="val 19282"/>
              <a:gd name="gd282" fmla="val 5240"/>
              <a:gd name="gd283" fmla="val 19065"/>
              <a:gd name="gd284" fmla="val 4865"/>
              <a:gd name="gd285" fmla="val 18784"/>
              <a:gd name="gd286" fmla="val 4705"/>
              <a:gd name="gd287" fmla="val 18459"/>
              <a:gd name="gd288" fmla="val 4491"/>
              <a:gd name="gd289" fmla="val 18134"/>
              <a:gd name="gd290" fmla="val 4384"/>
              <a:gd name="gd291" fmla="val 17765"/>
              <a:gd name="gd292" fmla="val 4331"/>
              <a:gd name="gd293" fmla="val 17375"/>
              <a:gd name="gd294" fmla="val 4224"/>
              <a:gd name="gd295" fmla="val 16964"/>
              <a:gd name="gd296" fmla="val 4224"/>
              <a:gd name="gd297" fmla="val 16617"/>
              <a:gd name="gd298" fmla="val 4224"/>
              <a:gd name="gd299" fmla="val 4983"/>
              <a:gd name="gd300" fmla="val 4224"/>
              <a:gd name="gd301" fmla="val 4593"/>
              <a:gd name="gd302" fmla="val 4224"/>
              <a:gd name="gd303" fmla="val 4225"/>
              <a:gd name="gd304" fmla="val 4224"/>
              <a:gd name="gd305" fmla="val 3835"/>
              <a:gd name="gd306" fmla="val 4331"/>
              <a:gd name="gd307" fmla="val 3466"/>
              <a:gd name="gd308" fmla="val 4384"/>
              <a:gd name="gd309" fmla="val 3141"/>
              <a:gd name="gd310" fmla="val 4491"/>
              <a:gd name="gd311" fmla="val 2795"/>
              <a:gd name="gd312" fmla="val 4705"/>
              <a:gd name="gd313" fmla="val 2535"/>
              <a:gd name="gd314" fmla="val 4865"/>
              <a:gd name="gd315" fmla="val 2318"/>
              <a:gd name="gd316" fmla="val 5240"/>
              <a:gd name="gd317" fmla="val 2275"/>
              <a:gd name="gd318" fmla="val 5347"/>
              <a:gd name="gd319" fmla="val 2231"/>
              <a:gd name="gd320" fmla="val 5400"/>
              <a:gd name="gd321" fmla="val 2188"/>
              <a:gd name="gd322" fmla="val 5507"/>
              <a:gd name="gd323" fmla="val 2188"/>
              <a:gd name="gd324" fmla="val 5614"/>
              <a:gd name="gd325" fmla="val 2166"/>
              <a:gd name="gd326" fmla="val 5721"/>
              <a:gd name="gd327" fmla="val 2166"/>
              <a:gd name="gd328" fmla="val 5828"/>
              <a:gd name="gd329" fmla="val 2123"/>
              <a:gd name="gd330" fmla="val 5988"/>
              <a:gd name="gd331" fmla="val 2123"/>
              <a:gd name="gd332" fmla="val 6042"/>
              <a:gd name="gd333" fmla="val 2123"/>
              <a:gd name="gd334" fmla="val 7218"/>
              <a:gd name="gd335" fmla="val 2123"/>
              <a:gd name="gd336" fmla="val 8929"/>
              <a:gd name="gd337" fmla="val 2123"/>
              <a:gd name="gd338" fmla="val 11174"/>
              <a:gd name="gd339" fmla="val 2123"/>
              <a:gd name="gd340" fmla="val 13473"/>
              <a:gd name="gd341" fmla="val 2123"/>
              <a:gd name="gd342" fmla="val 15719"/>
              <a:gd name="gd343" fmla="val 2123"/>
              <a:gd name="gd344" fmla="val 17697"/>
              <a:gd name="gd345" fmla="val 2123"/>
              <a:gd name="gd346" fmla="val 19087"/>
              <a:gd name="gd347" fmla="val 2123"/>
              <a:gd name="gd348" fmla="val 19515"/>
              <a:gd name="gd349" fmla="val 2318"/>
              <a:gd name="gd350" fmla="val 5240"/>
              <a:gd name="gd351" fmla="val 2123"/>
              <a:gd name="gd352" fmla="val 4865"/>
              <a:gd name="gd353" fmla="val 1907"/>
              <a:gd name="gd354" fmla="val 4331"/>
              <a:gd name="gd355" fmla="val 1712"/>
              <a:gd name="gd356" fmla="val 3743"/>
              <a:gd name="gd357" fmla="val 1473"/>
              <a:gd name="gd358" fmla="val 3101"/>
              <a:gd name="gd359" fmla="val 1343"/>
              <a:gd name="gd360" fmla="val 2406"/>
              <a:gd name="gd361" fmla="val 1170"/>
              <a:gd name="gd362" fmla="val 1818"/>
              <a:gd name="gd363" fmla="val 1062"/>
              <a:gd name="gd364" fmla="val 1230"/>
              <a:gd name="gd365" fmla="val 1018"/>
              <a:gd name="gd366" fmla="val 802"/>
              <a:gd name="gd367" fmla="val 19282"/>
              <a:gd name="gd368" fmla="val 5240"/>
              <a:gd name="gd369" fmla="val 19477"/>
              <a:gd name="gd370" fmla="val 4865"/>
              <a:gd name="gd371" fmla="val 19693"/>
              <a:gd name="gd372" fmla="val 4331"/>
              <a:gd name="gd373" fmla="val 19888"/>
              <a:gd name="gd374" fmla="val 3743"/>
              <a:gd name="gd375" fmla="val 20127"/>
              <a:gd name="gd376" fmla="val 3101"/>
              <a:gd name="gd377" fmla="val 20257"/>
              <a:gd name="gd378" fmla="val 2406"/>
              <a:gd name="gd379" fmla="val 20408"/>
              <a:gd name="gd380" fmla="val 1818"/>
              <a:gd name="gd381" fmla="val 20538"/>
              <a:gd name="gd382" fmla="val 1230"/>
              <a:gd name="gd383" fmla="val 20582"/>
              <a:gd name="gd384" fmla="val 802"/>
              <a:gd name="gd385" fmla="val 7908"/>
              <a:gd name="gd386" fmla="val 4224"/>
              <a:gd name="gd387" fmla="val 7908"/>
              <a:gd name="gd388" fmla="val 6790"/>
              <a:gd name="gd389" fmla="val 7908"/>
              <a:gd name="gd390" fmla="val 16574"/>
              <a:gd name="gd391" fmla="val 7908"/>
              <a:gd name="gd392" fmla="val 19782"/>
              <a:gd name="gd393" fmla="val 7908"/>
              <a:gd name="gd394" fmla="val 4224"/>
              <a:gd name="gd395" fmla="val 13692"/>
              <a:gd name="gd396" fmla="val 4224"/>
              <a:gd name="gd397" fmla="val 13692"/>
              <a:gd name="gd398" fmla="val 6844"/>
              <a:gd name="gd399" fmla="val 13692"/>
              <a:gd name="gd400" fmla="val 16788"/>
              <a:gd name="gd401" fmla="val 13692"/>
              <a:gd name="gd402" fmla="val 20103"/>
              <a:gd name="gd403" fmla="val 13692"/>
              <a:gd name="gd404" fmla="val 4224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close/>
              </a:path>
              <a:path w="21600" h="21600" fill="norm" stroke="1" extrusionOk="0">
                <a:moveTo>
                  <a:pt x="gd247" y="gd248"/>
                </a:move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  <a:lnTo>
                  <a:pt x="gd335" y="gd336"/>
                </a:lnTo>
                <a:lnTo>
                  <a:pt x="gd337" y="gd338"/>
                </a:lnTo>
                <a:lnTo>
                  <a:pt x="gd339" y="gd340"/>
                </a:lnTo>
                <a:lnTo>
                  <a:pt x="gd341" y="gd342"/>
                </a:lnTo>
                <a:lnTo>
                  <a:pt x="gd343" y="gd344"/>
                </a:lnTo>
                <a:lnTo>
                  <a:pt x="gd345" y="gd346"/>
                </a:lnTo>
                <a:lnTo>
                  <a:pt x="gd347" y="gd348"/>
                </a:lnTo>
                <a:moveTo>
                  <a:pt x="gd349" y="gd350"/>
                </a:moveTo>
                <a:lnTo>
                  <a:pt x="gd351" y="gd352"/>
                </a:lnTo>
                <a:lnTo>
                  <a:pt x="gd353" y="gd354"/>
                </a:lnTo>
                <a:lnTo>
                  <a:pt x="gd355" y="gd356"/>
                </a:lnTo>
                <a:lnTo>
                  <a:pt x="gd357" y="gd358"/>
                </a:lnTo>
                <a:lnTo>
                  <a:pt x="gd359" y="gd360"/>
                </a:lnTo>
                <a:lnTo>
                  <a:pt x="gd361" y="gd362"/>
                </a:lnTo>
                <a:lnTo>
                  <a:pt x="gd363" y="gd364"/>
                </a:lnTo>
                <a:lnTo>
                  <a:pt x="gd365" y="gd366"/>
                </a:lnTo>
                <a:moveTo>
                  <a:pt x="gd367" y="gd368"/>
                </a:moveTo>
                <a:lnTo>
                  <a:pt x="gd369" y="gd370"/>
                </a:lnTo>
                <a:lnTo>
                  <a:pt x="gd371" y="gd372"/>
                </a:lnTo>
                <a:lnTo>
                  <a:pt x="gd373" y="gd374"/>
                </a:lnTo>
                <a:lnTo>
                  <a:pt x="gd375" y="gd376"/>
                </a:lnTo>
                <a:lnTo>
                  <a:pt x="gd377" y="gd378"/>
                </a:lnTo>
                <a:lnTo>
                  <a:pt x="gd379" y="gd380"/>
                </a:lnTo>
                <a:lnTo>
                  <a:pt x="gd381" y="gd382"/>
                </a:lnTo>
                <a:lnTo>
                  <a:pt x="gd383" y="gd384"/>
                </a:lnTo>
                <a:moveTo>
                  <a:pt x="gd385" y="gd386"/>
                </a:moveTo>
                <a:lnTo>
                  <a:pt x="gd387" y="gd388"/>
                </a:lnTo>
                <a:lnTo>
                  <a:pt x="gd389" y="gd390"/>
                </a:lnTo>
                <a:lnTo>
                  <a:pt x="gd391" y="gd392"/>
                </a:lnTo>
                <a:lnTo>
                  <a:pt x="gd393" y="gd394"/>
                </a:lnTo>
                <a:moveTo>
                  <a:pt x="gd395" y="gd396"/>
                </a:moveTo>
                <a:lnTo>
                  <a:pt x="gd397" y="gd398"/>
                </a:lnTo>
                <a:lnTo>
                  <a:pt x="gd399" y="gd400"/>
                </a:lnTo>
                <a:lnTo>
                  <a:pt x="gd401" y="gd402"/>
                </a:lnTo>
                <a:lnTo>
                  <a:pt x="gd403" y="gd404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3" name="CurvedRibbon3"/>
          <p:cNvSpPr>
            <a:spLocks noChangeShapeType="1" noGrp="1"/>
          </p:cNvSpPr>
          <p:nvPr/>
        </p:nvSpPr>
        <p:spPr bwMode="auto">
          <a:xfrm>
            <a:off x="3276600" y="1676400"/>
            <a:ext cx="2447925" cy="2447925"/>
          </a:xfrm>
          <a:custGeom>
            <a:avLst>
              <a:gd name="adj0" fmla="val 7049447"/>
              <a:gd name="adj1" fmla="val 3482"/>
            </a:avLst>
            <a:gdLst>
              <a:gd name="gd0" fmla="val 65536"/>
              <a:gd name="gd1" fmla="+- 21600 21600 21600"/>
              <a:gd name="gd2" fmla="*/ adj0 60000 gd0"/>
              <a:gd name="gd3" fmla="*/ 60000 21600 1"/>
              <a:gd name="gd4" fmla="*/ 60000 21600 1"/>
              <a:gd name="gd5" fmla="+- gd2 gd3 gd4"/>
              <a:gd name="gd6" fmla="*/ gd5 gd0 60000"/>
              <a:gd name="gd7" fmla="*/ adj0 60000 gd0"/>
              <a:gd name="gd8" fmla="*/ 60000 21600 1"/>
              <a:gd name="gd9" fmla="*/ 60000 21600 1"/>
              <a:gd name="gd10" fmla="+- gd7 gd8 gd9"/>
              <a:gd name="gd11" fmla="*/ gd10 gd0 60000"/>
              <a:gd name="gd12" fmla="?: gd6 adj0 gd11"/>
              <a:gd name="gd13" fmla="*/ gd12 60000 gd0"/>
              <a:gd name="gd14" fmla="*/ 60000 21600 1"/>
              <a:gd name="gd15" fmla="*/ 60000 21600 1"/>
              <a:gd name="gd16" fmla="+- gd13 gd14 gd15"/>
              <a:gd name="gd17" fmla="*/ gd16 gd0 60000"/>
              <a:gd name="gd18" fmla="*/ gd12 60000 gd0"/>
              <a:gd name="gd19" fmla="*/ 60000 21600 1"/>
              <a:gd name="gd20" fmla="*/ 60000 21600 1"/>
              <a:gd name="gd21" fmla="+- gd18 gd19 gd20"/>
              <a:gd name="gd22" fmla="*/ gd21 gd0 60000"/>
              <a:gd name="gd23" fmla="?: gd17 gd22 gd12"/>
              <a:gd name="gd24" fmla="+- adj0 21600 21600"/>
              <a:gd name="gd25" fmla="*/ gd23 21600 21600"/>
              <a:gd name="gd26" fmla="+- 21600 21600 gd25"/>
              <a:gd name="gd27" fmla="*/ gd26 60000 gd0"/>
              <a:gd name="gd28" fmla="*/ 60000 21600 1"/>
              <a:gd name="gd29" fmla="*/ 60000 21600 1"/>
              <a:gd name="gd30" fmla="+- gd27 gd28 gd29"/>
              <a:gd name="gd31" fmla="*/ gd30 gd0 60000"/>
              <a:gd name="gd32" fmla="*/ gd31 21600 21600"/>
              <a:gd name="gd33" fmla="+- adj0 gd32 21600"/>
              <a:gd name="gd34" fmla="+- gd33 gd32 21600"/>
              <a:gd name="gd35" fmla="+- gd34 gd32 21600"/>
              <a:gd name="gd36" fmla="+- adj1 21600 21600"/>
              <a:gd name="gd37" fmla="+- 21600 21600 gd36"/>
              <a:gd name="gd38" fmla="*/ gd37 21600 21600"/>
              <a:gd name="gd39" fmla="*/ gd37 21600 21600"/>
              <a:gd name="gd40" fmla="+- gd36 gd38 21600"/>
              <a:gd name="gd41" fmla="+- gd36 gd39 21600"/>
              <a:gd name="gd42" fmla="+- 21600 21600 gd38"/>
              <a:gd name="gd43" fmla="+- 21600 21600 gd36"/>
              <a:gd name="gd44" fmla="+- 21600 gd36 21600"/>
              <a:gd name="gd45" fmla="+- 21600 21600 gd40"/>
              <a:gd name="gd46" fmla="+- 21600 gd40 21600"/>
              <a:gd name="gd47" fmla="+- 21600 21600 gd42"/>
              <a:gd name="gd48" fmla="+- 21600 gd42 21600"/>
              <a:gd name="gd49" fmla="*/ gd24 60000 gd0"/>
              <a:gd name="gd50" fmla="cos gd36 gd49"/>
              <a:gd name="gd51" fmla="*/ gd24 60000 gd0"/>
              <a:gd name="gd52" fmla="sin gd36 gd51"/>
              <a:gd name="gd53" fmla="*/ gd33 60000 gd0"/>
              <a:gd name="gd54" fmla="cos gd41 gd53"/>
              <a:gd name="gd55" fmla="*/ gd33 60000 gd0"/>
              <a:gd name="gd56" fmla="sin gd41 gd55"/>
              <a:gd name="gd57" fmla="*/ gd24 60000 gd0"/>
              <a:gd name="gd58" fmla="cos gd42 gd57"/>
              <a:gd name="gd59" fmla="*/ gd24 60000 gd0"/>
              <a:gd name="gd60" fmla="sin gd42 gd59"/>
              <a:gd name="gd61" fmla="*/ gd34 60000 gd0"/>
              <a:gd name="gd62" fmla="cos gd42 gd61"/>
              <a:gd name="gd63" fmla="*/ gd34 60000 gd0"/>
              <a:gd name="gd64" fmla="sin gd42 gd63"/>
              <a:gd name="gd65" fmla="*/ gd34 60000 gd0"/>
              <a:gd name="gd66" fmla="cos 21600 gd65"/>
              <a:gd name="gd67" fmla="*/ gd34 60000 gd0"/>
              <a:gd name="gd68" fmla="sin 21600 gd67"/>
              <a:gd name="gd69" fmla="*/ gd35 60000 gd0"/>
              <a:gd name="gd70" fmla="cos gd40 gd69"/>
              <a:gd name="gd71" fmla="*/ gd35 60000 gd0"/>
              <a:gd name="gd72" fmla="sin gd40 gd71"/>
              <a:gd name="gd73" fmla="*/ gd35 60000 gd0"/>
              <a:gd name="gd74" fmla="cos gd36 gd73"/>
              <a:gd name="gd75" fmla="*/ gd35 60000 gd0"/>
              <a:gd name="gd76" fmla="sin gd36 gd75"/>
              <a:gd name="gd77" fmla="*/ gd34 60000 gd0"/>
              <a:gd name="gd78" fmla="cos gd40 gd77"/>
              <a:gd name="gd79" fmla="*/ gd34 60000 gd0"/>
              <a:gd name="gd80" fmla="sin gd40 gd79"/>
              <a:gd name="gd81" fmla="+- gd50 21600 21600"/>
              <a:gd name="gd82" fmla="+- gd52 21600 21600"/>
              <a:gd name="gd83" fmla="+- gd54 21600 21600"/>
              <a:gd name="gd84" fmla="+- gd56 21600 21600"/>
              <a:gd name="gd85" fmla="+- gd58 21600 21600"/>
              <a:gd name="gd86" fmla="+- gd60 21600 21600"/>
              <a:gd name="gd87" fmla="+- gd62 21600 21600"/>
              <a:gd name="gd88" fmla="+- gd64 21600 21600"/>
              <a:gd name="gd89" fmla="+- gd66 21600 21600"/>
              <a:gd name="gd90" fmla="+- gd68 21600 21600"/>
              <a:gd name="gd91" fmla="+- gd70 21600 21600"/>
              <a:gd name="gd92" fmla="+- gd72 21600 21600"/>
              <a:gd name="gd93" fmla="+- gd74 21600 21600"/>
              <a:gd name="gd94" fmla="+- gd76 21600 21600"/>
              <a:gd name="gd95" fmla="+- gd78 21600 21600"/>
              <a:gd name="gd96" fmla="+- gd80 21600 21600"/>
              <a:gd name="gd97" fmla="+- 21600 21600 gd89"/>
              <a:gd name="gd98" fmla="+- 21600 21600 gd87"/>
              <a:gd name="gd99" fmla="+- 21600 21600 gd85"/>
              <a:gd name="gd100" fmla="+- 21600 21600 gd83"/>
              <a:gd name="gd101" fmla="+- 21600 21600 gd81"/>
              <a:gd name="gd102" fmla="+- 21600 21600 gd93"/>
              <a:gd name="gd103" fmla="+- 21600 21600 gd91"/>
              <a:gd name="gd104" fmla="+- 21600 21600 gd95"/>
              <a:gd name="gd105" fmla="abs adj0"/>
              <a:gd name="gd106" fmla="*/ gd105 60000 gd0"/>
              <a:gd name="gd107" fmla="*/ 60000 21600 1"/>
              <a:gd name="gd108" fmla="*/ 60000 21600 1"/>
              <a:gd name="gd109" fmla="+- gd106 gd107 gd108"/>
              <a:gd name="gd110" fmla="*/ gd109 gd0 60000"/>
              <a:gd name="gd111" fmla="?: gd110 21600 21600"/>
              <a:gd name="gd112" fmla="?: gd110 gd45 gd46"/>
              <a:gd name="gd113" fmla="+- 21600 21600 21600"/>
              <a:gd name="gd114" fmla="+- 21600 21600 21600"/>
              <a:gd name="gd115" fmla="+- 21600 21600 21600"/>
              <a:gd name="gd116" fmla="+- 21600 21600 21600"/>
              <a:gd name="gd117" fmla="+- 21600 21600 21600"/>
              <a:gd name="gd118" fmla="+- 21600 21600 21600"/>
              <a:gd name="gd119" fmla="+- 21600 21600 21600"/>
              <a:gd name="gd120" fmla="+- 21600 21600 21600"/>
              <a:gd name="gd121" fmla="+- 21600 21600 21600"/>
              <a:gd name="gd122" fmla="+- 21600 21600 21600"/>
              <a:gd name="gd123" fmla="+- 21600 21600 21600"/>
              <a:gd name="gd124" fmla="+- 21600 21600 21600"/>
              <a:gd name="gd125" fmla="+- 21600 21600 21600"/>
              <a:gd name="gd126" fmla="+- 21600 21600 21600"/>
              <a:gd name="gd127" fmla="+- 21600 21600 21600"/>
              <a:gd name="gd128" fmla="+- 21600 21600 21600"/>
              <a:gd name="gd129" fmla="+- 21600 21600 21600"/>
              <a:gd name="gd130" fmla="+- 21600 21600 21600"/>
              <a:gd name="gd131" fmla="+- 21600 21600 21600"/>
              <a:gd name="gd132" fmla="+- 21600 21600 21600"/>
              <a:gd name="gd133" fmla="+- 21600 21600 21600"/>
              <a:gd name="gd134" fmla="+- 21600 21600 21600"/>
              <a:gd name="gd135" fmla="+- 21600 21600 21600"/>
              <a:gd name="gd136" fmla="+- 21600 21600 21600"/>
              <a:gd name="gd137" fmla="+- 21600 21600 21600"/>
              <a:gd name="gd138" fmla="+- 21600 21600 21600"/>
              <a:gd name="gd139" fmla="+- 21600 21600 21600"/>
              <a:gd name="gd140" fmla="+- 21600 21600 21600"/>
              <a:gd name="gd141" fmla="+- 21600 21600 21600"/>
              <a:gd name="gd142" fmla="+- 21600 21600 21600"/>
              <a:gd name="gd143" fmla="+- 21600 21600 21600"/>
              <a:gd name="gd144" fmla="+- 21600 21600 21600"/>
              <a:gd name="gd145" fmla="+- 21600 21600 21600"/>
              <a:gd name="gd146" fmla="+- 21600 21600 21600"/>
              <a:gd name="gd147" fmla="+- 21600 21600 21600"/>
              <a:gd name="gd148" fmla="+- 21600 21600 21600"/>
              <a:gd name="gd149" fmla="+- 21600 21600 21600"/>
              <a:gd name="gd150" fmla="+- 21600 21600 21600"/>
              <a:gd name="gd151" fmla="+- 21600 21600 21600"/>
              <a:gd name="gd152" fmla="+- 21600 21600 21600"/>
              <a:gd name="gd153" fmla="+- 21600 21600 21600"/>
              <a:gd name="gd154" fmla="+- 21600 21600 21600"/>
              <a:gd name="gd155" fmla="+- 21600 21600 21600"/>
              <a:gd name="gd156" fmla="+- 21600 21600 21600"/>
              <a:gd name="gd157" fmla="+- 21600 21600 21600"/>
              <a:gd name="gd158" fmla="+- 21600 21600 21600"/>
              <a:gd name="gd159" fmla="+- 21600 21600 21600"/>
              <a:gd name="gd160" fmla="+- 21600 21600 21600"/>
              <a:gd name="gd161" fmla="+- 21600 21600 21600"/>
              <a:gd name="gd162" fmla="+- 21600 21600 21600"/>
              <a:gd name="gd163" fmla="+- 21600 21600 21600"/>
              <a:gd name="gd164" fmla="+- 21600 21600 21600"/>
              <a:gd name="gd165" fmla="+- 21600 21600 21600"/>
              <a:gd name="gd166" fmla="+- 21600 21600 21600"/>
              <a:gd name="gd167" fmla="+- 21600 21600 21600"/>
              <a:gd name="gd168" fmla="+- 21600 21600 21600"/>
              <a:gd name="gd169" fmla="+- 21600 21600 21600"/>
              <a:gd name="gd170" fmla="+- 21600 21600 21600"/>
              <a:gd name="gd171" fmla="+- 21600 21600 21600"/>
              <a:gd name="gd172" fmla="+- 21600 21600 21600"/>
              <a:gd name="gd173" fmla="+- 21600 21600 21600"/>
              <a:gd name="gd174" fmla="+- 21600 21600 21600"/>
              <a:gd name="gd175" fmla="+- 21600 21600 21600"/>
              <a:gd name="gd176" fmla="+- 21600 21600 21600"/>
              <a:gd name="gd177" fmla="+- 21600 21600 21600"/>
              <a:gd name="gd178" fmla="+- 21600 21600 21600"/>
              <a:gd name="gd179" fmla="+- 21600 21600 21600"/>
              <a:gd name="gd180" fmla="+- 21600 21600 21600"/>
              <a:gd name="gd181" fmla="+- 21600 21600 21600"/>
              <a:gd name="gd182" fmla="+- 21600 21600 21600"/>
              <a:gd name="gd183" fmla="+- 21600 21600 21600"/>
              <a:gd name="gd184" fmla="+- 21600 21600 21600"/>
              <a:gd name="gd185" fmla="val 1052"/>
              <a:gd name="gd186" fmla="val 1053"/>
              <a:gd name="gd187" fmla="val 1054"/>
              <a:gd name="gd188" fmla="val 1055"/>
              <a:gd name="gd189" fmla="+- 10800 0 10800"/>
              <a:gd name="gd190" fmla="+- 10800 0 10800"/>
              <a:gd name="gd191" fmla="*/ gd189 1 2"/>
              <a:gd name="gd192" fmla="*/ gd190 1 2"/>
              <a:gd name="gd193" fmla="+- 10800 gd191 0"/>
              <a:gd name="gd194" fmla="+- 10800 gd192 0"/>
              <a:gd name="gd195" fmla="+- 1056 0 gd193"/>
              <a:gd name="gd196" fmla="+- 1057 0 gd194"/>
              <a:gd name="gd197" fmla="?: gd195 1 -1"/>
              <a:gd name="gd198" fmla="?: gd196 1 -1"/>
              <a:gd name="gd199" fmla="*/ gd196 1 gd195"/>
              <a:gd name="gd200" fmla="at2 1 gd199"/>
              <a:gd name="gd201" fmla="cos 1 gd200"/>
              <a:gd name="gd202" fmla="*/ gd201 gd201 1"/>
              <a:gd name="gd203" fmla="*/ gd192 gd192 1"/>
              <a:gd name="gd204" fmla="*/ gd203 gd202 1"/>
              <a:gd name="gd205" fmla="sin 1 gd200"/>
              <a:gd name="gd206" fmla="*/ gd205 gd205 1"/>
              <a:gd name="gd207" fmla="*/ gd191 gd191 1"/>
              <a:gd name="gd208" fmla="*/ gd207 gd206 1"/>
              <a:gd name="gd209" fmla="+- gd208 gd204 0"/>
              <a:gd name="gd210" fmla="sqrt gd209"/>
              <a:gd name="gd211" fmla="*/ gd191 gd192 gd210"/>
              <a:gd name="gd212" fmla="?: gd195 0 10800000"/>
              <a:gd name="gd213" fmla="*/ gd197 gd198 1"/>
              <a:gd name="gd214" fmla="*/ gd200 -1 1"/>
              <a:gd name="gd215" fmla="?: gd200 gd200 gd214"/>
              <a:gd name="gd216" fmla="*/ gd215 gd213 1"/>
              <a:gd name="gd217" fmla="+- gd216 gd212 0"/>
              <a:gd name="gd218" fmla="*/ gd211 gd201 1"/>
              <a:gd name="gd219" fmla="*/ gd197 gd218 1"/>
              <a:gd name="gd220" fmla="+- gd193 gd219 0"/>
              <a:gd name="gd221" fmla="*/ gd205 -1 1"/>
              <a:gd name="gd222" fmla="?: gd205 gd205 gd221"/>
              <a:gd name="gd223" fmla="*/ gd211 gd222 1"/>
              <a:gd name="gd224" fmla="*/ gd198 gd223 1"/>
              <a:gd name="gd225" fmla="+- gd194 gd224 0"/>
              <a:gd name="gd226" fmla="+- 1058 0 gd193"/>
              <a:gd name="gd227" fmla="+- 1059 0 gd194"/>
              <a:gd name="gd228" fmla="?: gd226 1 -1"/>
              <a:gd name="gd229" fmla="?: gd227 1 -1"/>
              <a:gd name="gd230" fmla="*/ gd227 1 gd226"/>
              <a:gd name="gd231" fmla="at2 1 gd230"/>
              <a:gd name="gd232" fmla="cos 1 gd231"/>
              <a:gd name="gd233" fmla="*/ gd232 gd232 1"/>
              <a:gd name="gd234" fmla="*/ gd192 gd192 1"/>
              <a:gd name="gd235" fmla="*/ gd234 gd233 1"/>
              <a:gd name="gd236" fmla="sin 1 gd231"/>
              <a:gd name="gd237" fmla="*/ gd236 gd236 1"/>
              <a:gd name="gd238" fmla="*/ gd191 gd191 1"/>
              <a:gd name="gd239" fmla="*/ gd238 gd237 1"/>
              <a:gd name="gd240" fmla="+- gd239 gd235 0"/>
              <a:gd name="gd241" fmla="sqrt gd240"/>
              <a:gd name="gd242" fmla="*/ gd191 gd192 gd241"/>
              <a:gd name="gd243" fmla="?: gd226 0 10800000"/>
              <a:gd name="gd244" fmla="*/ gd228 gd229 1"/>
              <a:gd name="gd245" fmla="*/ gd231 -1 1"/>
              <a:gd name="gd246" fmla="?: gd231 gd231 gd245"/>
              <a:gd name="gd247" fmla="*/ gd246 gd244 1"/>
              <a:gd name="gd248" fmla="+- gd247 gd243 0"/>
              <a:gd name="gd249" fmla="*/ gd242 gd232 1"/>
              <a:gd name="gd250" fmla="*/ gd228 gd249 1"/>
              <a:gd name="gd251" fmla="+- gd193 gd250 0"/>
              <a:gd name="gd252" fmla="*/ gd236 -1 1"/>
              <a:gd name="gd253" fmla="?: gd236 gd236 gd252"/>
              <a:gd name="gd254" fmla="*/ gd242 gd253 1"/>
              <a:gd name="gd255" fmla="*/ gd229 gd254 1"/>
              <a:gd name="gd256" fmla="+- gd194 gd255 0"/>
              <a:gd name="gd257" fmla="+- gd248 0 gd217"/>
              <a:gd name="gd258" fmla="+- 21600000 gd257 0"/>
              <a:gd name="gd259" fmla="?: gd257 gd257 gd258"/>
              <a:gd name="gd260" fmla="*/ gd189 1 2"/>
              <a:gd name="gd261" fmla="*/ gd190 1 2"/>
              <a:gd name="gd262" fmla="val gd251"/>
              <a:gd name="gd263" fmla="val gd256"/>
              <a:gd name="gd264" fmla="+- 21600 0 0"/>
              <a:gd name="gd265" fmla="+- 21600 0 0"/>
              <a:gd name="gd266" fmla="*/ gd264 1 2"/>
              <a:gd name="gd267" fmla="*/ gd265 1 2"/>
              <a:gd name="gd268" fmla="+- 0 gd266 0"/>
              <a:gd name="gd269" fmla="+- 0 gd267 0"/>
              <a:gd name="gd270" fmla="+- 1060 0 gd268"/>
              <a:gd name="gd271" fmla="+- 1061 0 gd269"/>
              <a:gd name="gd272" fmla="?: gd270 1 -1"/>
              <a:gd name="gd273" fmla="?: gd271 1 -1"/>
              <a:gd name="gd274" fmla="*/ gd271 1 gd270"/>
              <a:gd name="gd275" fmla="at2 1 gd274"/>
              <a:gd name="gd276" fmla="cos 1 gd275"/>
              <a:gd name="gd277" fmla="*/ gd276 gd276 1"/>
              <a:gd name="gd278" fmla="*/ gd267 gd267 1"/>
              <a:gd name="gd279" fmla="*/ gd278 gd277 1"/>
              <a:gd name="gd280" fmla="sin 1 gd275"/>
              <a:gd name="gd281" fmla="*/ gd280 gd280 1"/>
              <a:gd name="gd282" fmla="*/ gd266 gd266 1"/>
              <a:gd name="gd283" fmla="*/ gd282 gd281 1"/>
              <a:gd name="gd284" fmla="+- gd283 gd279 0"/>
              <a:gd name="gd285" fmla="sqrt gd284"/>
              <a:gd name="gd286" fmla="*/ gd266 gd267 gd285"/>
              <a:gd name="gd287" fmla="?: gd270 0 10800000"/>
              <a:gd name="gd288" fmla="*/ gd272 gd273 1"/>
              <a:gd name="gd289" fmla="*/ gd275 -1 1"/>
              <a:gd name="gd290" fmla="?: gd275 gd275 gd289"/>
              <a:gd name="gd291" fmla="*/ gd290 gd288 1"/>
              <a:gd name="gd292" fmla="+- gd291 gd287 0"/>
              <a:gd name="gd293" fmla="*/ gd286 gd276 1"/>
              <a:gd name="gd294" fmla="*/ gd272 gd293 1"/>
              <a:gd name="gd295" fmla="+- gd268 gd294 0"/>
              <a:gd name="gd296" fmla="*/ gd280 -1 1"/>
              <a:gd name="gd297" fmla="?: gd280 gd280 gd296"/>
              <a:gd name="gd298" fmla="*/ gd286 gd297 1"/>
              <a:gd name="gd299" fmla="*/ gd273 gd298 1"/>
              <a:gd name="gd300" fmla="+- gd269 gd299 0"/>
              <a:gd name="gd301" fmla="+- 21600 0 gd268"/>
              <a:gd name="gd302" fmla="+- 1061 0 gd269"/>
              <a:gd name="gd303" fmla="?: gd301 1 -1"/>
              <a:gd name="gd304" fmla="?: gd302 1 -1"/>
              <a:gd name="gd305" fmla="*/ gd302 1 gd301"/>
              <a:gd name="gd306" fmla="at2 1 gd305"/>
              <a:gd name="gd307" fmla="cos 1 gd306"/>
              <a:gd name="gd308" fmla="*/ gd307 gd307 1"/>
              <a:gd name="gd309" fmla="*/ gd267 gd267 1"/>
              <a:gd name="gd310" fmla="*/ gd309 gd308 1"/>
              <a:gd name="gd311" fmla="sin 1 gd306"/>
              <a:gd name="gd312" fmla="*/ gd311 gd311 1"/>
              <a:gd name="gd313" fmla="*/ gd266 gd266 1"/>
              <a:gd name="gd314" fmla="*/ gd313 gd312 1"/>
              <a:gd name="gd315" fmla="+- gd314 gd310 0"/>
              <a:gd name="gd316" fmla="sqrt gd315"/>
              <a:gd name="gd317" fmla="*/ gd266 gd267 gd316"/>
              <a:gd name="gd318" fmla="?: gd301 0 10800000"/>
              <a:gd name="gd319" fmla="*/ gd303 gd304 1"/>
              <a:gd name="gd320" fmla="*/ gd306 -1 1"/>
              <a:gd name="gd321" fmla="?: gd306 gd306 gd320"/>
              <a:gd name="gd322" fmla="*/ gd321 gd319 1"/>
              <a:gd name="gd323" fmla="+- gd322 gd318 0"/>
              <a:gd name="gd324" fmla="*/ gd317 gd307 1"/>
              <a:gd name="gd325" fmla="*/ gd303 gd324 1"/>
              <a:gd name="gd326" fmla="+- gd268 gd325 0"/>
              <a:gd name="gd327" fmla="*/ gd311 -1 1"/>
              <a:gd name="gd328" fmla="?: gd311 gd311 gd327"/>
              <a:gd name="gd329" fmla="*/ gd317 gd328 1"/>
              <a:gd name="gd330" fmla="*/ gd304 gd329 1"/>
              <a:gd name="gd331" fmla="+- gd269 gd330 0"/>
              <a:gd name="gd332" fmla="+- gd323 0 gd292"/>
              <a:gd name="gd333" fmla="+- 21600000 gd332 0"/>
              <a:gd name="gd334" fmla="?: gd332 gd332 gd333"/>
              <a:gd name="gd335" fmla="*/ gd264 1 2"/>
              <a:gd name="gd336" fmla="*/ gd265 1 2"/>
              <a:gd name="gd337" fmla="val gd326"/>
              <a:gd name="gd338" fmla="val gd331"/>
              <a:gd name="gd339" fmla="+- 10800 0 10800"/>
              <a:gd name="gd340" fmla="+- 10800 0 10800"/>
              <a:gd name="gd341" fmla="*/ gd339 1 2"/>
              <a:gd name="gd342" fmla="*/ gd340 1 2"/>
              <a:gd name="gd343" fmla="+- 10800 gd341 0"/>
              <a:gd name="gd344" fmla="+- 10800 gd342 0"/>
              <a:gd name="gd345" fmla="+- 21600 0 gd343"/>
              <a:gd name="gd346" fmla="+- 1059 0 gd344"/>
              <a:gd name="gd347" fmla="?: gd345 1 -1"/>
              <a:gd name="gd348" fmla="?: gd346 1 -1"/>
              <a:gd name="gd349" fmla="*/ gd346 1 gd345"/>
              <a:gd name="gd350" fmla="at2 1 gd349"/>
              <a:gd name="gd351" fmla="cos 1 gd350"/>
              <a:gd name="gd352" fmla="*/ gd351 gd351 1"/>
              <a:gd name="gd353" fmla="*/ gd342 gd342 1"/>
              <a:gd name="gd354" fmla="*/ gd353 gd352 1"/>
              <a:gd name="gd355" fmla="sin 1 gd350"/>
              <a:gd name="gd356" fmla="*/ gd355 gd355 1"/>
              <a:gd name="gd357" fmla="*/ gd341 gd341 1"/>
              <a:gd name="gd358" fmla="*/ gd357 gd356 1"/>
              <a:gd name="gd359" fmla="+- gd358 gd354 0"/>
              <a:gd name="gd360" fmla="sqrt gd359"/>
              <a:gd name="gd361" fmla="*/ gd341 gd342 gd360"/>
              <a:gd name="gd362" fmla="?: gd345 0 10800000"/>
              <a:gd name="gd363" fmla="*/ gd347 gd348 1"/>
              <a:gd name="gd364" fmla="*/ gd350 -1 1"/>
              <a:gd name="gd365" fmla="?: gd350 gd350 gd364"/>
              <a:gd name="gd366" fmla="*/ gd365 gd363 1"/>
              <a:gd name="gd367" fmla="+- gd366 gd362 0"/>
              <a:gd name="gd368" fmla="*/ gd361 gd351 1"/>
              <a:gd name="gd369" fmla="*/ gd347 gd368 1"/>
              <a:gd name="gd370" fmla="+- gd343 gd369 0"/>
              <a:gd name="gd371" fmla="*/ gd355 -1 1"/>
              <a:gd name="gd372" fmla="?: gd355 gd355 gd371"/>
              <a:gd name="gd373" fmla="*/ gd361 gd372 1"/>
              <a:gd name="gd374" fmla="*/ gd348 gd373 1"/>
              <a:gd name="gd375" fmla="+- gd344 gd374 0"/>
              <a:gd name="gd376" fmla="+- 21600 0 gd343"/>
              <a:gd name="gd377" fmla="+- 1057 0 gd344"/>
              <a:gd name="gd378" fmla="?: gd376 1 -1"/>
              <a:gd name="gd379" fmla="?: gd377 1 -1"/>
              <a:gd name="gd380" fmla="*/ gd377 1 gd376"/>
              <a:gd name="gd381" fmla="at2 1 gd380"/>
              <a:gd name="gd382" fmla="cos 1 gd381"/>
              <a:gd name="gd383" fmla="*/ gd382 gd382 1"/>
              <a:gd name="gd384" fmla="*/ gd342 gd342 1"/>
              <a:gd name="gd385" fmla="*/ gd384 gd383 1"/>
              <a:gd name="gd386" fmla="sin 1 gd381"/>
              <a:gd name="gd387" fmla="*/ gd386 gd386 1"/>
              <a:gd name="gd388" fmla="*/ gd341 gd341 1"/>
              <a:gd name="gd389" fmla="*/ gd388 gd387 1"/>
              <a:gd name="gd390" fmla="+- gd389 gd385 0"/>
              <a:gd name="gd391" fmla="sqrt gd390"/>
              <a:gd name="gd392" fmla="*/ gd341 gd342 gd391"/>
              <a:gd name="gd393" fmla="?: gd376 0 10800000"/>
              <a:gd name="gd394" fmla="*/ gd378 gd379 1"/>
              <a:gd name="gd395" fmla="*/ gd381 -1 1"/>
              <a:gd name="gd396" fmla="?: gd381 gd381 gd395"/>
              <a:gd name="gd397" fmla="*/ gd396 gd394 1"/>
              <a:gd name="gd398" fmla="+- gd397 gd393 0"/>
              <a:gd name="gd399" fmla="*/ gd392 gd382 1"/>
              <a:gd name="gd400" fmla="*/ gd378 gd399 1"/>
              <a:gd name="gd401" fmla="+- gd343 gd400 0"/>
              <a:gd name="gd402" fmla="*/ gd386 -1 1"/>
              <a:gd name="gd403" fmla="?: gd386 gd386 gd402"/>
              <a:gd name="gd404" fmla="*/ gd392 gd403 1"/>
              <a:gd name="gd405" fmla="*/ gd379 gd404 1"/>
              <a:gd name="gd406" fmla="+- gd344 gd405 0"/>
              <a:gd name="gd407" fmla="+- gd398 0 gd367"/>
              <a:gd name="gd408" fmla="+- 21600000 gd407 0"/>
              <a:gd name="gd409" fmla="?: gd407 gd407 gd408"/>
              <a:gd name="gd410" fmla="*/ gd339 1 2"/>
              <a:gd name="gd411" fmla="*/ gd340 1 2"/>
              <a:gd name="gd412" fmla="val gd401"/>
              <a:gd name="gd413" fmla="val gd406"/>
              <a:gd name="gd414" fmla="val 21600"/>
              <a:gd name="gd415" fmla="val 1055"/>
              <a:gd name="gd416" fmla="+- 10800 0 10800"/>
              <a:gd name="gd417" fmla="+- 10800 0 10800"/>
              <a:gd name="gd418" fmla="*/ gd416 1 2"/>
              <a:gd name="gd419" fmla="*/ gd417 1 2"/>
              <a:gd name="gd420" fmla="+- 10800 gd418 0"/>
              <a:gd name="gd421" fmla="+- 10800 gd419 0"/>
              <a:gd name="gd422" fmla="+- 21600 0 gd420"/>
              <a:gd name="gd423" fmla="+- 1053 0 gd421"/>
              <a:gd name="gd424" fmla="?: gd422 1 -1"/>
              <a:gd name="gd425" fmla="?: gd423 1 -1"/>
              <a:gd name="gd426" fmla="*/ gd423 1 gd422"/>
              <a:gd name="gd427" fmla="at2 1 gd426"/>
              <a:gd name="gd428" fmla="cos 1 gd427"/>
              <a:gd name="gd429" fmla="*/ gd428 gd428 1"/>
              <a:gd name="gd430" fmla="*/ gd419 gd419 1"/>
              <a:gd name="gd431" fmla="*/ gd430 gd429 1"/>
              <a:gd name="gd432" fmla="sin 1 gd427"/>
              <a:gd name="gd433" fmla="*/ gd432 gd432 1"/>
              <a:gd name="gd434" fmla="*/ gd418 gd418 1"/>
              <a:gd name="gd435" fmla="*/ gd434 gd433 1"/>
              <a:gd name="gd436" fmla="+- gd435 gd431 0"/>
              <a:gd name="gd437" fmla="sqrt gd436"/>
              <a:gd name="gd438" fmla="*/ gd418 gd419 gd437"/>
              <a:gd name="gd439" fmla="?: gd422 0 10800000"/>
              <a:gd name="gd440" fmla="*/ gd424 gd425 1"/>
              <a:gd name="gd441" fmla="*/ gd427 -1 1"/>
              <a:gd name="gd442" fmla="?: gd427 gd427 gd441"/>
              <a:gd name="gd443" fmla="*/ gd442 gd440 1"/>
              <a:gd name="gd444" fmla="+- gd443 gd439 0"/>
              <a:gd name="gd445" fmla="*/ gd438 gd428 1"/>
              <a:gd name="gd446" fmla="*/ gd424 gd445 1"/>
              <a:gd name="gd447" fmla="+- gd420 gd446 0"/>
              <a:gd name="gd448" fmla="*/ gd432 -1 1"/>
              <a:gd name="gd449" fmla="?: gd432 gd432 gd448"/>
              <a:gd name="gd450" fmla="*/ gd438 gd449 1"/>
              <a:gd name="gd451" fmla="*/ gd425 gd450 1"/>
              <a:gd name="gd452" fmla="+- gd421 gd451 0"/>
              <a:gd name="gd453" fmla="+- 21600 0 gd420"/>
              <a:gd name="gd454" fmla="+- 1065 0 gd421"/>
              <a:gd name="gd455" fmla="?: gd453 1 -1"/>
              <a:gd name="gd456" fmla="?: gd454 1 -1"/>
              <a:gd name="gd457" fmla="*/ gd454 1 gd453"/>
              <a:gd name="gd458" fmla="at2 1 gd457"/>
              <a:gd name="gd459" fmla="cos 1 gd458"/>
              <a:gd name="gd460" fmla="*/ gd459 gd459 1"/>
              <a:gd name="gd461" fmla="*/ gd419 gd419 1"/>
              <a:gd name="gd462" fmla="*/ gd461 gd460 1"/>
              <a:gd name="gd463" fmla="sin 1 gd458"/>
              <a:gd name="gd464" fmla="*/ gd463 gd463 1"/>
              <a:gd name="gd465" fmla="*/ gd418 gd418 1"/>
              <a:gd name="gd466" fmla="*/ gd465 gd464 1"/>
              <a:gd name="gd467" fmla="+- gd466 gd462 0"/>
              <a:gd name="gd468" fmla="sqrt gd467"/>
              <a:gd name="gd469" fmla="*/ gd418 gd419 gd468"/>
              <a:gd name="gd470" fmla="?: gd453 0 10800000"/>
              <a:gd name="gd471" fmla="*/ gd455 gd456 1"/>
              <a:gd name="gd472" fmla="*/ gd458 -1 1"/>
              <a:gd name="gd473" fmla="?: gd458 gd458 gd472"/>
              <a:gd name="gd474" fmla="*/ gd473 gd471 1"/>
              <a:gd name="gd475" fmla="+- gd474 gd470 0"/>
              <a:gd name="gd476" fmla="*/ gd469 gd459 1"/>
              <a:gd name="gd477" fmla="*/ gd455 gd476 1"/>
              <a:gd name="gd478" fmla="+- gd420 gd477 0"/>
              <a:gd name="gd479" fmla="*/ gd463 -1 1"/>
              <a:gd name="gd480" fmla="?: gd463 gd463 gd479"/>
              <a:gd name="gd481" fmla="*/ gd469 gd480 1"/>
              <a:gd name="gd482" fmla="*/ gd456 gd481 1"/>
              <a:gd name="gd483" fmla="+- gd421 gd482 0"/>
              <a:gd name="gd484" fmla="+- gd444 0 gd475"/>
              <a:gd name="gd485" fmla="*/ gd484 -1 1"/>
              <a:gd name="gd486" fmla="+- gd444 21600000 gd475"/>
              <a:gd name="gd487" fmla="*/ gd486 -1 1"/>
              <a:gd name="gd488" fmla="?: gd484 gd485 gd487"/>
              <a:gd name="gd489" fmla="*/ gd416 1 2"/>
              <a:gd name="gd490" fmla="*/ gd417 1 2"/>
              <a:gd name="gd491" fmla="val gd478"/>
              <a:gd name="gd492" fmla="val gd483"/>
              <a:gd name="gd493" fmla="+- 10800 0 10800"/>
              <a:gd name="gd494" fmla="+- 10800 0 10800"/>
              <a:gd name="gd495" fmla="*/ gd493 1 2"/>
              <a:gd name="gd496" fmla="*/ gd494 1 2"/>
              <a:gd name="gd497" fmla="+- 10800 gd495 0"/>
              <a:gd name="gd498" fmla="+- 10800 gd496 0"/>
              <a:gd name="gd499" fmla="+- 21600 0 gd497"/>
              <a:gd name="gd500" fmla="+- 1063 0 gd498"/>
              <a:gd name="gd501" fmla="?: gd499 1 -1"/>
              <a:gd name="gd502" fmla="?: gd500 1 -1"/>
              <a:gd name="gd503" fmla="*/ gd500 1 gd499"/>
              <a:gd name="gd504" fmla="at2 1 gd503"/>
              <a:gd name="gd505" fmla="cos 1 gd504"/>
              <a:gd name="gd506" fmla="*/ gd505 gd505 1"/>
              <a:gd name="gd507" fmla="*/ gd496 gd496 1"/>
              <a:gd name="gd508" fmla="*/ gd507 gd506 1"/>
              <a:gd name="gd509" fmla="sin 1 gd504"/>
              <a:gd name="gd510" fmla="*/ gd509 gd509 1"/>
              <a:gd name="gd511" fmla="*/ gd495 gd495 1"/>
              <a:gd name="gd512" fmla="*/ gd511 gd510 1"/>
              <a:gd name="gd513" fmla="+- gd512 gd508 0"/>
              <a:gd name="gd514" fmla="sqrt gd513"/>
              <a:gd name="gd515" fmla="*/ gd495 gd496 gd514"/>
              <a:gd name="gd516" fmla="?: gd499 0 10800000"/>
              <a:gd name="gd517" fmla="*/ gd501 gd502 1"/>
              <a:gd name="gd518" fmla="*/ gd504 -1 1"/>
              <a:gd name="gd519" fmla="?: gd504 gd504 gd518"/>
              <a:gd name="gd520" fmla="*/ gd519 gd517 1"/>
              <a:gd name="gd521" fmla="+- gd520 gd516 0"/>
              <a:gd name="gd522" fmla="*/ gd515 gd505 1"/>
              <a:gd name="gd523" fmla="*/ gd501 gd522 1"/>
              <a:gd name="gd524" fmla="+- gd497 gd523 0"/>
              <a:gd name="gd525" fmla="*/ gd509 -1 1"/>
              <a:gd name="gd526" fmla="?: gd509 gd509 gd525"/>
              <a:gd name="gd527" fmla="*/ gd515 gd526 1"/>
              <a:gd name="gd528" fmla="*/ gd502 gd527 1"/>
              <a:gd name="gd529" fmla="+- gd498 gd528 0"/>
              <a:gd name="gd530" fmla="+- 1062 0 gd497"/>
              <a:gd name="gd531" fmla="+- 1063 0 gd498"/>
              <a:gd name="gd532" fmla="?: gd530 1 -1"/>
              <a:gd name="gd533" fmla="?: gd531 1 -1"/>
              <a:gd name="gd534" fmla="*/ gd531 1 gd530"/>
              <a:gd name="gd535" fmla="at2 1 gd534"/>
              <a:gd name="gd536" fmla="cos 1 gd535"/>
              <a:gd name="gd537" fmla="*/ gd536 gd536 1"/>
              <a:gd name="gd538" fmla="*/ gd496 gd496 1"/>
              <a:gd name="gd539" fmla="*/ gd538 gd537 1"/>
              <a:gd name="gd540" fmla="sin 1 gd535"/>
              <a:gd name="gd541" fmla="*/ gd540 gd540 1"/>
              <a:gd name="gd542" fmla="*/ gd495 gd495 1"/>
              <a:gd name="gd543" fmla="*/ gd542 gd541 1"/>
              <a:gd name="gd544" fmla="+- gd543 gd539 0"/>
              <a:gd name="gd545" fmla="sqrt gd544"/>
              <a:gd name="gd546" fmla="*/ gd495 gd496 gd545"/>
              <a:gd name="gd547" fmla="?: gd530 0 10800000"/>
              <a:gd name="gd548" fmla="*/ gd532 gd533 1"/>
              <a:gd name="gd549" fmla="*/ gd535 -1 1"/>
              <a:gd name="gd550" fmla="?: gd535 gd535 gd549"/>
              <a:gd name="gd551" fmla="*/ gd550 gd548 1"/>
              <a:gd name="gd552" fmla="+- gd551 gd547 0"/>
              <a:gd name="gd553" fmla="*/ gd546 gd536 1"/>
              <a:gd name="gd554" fmla="*/ gd532 gd553 1"/>
              <a:gd name="gd555" fmla="+- gd497 gd554 0"/>
              <a:gd name="gd556" fmla="*/ gd540 -1 1"/>
              <a:gd name="gd557" fmla="?: gd540 gd540 gd556"/>
              <a:gd name="gd558" fmla="*/ gd546 gd557 1"/>
              <a:gd name="gd559" fmla="*/ gd533 gd558 1"/>
              <a:gd name="gd560" fmla="+- gd498 gd559 0"/>
              <a:gd name="gd561" fmla="+- gd521 0 gd552"/>
              <a:gd name="gd562" fmla="*/ gd561 -1 1"/>
              <a:gd name="gd563" fmla="+- gd521 21600000 gd552"/>
              <a:gd name="gd564" fmla="*/ gd563 -1 1"/>
              <a:gd name="gd565" fmla="?: gd561 gd562 gd564"/>
              <a:gd name="gd566" fmla="*/ gd493 1 2"/>
              <a:gd name="gd567" fmla="*/ gd494 1 2"/>
              <a:gd name="gd568" fmla="val gd555"/>
              <a:gd name="gd569" fmla="val gd560"/>
              <a:gd name="gd570" fmla="+- 10800 0 10800"/>
              <a:gd name="gd571" fmla="+- 10800 0 10800"/>
              <a:gd name="gd572" fmla="*/ gd570 1 2"/>
              <a:gd name="gd573" fmla="*/ gd571 1 2"/>
              <a:gd name="gd574" fmla="+- 10800 gd572 0"/>
              <a:gd name="gd575" fmla="+- 10800 gd573 0"/>
              <a:gd name="gd576" fmla="+- 1064 0 gd574"/>
              <a:gd name="gd577" fmla="+- 1065 0 gd575"/>
              <a:gd name="gd578" fmla="?: gd576 1 -1"/>
              <a:gd name="gd579" fmla="?: gd577 1 -1"/>
              <a:gd name="gd580" fmla="*/ gd577 1 gd576"/>
              <a:gd name="gd581" fmla="at2 1 gd580"/>
              <a:gd name="gd582" fmla="cos 1 gd581"/>
              <a:gd name="gd583" fmla="*/ gd582 gd582 1"/>
              <a:gd name="gd584" fmla="*/ gd573 gd573 1"/>
              <a:gd name="gd585" fmla="*/ gd584 gd583 1"/>
              <a:gd name="gd586" fmla="sin 1 gd581"/>
              <a:gd name="gd587" fmla="*/ gd586 gd586 1"/>
              <a:gd name="gd588" fmla="*/ gd572 gd572 1"/>
              <a:gd name="gd589" fmla="*/ gd588 gd587 1"/>
              <a:gd name="gd590" fmla="+- gd589 gd585 0"/>
              <a:gd name="gd591" fmla="sqrt gd590"/>
              <a:gd name="gd592" fmla="*/ gd572 gd573 gd591"/>
              <a:gd name="gd593" fmla="?: gd576 0 10800000"/>
              <a:gd name="gd594" fmla="*/ gd578 gd579 1"/>
              <a:gd name="gd595" fmla="*/ gd581 -1 1"/>
              <a:gd name="gd596" fmla="?: gd581 gd581 gd595"/>
              <a:gd name="gd597" fmla="*/ gd596 gd594 1"/>
              <a:gd name="gd598" fmla="+- gd597 gd593 0"/>
              <a:gd name="gd599" fmla="*/ gd592 gd582 1"/>
              <a:gd name="gd600" fmla="*/ gd578 gd599 1"/>
              <a:gd name="gd601" fmla="+- gd574 gd600 0"/>
              <a:gd name="gd602" fmla="*/ gd586 -1 1"/>
              <a:gd name="gd603" fmla="?: gd586 gd586 gd602"/>
              <a:gd name="gd604" fmla="*/ gd592 gd603 1"/>
              <a:gd name="gd605" fmla="*/ gd579 gd604 1"/>
              <a:gd name="gd606" fmla="+- gd575 gd605 0"/>
              <a:gd name="gd607" fmla="+- 1052 0 gd574"/>
              <a:gd name="gd608" fmla="+- 1053 0 gd575"/>
              <a:gd name="gd609" fmla="?: gd607 1 -1"/>
              <a:gd name="gd610" fmla="?: gd608 1 -1"/>
              <a:gd name="gd611" fmla="*/ gd608 1 gd607"/>
              <a:gd name="gd612" fmla="at2 1 gd611"/>
              <a:gd name="gd613" fmla="cos 1 gd612"/>
              <a:gd name="gd614" fmla="*/ gd613 gd613 1"/>
              <a:gd name="gd615" fmla="*/ gd573 gd573 1"/>
              <a:gd name="gd616" fmla="*/ gd615 gd614 1"/>
              <a:gd name="gd617" fmla="sin 1 gd612"/>
              <a:gd name="gd618" fmla="*/ gd617 gd617 1"/>
              <a:gd name="gd619" fmla="*/ gd572 gd572 1"/>
              <a:gd name="gd620" fmla="*/ gd619 gd618 1"/>
              <a:gd name="gd621" fmla="+- gd620 gd616 0"/>
              <a:gd name="gd622" fmla="sqrt gd621"/>
              <a:gd name="gd623" fmla="*/ gd572 gd573 gd622"/>
              <a:gd name="gd624" fmla="?: gd607 0 10800000"/>
              <a:gd name="gd625" fmla="*/ gd609 gd610 1"/>
              <a:gd name="gd626" fmla="*/ gd612 -1 1"/>
              <a:gd name="gd627" fmla="?: gd612 gd612 gd626"/>
              <a:gd name="gd628" fmla="*/ gd627 gd625 1"/>
              <a:gd name="gd629" fmla="+- gd628 gd624 0"/>
              <a:gd name="gd630" fmla="*/ gd623 gd613 1"/>
              <a:gd name="gd631" fmla="*/ gd609 gd630 1"/>
              <a:gd name="gd632" fmla="+- gd574 gd631 0"/>
              <a:gd name="gd633" fmla="*/ gd617 -1 1"/>
              <a:gd name="gd634" fmla="?: gd617 gd617 gd633"/>
              <a:gd name="gd635" fmla="*/ gd623 gd634 1"/>
              <a:gd name="gd636" fmla="*/ gd610 gd635 1"/>
              <a:gd name="gd637" fmla="+- gd575 gd636 0"/>
              <a:gd name="gd638" fmla="+- gd598 0 gd629"/>
              <a:gd name="gd639" fmla="*/ gd638 -1 1"/>
              <a:gd name="gd640" fmla="+- gd598 21600000 gd629"/>
              <a:gd name="gd641" fmla="*/ gd640 -1 1"/>
              <a:gd name="gd642" fmla="?: gd638 gd639 gd641"/>
              <a:gd name="gd643" fmla="*/ gd570 1 2"/>
              <a:gd name="gd644" fmla="*/ gd571 1 2"/>
              <a:gd name="gd645" fmla="val gd632"/>
              <a:gd name="gd646" fmla="val gd637"/>
              <a:gd name="gd647" fmla="val 1058"/>
              <a:gd name="gd648" fmla="val 1059"/>
              <a:gd name="gd649" fmla="+- 10800 0 10800"/>
              <a:gd name="gd650" fmla="+- 10800 0 10800"/>
              <a:gd name="gd651" fmla="*/ gd649 1 2"/>
              <a:gd name="gd652" fmla="*/ gd650 1 2"/>
              <a:gd name="gd653" fmla="+- 10800 gd651 0"/>
              <a:gd name="gd654" fmla="+- 10800 gd652 0"/>
              <a:gd name="gd655" fmla="+- 1066 0 gd653"/>
              <a:gd name="gd656" fmla="+- 1067 0 gd654"/>
              <a:gd name="gd657" fmla="?: gd655 1 -1"/>
              <a:gd name="gd658" fmla="?: gd656 1 -1"/>
              <a:gd name="gd659" fmla="*/ gd656 1 gd655"/>
              <a:gd name="gd660" fmla="at2 1 gd659"/>
              <a:gd name="gd661" fmla="cos 1 gd660"/>
              <a:gd name="gd662" fmla="*/ gd661 gd661 1"/>
              <a:gd name="gd663" fmla="*/ gd652 gd652 1"/>
              <a:gd name="gd664" fmla="*/ gd663 gd662 1"/>
              <a:gd name="gd665" fmla="sin 1 gd660"/>
              <a:gd name="gd666" fmla="*/ gd665 gd665 1"/>
              <a:gd name="gd667" fmla="*/ gd651 gd651 1"/>
              <a:gd name="gd668" fmla="*/ gd667 gd666 1"/>
              <a:gd name="gd669" fmla="+- gd668 gd664 0"/>
              <a:gd name="gd670" fmla="sqrt gd669"/>
              <a:gd name="gd671" fmla="*/ gd651 gd652 gd670"/>
              <a:gd name="gd672" fmla="?: gd655 0 10800000"/>
              <a:gd name="gd673" fmla="*/ gd657 gd658 1"/>
              <a:gd name="gd674" fmla="*/ gd660 -1 1"/>
              <a:gd name="gd675" fmla="?: gd660 gd660 gd674"/>
              <a:gd name="gd676" fmla="*/ gd675 gd673 1"/>
              <a:gd name="gd677" fmla="+- gd676 gd672 0"/>
              <a:gd name="gd678" fmla="*/ gd671 gd661 1"/>
              <a:gd name="gd679" fmla="*/ gd657 gd678 1"/>
              <a:gd name="gd680" fmla="+- gd653 gd679 0"/>
              <a:gd name="gd681" fmla="*/ gd665 -1 1"/>
              <a:gd name="gd682" fmla="?: gd665 gd665 gd681"/>
              <a:gd name="gd683" fmla="*/ gd671 gd682 1"/>
              <a:gd name="gd684" fmla="*/ gd658 gd683 1"/>
              <a:gd name="gd685" fmla="+- gd654 gd684 0"/>
              <a:gd name="gd686" fmla="+- 1062 0 gd653"/>
              <a:gd name="gd687" fmla="+- 1063 0 gd654"/>
              <a:gd name="gd688" fmla="?: gd686 1 -1"/>
              <a:gd name="gd689" fmla="?: gd687 1 -1"/>
              <a:gd name="gd690" fmla="*/ gd687 1 gd686"/>
              <a:gd name="gd691" fmla="at2 1 gd690"/>
              <a:gd name="gd692" fmla="cos 1 gd691"/>
              <a:gd name="gd693" fmla="*/ gd692 gd692 1"/>
              <a:gd name="gd694" fmla="*/ gd652 gd652 1"/>
              <a:gd name="gd695" fmla="*/ gd694 gd693 1"/>
              <a:gd name="gd696" fmla="sin 1 gd691"/>
              <a:gd name="gd697" fmla="*/ gd696 gd696 1"/>
              <a:gd name="gd698" fmla="*/ gd651 gd651 1"/>
              <a:gd name="gd699" fmla="*/ gd698 gd697 1"/>
              <a:gd name="gd700" fmla="+- gd699 gd695 0"/>
              <a:gd name="gd701" fmla="sqrt gd700"/>
              <a:gd name="gd702" fmla="*/ gd651 gd652 gd701"/>
              <a:gd name="gd703" fmla="?: gd686 0 10800000"/>
              <a:gd name="gd704" fmla="*/ gd688 gd689 1"/>
              <a:gd name="gd705" fmla="*/ gd691 -1 1"/>
              <a:gd name="gd706" fmla="?: gd691 gd691 gd705"/>
              <a:gd name="gd707" fmla="*/ gd706 gd704 1"/>
              <a:gd name="gd708" fmla="+- gd707 gd703 0"/>
              <a:gd name="gd709" fmla="*/ gd702 gd692 1"/>
              <a:gd name="gd710" fmla="*/ gd688 gd709 1"/>
              <a:gd name="gd711" fmla="+- gd653 gd710 0"/>
              <a:gd name="gd712" fmla="*/ gd696 -1 1"/>
              <a:gd name="gd713" fmla="?: gd696 gd696 gd712"/>
              <a:gd name="gd714" fmla="*/ gd702 gd713 1"/>
              <a:gd name="gd715" fmla="*/ gd689 gd714 1"/>
              <a:gd name="gd716" fmla="+- gd654 gd715 0"/>
              <a:gd name="gd717" fmla="+- gd708 0 gd677"/>
              <a:gd name="gd718" fmla="+- 21600000 gd717 0"/>
              <a:gd name="gd719" fmla="?: gd717 gd717 gd718"/>
              <a:gd name="gd720" fmla="*/ gd649 1 2"/>
              <a:gd name="gd721" fmla="*/ gd650 1 2"/>
              <a:gd name="gd722" fmla="val gd711"/>
              <a:gd name="gd723" fmla="val gd716"/>
              <a:gd name="gd724" fmla="val 1066"/>
              <a:gd name="gd725" fmla="val 1067"/>
              <a:gd name="gd726" fmla="val 1064"/>
              <a:gd name="gd727" fmla="val 1065"/>
              <a:gd name="gd728" fmla="val 21600"/>
              <a:gd name="gd729" fmla="val 1059"/>
              <a:gd name="gd730" fmla="+- 10800 0 10800"/>
              <a:gd name="gd731" fmla="+- 10800 0 10800"/>
              <a:gd name="gd732" fmla="*/ gd730 1 2"/>
              <a:gd name="gd733" fmla="*/ gd731 1 2"/>
              <a:gd name="gd734" fmla="+- 10800 gd732 0"/>
              <a:gd name="gd735" fmla="+- 10800 gd733 0"/>
              <a:gd name="gd736" fmla="+- 21600 0 gd734"/>
              <a:gd name="gd737" fmla="+- 1067 0 gd735"/>
              <a:gd name="gd738" fmla="?: gd736 1 -1"/>
              <a:gd name="gd739" fmla="?: gd737 1 -1"/>
              <a:gd name="gd740" fmla="*/ gd737 1 gd736"/>
              <a:gd name="gd741" fmla="at2 1 gd740"/>
              <a:gd name="gd742" fmla="cos 1 gd741"/>
              <a:gd name="gd743" fmla="*/ gd742 gd742 1"/>
              <a:gd name="gd744" fmla="*/ gd733 gd733 1"/>
              <a:gd name="gd745" fmla="*/ gd744 gd743 1"/>
              <a:gd name="gd746" fmla="sin 1 gd741"/>
              <a:gd name="gd747" fmla="*/ gd746 gd746 1"/>
              <a:gd name="gd748" fmla="*/ gd732 gd732 1"/>
              <a:gd name="gd749" fmla="*/ gd748 gd747 1"/>
              <a:gd name="gd750" fmla="+- gd749 gd745 0"/>
              <a:gd name="gd751" fmla="sqrt gd750"/>
              <a:gd name="gd752" fmla="*/ gd732 gd733 gd751"/>
              <a:gd name="gd753" fmla="?: gd736 0 10800000"/>
              <a:gd name="gd754" fmla="*/ gd738 gd739 1"/>
              <a:gd name="gd755" fmla="*/ gd741 -1 1"/>
              <a:gd name="gd756" fmla="?: gd741 gd741 gd755"/>
              <a:gd name="gd757" fmla="*/ gd756 gd754 1"/>
              <a:gd name="gd758" fmla="+- gd757 gd753 0"/>
              <a:gd name="gd759" fmla="*/ gd752 gd742 1"/>
              <a:gd name="gd760" fmla="*/ gd738 gd759 1"/>
              <a:gd name="gd761" fmla="+- gd734 gd760 0"/>
              <a:gd name="gd762" fmla="*/ gd746 -1 1"/>
              <a:gd name="gd763" fmla="?: gd746 gd746 gd762"/>
              <a:gd name="gd764" fmla="*/ gd752 gd763 1"/>
              <a:gd name="gd765" fmla="*/ gd739 gd764 1"/>
              <a:gd name="gd766" fmla="+- gd735 gd765 0"/>
              <a:gd name="gd767" fmla="+- 21600 0 gd734"/>
              <a:gd name="gd768" fmla="+- 1063 0 gd735"/>
              <a:gd name="gd769" fmla="?: gd767 1 -1"/>
              <a:gd name="gd770" fmla="?: gd768 1 -1"/>
              <a:gd name="gd771" fmla="*/ gd768 1 gd767"/>
              <a:gd name="gd772" fmla="at2 1 gd771"/>
              <a:gd name="gd773" fmla="cos 1 gd772"/>
              <a:gd name="gd774" fmla="*/ gd773 gd773 1"/>
              <a:gd name="gd775" fmla="*/ gd733 gd733 1"/>
              <a:gd name="gd776" fmla="*/ gd775 gd774 1"/>
              <a:gd name="gd777" fmla="sin 1 gd772"/>
              <a:gd name="gd778" fmla="*/ gd777 gd777 1"/>
              <a:gd name="gd779" fmla="*/ gd732 gd732 1"/>
              <a:gd name="gd780" fmla="*/ gd779 gd778 1"/>
              <a:gd name="gd781" fmla="+- gd780 gd776 0"/>
              <a:gd name="gd782" fmla="sqrt gd781"/>
              <a:gd name="gd783" fmla="*/ gd732 gd733 gd782"/>
              <a:gd name="gd784" fmla="?: gd767 0 10800000"/>
              <a:gd name="gd785" fmla="*/ gd769 gd770 1"/>
              <a:gd name="gd786" fmla="*/ gd772 -1 1"/>
              <a:gd name="gd787" fmla="?: gd772 gd772 gd786"/>
              <a:gd name="gd788" fmla="*/ gd787 gd785 1"/>
              <a:gd name="gd789" fmla="+- gd788 gd784 0"/>
              <a:gd name="gd790" fmla="*/ gd783 gd773 1"/>
              <a:gd name="gd791" fmla="*/ gd769 gd790 1"/>
              <a:gd name="gd792" fmla="+- gd734 gd791 0"/>
              <a:gd name="gd793" fmla="*/ gd777 -1 1"/>
              <a:gd name="gd794" fmla="?: gd777 gd777 gd793"/>
              <a:gd name="gd795" fmla="*/ gd783 gd794 1"/>
              <a:gd name="gd796" fmla="*/ gd770 gd795 1"/>
              <a:gd name="gd797" fmla="+- gd735 gd796 0"/>
              <a:gd name="gd798" fmla="+- gd758 0 gd789"/>
              <a:gd name="gd799" fmla="*/ gd798 -1 1"/>
              <a:gd name="gd800" fmla="+- gd758 21600000 gd789"/>
              <a:gd name="gd801" fmla="*/ gd800 -1 1"/>
              <a:gd name="gd802" fmla="?: gd798 gd799 gd801"/>
              <a:gd name="gd803" fmla="*/ gd730 1 2"/>
              <a:gd name="gd804" fmla="*/ gd731 1 2"/>
              <a:gd name="gd805" fmla="val gd792"/>
              <a:gd name="gd806" fmla="val gd797"/>
              <a:gd name="gd807" fmla="val 21600"/>
              <a:gd name="gd808" fmla="val 1067"/>
              <a:gd name="gd809" fmla="val 21600"/>
              <a:gd name="gd810" fmla="val 1065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85" y="gd186"/>
                </a:moveTo>
                <a:lnTo>
                  <a:pt x="gd187" y="gd188"/>
                </a:lnTo>
                <a:lnTo>
                  <a:pt x="gd220" y="gd225"/>
                </a:lnTo>
                <a:arcTo wR="gd260" hR="gd261" stAng="gd217" swAng="gd259"/>
                <a:lnTo>
                  <a:pt x="gd295" y="gd300"/>
                </a:lnTo>
                <a:arcTo wR="gd335" hR="gd336" stAng="gd292" swAng="gd334"/>
                <a:lnTo>
                  <a:pt x="gd370" y="gd375"/>
                </a:lnTo>
                <a:arcTo wR="gd410" hR="gd411" stAng="gd367" swAng="gd409"/>
                <a:lnTo>
                  <a:pt x="gd414" y="gd415"/>
                </a:lnTo>
                <a:moveTo>
                  <a:pt x="gd447" y="gd452"/>
                </a:moveTo>
                <a:arcTo wR="gd489" hR="gd490" stAng="gd444" swAng="gd488"/>
                <a:lnTo>
                  <a:pt x="gd524" y="gd529"/>
                </a:lnTo>
                <a:arcTo wR="gd566" hR="gd567" stAng="gd521" swAng="gd565"/>
                <a:lnTo>
                  <a:pt x="gd601" y="gd606"/>
                </a:lnTo>
                <a:arcTo wR="gd643" hR="gd644" stAng="gd598" swAng="gd642"/>
                <a:close/>
              </a:path>
              <a:path w="21600" h="21600" fill="none" stroke="1" extrusionOk="0">
                <a:moveTo>
                  <a:pt x="gd647" y="gd648"/>
                </a:moveTo>
                <a:lnTo>
                  <a:pt x="gd680" y="gd685"/>
                </a:lnTo>
                <a:arcTo wR="gd720" hR="gd721" stAng="gd677" swAng="gd719"/>
              </a:path>
              <a:path w="21600" h="21600" fill="none" stroke="1" extrusionOk="0">
                <a:moveTo>
                  <a:pt x="gd724" y="gd725"/>
                </a:moveTo>
                <a:lnTo>
                  <a:pt x="gd726" y="gd727"/>
                </a:lnTo>
              </a:path>
              <a:path w="21600" h="21600" fill="none" stroke="1" extrusionOk="0">
                <a:moveTo>
                  <a:pt x="gd728" y="gd729"/>
                </a:moveTo>
                <a:moveTo>
                  <a:pt x="gd761" y="gd766"/>
                </a:moveTo>
                <a:arcTo wR="gd803" hR="gd804" stAng="gd758" swAng="gd802"/>
              </a:path>
              <a:path w="21600" h="21600" fill="none" stroke="1" extrusionOk="0">
                <a:moveTo>
                  <a:pt x="gd807" y="gd808"/>
                </a:moveTo>
                <a:lnTo>
                  <a:pt x="gd809" y="gd810"/>
                </a:lnTo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4" name="desk1"/>
          <p:cNvSpPr>
            <a:spLocks noChangeShapeType="1" noGrp="1"/>
          </p:cNvSpPr>
          <p:nvPr/>
        </p:nvSpPr>
        <p:spPr bwMode="auto">
          <a:xfrm>
            <a:off x="5791200" y="685800"/>
            <a:ext cx="1809750" cy="90487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0"/>
              <a:gd name="gd5" fmla="val 21600"/>
              <a:gd name="gd6" fmla="val 21600"/>
              <a:gd name="gd7" fmla="val 0"/>
              <a:gd name="gd8" fmla="val 21600"/>
              <a:gd name="gd9" fmla="val 0"/>
              <a:gd name="gd10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</a:pathLst>
          </a:custGeom>
          <a:solidFill>
            <a:srgbClr val="99663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5" name="desk2"/>
          <p:cNvSpPr>
            <a:spLocks noChangeShapeType="1" noGrp="1"/>
          </p:cNvSpPr>
          <p:nvPr/>
        </p:nvSpPr>
        <p:spPr bwMode="auto">
          <a:xfrm>
            <a:off x="6477000" y="2057400"/>
            <a:ext cx="1809750" cy="1809750"/>
          </a:xfrm>
          <a:custGeom>
            <a:avLst/>
            <a:gdLst>
              <a:gd name="gd0" fmla="val 65536"/>
              <a:gd name="gd1" fmla="val 10800"/>
              <a:gd name="gd2" fmla="val 10800"/>
              <a:gd name="gd3" fmla="val 10800"/>
              <a:gd name="gd4" fmla="val 0"/>
              <a:gd name="gd5" fmla="val 0"/>
              <a:gd name="gd6" fmla="val 0"/>
              <a:gd name="gd7" fmla="val 0"/>
              <a:gd name="gd8" fmla="val 21600"/>
              <a:gd name="gd9" fmla="val 21600"/>
              <a:gd name="gd10" fmla="val 21600"/>
              <a:gd name="gd11" fmla="val 21600"/>
              <a:gd name="gd12" fmla="val 10800"/>
              <a:gd name="gd13" fmla="val 0"/>
              <a:gd name="gd14" fmla="val 108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</a:pathLst>
          </a:custGeom>
          <a:solidFill>
            <a:srgbClr val="99663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6" name="desk2"/>
          <p:cNvSpPr>
            <a:spLocks noChangeShapeType="1" noGrp="1"/>
          </p:cNvSpPr>
          <p:nvPr/>
        </p:nvSpPr>
        <p:spPr bwMode="auto">
          <a:xfrm>
            <a:off x="2590800" y="4495800"/>
            <a:ext cx="1809750" cy="180975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21600"/>
              <a:gd name="gd4" fmla="val 0"/>
              <a:gd name="gd5" fmla="val 21600"/>
              <a:gd name="gd6" fmla="val 12800"/>
              <a:gd name="gd7" fmla="val 12800"/>
              <a:gd name="gd8" fmla="val 21600"/>
              <a:gd name="gd9" fmla="val 0"/>
              <a:gd name="gd10" fmla="val 21600"/>
              <a:gd name="gd11" fmla="val 0"/>
              <a:gd name="gd12" fmla="val 10800"/>
              <a:gd name="gd13" fmla="val 5400"/>
              <a:gd name="gd14" fmla="val 10800"/>
              <a:gd name="gd15" fmla="val 10800"/>
              <a:gd name="gd16" fmla="val 5400"/>
              <a:gd name="gd17" fmla="val 10800"/>
              <a:gd name="gd1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lose/>
              </a:path>
            </a:pathLst>
          </a:custGeom>
          <a:solidFill>
            <a:srgbClr val="99663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7" name="desklamp"/>
          <p:cNvSpPr>
            <a:spLocks noChangeShapeType="1" noGrp="1"/>
          </p:cNvSpPr>
          <p:nvPr/>
        </p:nvSpPr>
        <p:spPr bwMode="auto">
          <a:xfrm>
            <a:off x="1219200" y="3429000"/>
            <a:ext cx="904875" cy="904875"/>
          </a:xfrm>
          <a:custGeom>
            <a:avLst/>
            <a:gdLst>
              <a:gd name="gd0" fmla="val 65536"/>
              <a:gd name="gd1" fmla="val 11178"/>
              <a:gd name="gd2" fmla="val 11842"/>
              <a:gd name="gd3" fmla="val 11644"/>
              <a:gd name="gd4" fmla="val 12206"/>
              <a:gd name="gd5" fmla="val 12168"/>
              <a:gd name="gd6" fmla="val 12702"/>
              <a:gd name="gd7" fmla="val 12605"/>
              <a:gd name="gd8" fmla="val 13000"/>
              <a:gd name="gd9" fmla="val 13129"/>
              <a:gd name="gd10" fmla="val 13330"/>
              <a:gd name="gd11" fmla="val 13682"/>
              <a:gd name="gd12" fmla="val 13529"/>
              <a:gd name="gd13" fmla="val 14264"/>
              <a:gd name="gd14" fmla="val 13694"/>
              <a:gd name="gd15" fmla="val 14905"/>
              <a:gd name="gd16" fmla="val 13794"/>
              <a:gd name="gd17" fmla="val 15545"/>
              <a:gd name="gd18" fmla="val 13794"/>
              <a:gd name="gd19" fmla="val 16127"/>
              <a:gd name="gd20" fmla="val 13794"/>
              <a:gd name="gd21" fmla="val 16680"/>
              <a:gd name="gd22" fmla="val 13694"/>
              <a:gd name="gd23" fmla="val 17233"/>
              <a:gd name="gd24" fmla="val 13529"/>
              <a:gd name="gd25" fmla="val 17816"/>
              <a:gd name="gd26" fmla="val 13330"/>
              <a:gd name="gd27" fmla="val 18427"/>
              <a:gd name="gd28" fmla="val 13033"/>
              <a:gd name="gd29" fmla="val 18893"/>
              <a:gd name="gd30" fmla="val 12702"/>
              <a:gd name="gd31" fmla="val 19300"/>
              <a:gd name="gd32" fmla="val 12305"/>
              <a:gd name="gd33" fmla="val 19766"/>
              <a:gd name="gd34" fmla="val 11842"/>
              <a:gd name="gd35" fmla="val 20203"/>
              <a:gd name="gd36" fmla="val 11379"/>
              <a:gd name="gd37" fmla="val 20523"/>
              <a:gd name="gd38" fmla="val 10817"/>
              <a:gd name="gd39" fmla="val 20843"/>
              <a:gd name="gd40" fmla="val 10287"/>
              <a:gd name="gd41" fmla="val 21076"/>
              <a:gd name="gd42" fmla="val 9626"/>
              <a:gd name="gd43" fmla="val 21338"/>
              <a:gd name="gd44" fmla="val 8997"/>
              <a:gd name="gd45" fmla="val 21513"/>
              <a:gd name="gd46" fmla="val 8336"/>
              <a:gd name="gd47" fmla="val 21600"/>
              <a:gd name="gd48" fmla="val 7608"/>
              <a:gd name="gd49" fmla="val 21600"/>
              <a:gd name="gd50" fmla="val 6913"/>
              <a:gd name="gd51" fmla="val 21600"/>
              <a:gd name="gd52" fmla="val 6219"/>
              <a:gd name="gd53" fmla="val 21513"/>
              <a:gd name="gd54" fmla="val 5590"/>
              <a:gd name="gd55" fmla="val 21338"/>
              <a:gd name="gd56" fmla="val 4896"/>
              <a:gd name="gd57" fmla="val 21163"/>
              <a:gd name="gd58" fmla="val 4300"/>
              <a:gd name="gd59" fmla="val 20901"/>
              <a:gd name="gd60" fmla="val 3705"/>
              <a:gd name="gd61" fmla="val 20610"/>
              <a:gd name="gd62" fmla="val 3175"/>
              <a:gd name="gd63" fmla="val 20290"/>
              <a:gd name="gd64" fmla="val 2613"/>
              <a:gd name="gd65" fmla="val 19882"/>
              <a:gd name="gd66" fmla="val 2117"/>
              <a:gd name="gd67" fmla="val 19475"/>
              <a:gd name="gd68" fmla="val 1687"/>
              <a:gd name="gd69" fmla="val 18980"/>
              <a:gd name="gd70" fmla="val 1224"/>
              <a:gd name="gd71" fmla="val 18514"/>
              <a:gd name="gd72" fmla="val 860"/>
              <a:gd name="gd73" fmla="val 17903"/>
              <a:gd name="gd74" fmla="val 595"/>
              <a:gd name="gd75" fmla="val 17350"/>
              <a:gd name="gd76" fmla="val 298"/>
              <a:gd name="gd77" fmla="val 16768"/>
              <a:gd name="gd78" fmla="val 99"/>
              <a:gd name="gd79" fmla="val 16127"/>
              <a:gd name="gd80" fmla="val 0"/>
              <a:gd name="gd81" fmla="val 15545"/>
              <a:gd name="gd82" fmla="val 0"/>
              <a:gd name="gd83" fmla="val 14905"/>
              <a:gd name="gd84" fmla="val 0"/>
              <a:gd name="gd85" fmla="val 14264"/>
              <a:gd name="gd86" fmla="val 99"/>
              <a:gd name="gd87" fmla="val 13682"/>
              <a:gd name="gd88" fmla="val 298"/>
              <a:gd name="gd89" fmla="val 13129"/>
              <a:gd name="gd90" fmla="val 496"/>
              <a:gd name="gd91" fmla="val 12547"/>
              <a:gd name="gd92" fmla="val 761"/>
              <a:gd name="gd93" fmla="val 12081"/>
              <a:gd name="gd94" fmla="val 1058"/>
              <a:gd name="gd95" fmla="val 11586"/>
              <a:gd name="gd96" fmla="val 1489"/>
              <a:gd name="gd97" fmla="val 11178"/>
              <a:gd name="gd98" fmla="val 1985"/>
              <a:gd name="gd99" fmla="val 10800"/>
              <a:gd name="gd100" fmla="val 2481"/>
              <a:gd name="gd101" fmla="val 10480"/>
              <a:gd name="gd102" fmla="val 2944"/>
              <a:gd name="gd103" fmla="val 10130"/>
              <a:gd name="gd104" fmla="val 3572"/>
              <a:gd name="gd105" fmla="val 9868"/>
              <a:gd name="gd106" fmla="val 4201"/>
              <a:gd name="gd107" fmla="val 9723"/>
              <a:gd name="gd108" fmla="val 4829"/>
              <a:gd name="gd109" fmla="val 9548"/>
              <a:gd name="gd110" fmla="val 5491"/>
              <a:gd name="gd111" fmla="val 9461"/>
              <a:gd name="gd112" fmla="val 6219"/>
              <a:gd name="gd113" fmla="val 9461"/>
              <a:gd name="gd114" fmla="val 6913"/>
              <a:gd name="gd115" fmla="val 9461"/>
              <a:gd name="gd116" fmla="val 7608"/>
              <a:gd name="gd117" fmla="val 9548"/>
              <a:gd name="gd118" fmla="val 8336"/>
              <a:gd name="gd119" fmla="val 9723"/>
              <a:gd name="gd120" fmla="val 8997"/>
              <a:gd name="gd121" fmla="val 9868"/>
              <a:gd name="gd122" fmla="val 9626"/>
              <a:gd name="gd123" fmla="val 10130"/>
              <a:gd name="gd124" fmla="val 10254"/>
              <a:gd name="gd125" fmla="val 10422"/>
              <a:gd name="gd126" fmla="val 10717"/>
              <a:gd name="gd127" fmla="val 10858"/>
              <a:gd name="gd128" fmla="val 11313"/>
              <a:gd name="gd129" fmla="val 11178"/>
              <a:gd name="gd130" fmla="val 11842"/>
              <a:gd name="gd131" fmla="val 15545"/>
              <a:gd name="gd132" fmla="val 10420"/>
              <a:gd name="gd133" fmla="val 16127"/>
              <a:gd name="gd134" fmla="val 10387"/>
              <a:gd name="gd135" fmla="val 16680"/>
              <a:gd name="gd136" fmla="val 10188"/>
              <a:gd name="gd137" fmla="val 17292"/>
              <a:gd name="gd138" fmla="val 9824"/>
              <a:gd name="gd139" fmla="val 17757"/>
              <a:gd name="gd140" fmla="val 9427"/>
              <a:gd name="gd141" fmla="val 18078"/>
              <a:gd name="gd142" fmla="val 8898"/>
              <a:gd name="gd143" fmla="val 18427"/>
              <a:gd name="gd144" fmla="val 8236"/>
              <a:gd name="gd145" fmla="val 18602"/>
              <a:gd name="gd146" fmla="val 7608"/>
              <a:gd name="gd147" fmla="val 18631"/>
              <a:gd name="gd148" fmla="val 6913"/>
              <a:gd name="gd149" fmla="val 18602"/>
              <a:gd name="gd150" fmla="val 6219"/>
              <a:gd name="gd151" fmla="val 18427"/>
              <a:gd name="gd152" fmla="val 5590"/>
              <a:gd name="gd153" fmla="val 18078"/>
              <a:gd name="gd154" fmla="val 4896"/>
              <a:gd name="gd155" fmla="val 17670"/>
              <a:gd name="gd156" fmla="val 4366"/>
              <a:gd name="gd157" fmla="val 17292"/>
              <a:gd name="gd158" fmla="val 4002"/>
              <a:gd name="gd159" fmla="val 16680"/>
              <a:gd name="gd160" fmla="val 3606"/>
              <a:gd name="gd161" fmla="val 16127"/>
              <a:gd name="gd162" fmla="val 3407"/>
              <a:gd name="gd163" fmla="val 15545"/>
              <a:gd name="gd164" fmla="val 3374"/>
              <a:gd name="gd165" fmla="val 14905"/>
              <a:gd name="gd166" fmla="val 3407"/>
              <a:gd name="gd167" fmla="val 14351"/>
              <a:gd name="gd168" fmla="val 3606"/>
              <a:gd name="gd169" fmla="val 13769"/>
              <a:gd name="gd170" fmla="val 4002"/>
              <a:gd name="gd171" fmla="val 13304"/>
              <a:gd name="gd172" fmla="val 4366"/>
              <a:gd name="gd173" fmla="val 12954"/>
              <a:gd name="gd174" fmla="val 4896"/>
              <a:gd name="gd175" fmla="val 12634"/>
              <a:gd name="gd176" fmla="val 5590"/>
              <a:gd name="gd177" fmla="val 12459"/>
              <a:gd name="gd178" fmla="val 6219"/>
              <a:gd name="gd179" fmla="val 12430"/>
              <a:gd name="gd180" fmla="val 6913"/>
              <a:gd name="gd181" fmla="val 12459"/>
              <a:gd name="gd182" fmla="val 7608"/>
              <a:gd name="gd183" fmla="val 12634"/>
              <a:gd name="gd184" fmla="val 8236"/>
              <a:gd name="gd185" fmla="val 12954"/>
              <a:gd name="gd186" fmla="val 8898"/>
              <a:gd name="gd187" fmla="val 13304"/>
              <a:gd name="gd188" fmla="val 9328"/>
              <a:gd name="gd189" fmla="val 13769"/>
              <a:gd name="gd190" fmla="val 9824"/>
              <a:gd name="gd191" fmla="val 14351"/>
              <a:gd name="gd192" fmla="val 10188"/>
              <a:gd name="gd193" fmla="val 14905"/>
              <a:gd name="gd194" fmla="val 10387"/>
              <a:gd name="gd195" fmla="val 15545"/>
              <a:gd name="gd196" fmla="val 10420"/>
              <a:gd name="gd197" fmla="val 15545"/>
              <a:gd name="gd198" fmla="val 8633"/>
              <a:gd name="gd199" fmla="val 15836"/>
              <a:gd name="gd200" fmla="val 8600"/>
              <a:gd name="gd201" fmla="val 16098"/>
              <a:gd name="gd202" fmla="val 8501"/>
              <a:gd name="gd203" fmla="val 16389"/>
              <a:gd name="gd204" fmla="val 8303"/>
              <a:gd name="gd205" fmla="val 16622"/>
              <a:gd name="gd206" fmla="val 8137"/>
              <a:gd name="gd207" fmla="val 16768"/>
              <a:gd name="gd208" fmla="val 7873"/>
              <a:gd name="gd209" fmla="val 16942"/>
              <a:gd name="gd210" fmla="val 7542"/>
              <a:gd name="gd211" fmla="val 17001"/>
              <a:gd name="gd212" fmla="val 7244"/>
              <a:gd name="gd213" fmla="val 17030"/>
              <a:gd name="gd214" fmla="val 6913"/>
              <a:gd name="gd215" fmla="val 17001"/>
              <a:gd name="gd216" fmla="val 6549"/>
              <a:gd name="gd217" fmla="val 16942"/>
              <a:gd name="gd218" fmla="val 6252"/>
              <a:gd name="gd219" fmla="val 16768"/>
              <a:gd name="gd220" fmla="val 5921"/>
              <a:gd name="gd221" fmla="val 16564"/>
              <a:gd name="gd222" fmla="val 5689"/>
              <a:gd name="gd223" fmla="val 16389"/>
              <a:gd name="gd224" fmla="val 5491"/>
              <a:gd name="gd225" fmla="val 16098"/>
              <a:gd name="gd226" fmla="val 5292"/>
              <a:gd name="gd227" fmla="val 15836"/>
              <a:gd name="gd228" fmla="val 5226"/>
              <a:gd name="gd229" fmla="val 15545"/>
              <a:gd name="gd230" fmla="val 5193"/>
              <a:gd name="gd231" fmla="val 15225"/>
              <a:gd name="gd232" fmla="val 5226"/>
              <a:gd name="gd233" fmla="val 14963"/>
              <a:gd name="gd234" fmla="val 5292"/>
              <a:gd name="gd235" fmla="val 14672"/>
              <a:gd name="gd236" fmla="val 5491"/>
              <a:gd name="gd237" fmla="val 14439"/>
              <a:gd name="gd238" fmla="val 5689"/>
              <a:gd name="gd239" fmla="val 14293"/>
              <a:gd name="gd240" fmla="val 5921"/>
              <a:gd name="gd241" fmla="val 14119"/>
              <a:gd name="gd242" fmla="val 6252"/>
              <a:gd name="gd243" fmla="val 14031"/>
              <a:gd name="gd244" fmla="val 6549"/>
              <a:gd name="gd245" fmla="val 14002"/>
              <a:gd name="gd246" fmla="val 6913"/>
              <a:gd name="gd247" fmla="val 14031"/>
              <a:gd name="gd248" fmla="val 7244"/>
              <a:gd name="gd249" fmla="val 14119"/>
              <a:gd name="gd250" fmla="val 7542"/>
              <a:gd name="gd251" fmla="val 14293"/>
              <a:gd name="gd252" fmla="val 7873"/>
              <a:gd name="gd253" fmla="val 14439"/>
              <a:gd name="gd254" fmla="val 8071"/>
              <a:gd name="gd255" fmla="val 14672"/>
              <a:gd name="gd256" fmla="val 8303"/>
              <a:gd name="gd257" fmla="val 14963"/>
              <a:gd name="gd258" fmla="val 8501"/>
              <a:gd name="gd259" fmla="val 15225"/>
              <a:gd name="gd260" fmla="val 8600"/>
              <a:gd name="gd261" fmla="val 15545"/>
              <a:gd name="gd262" fmla="val 8633"/>
              <a:gd name="gd263" fmla="val 0"/>
              <a:gd name="gd264" fmla="val 12900"/>
              <a:gd name="gd265" fmla="val 5036"/>
              <a:gd name="gd266" fmla="val 12900"/>
              <a:gd name="gd267" fmla="val 5036"/>
              <a:gd name="gd268" fmla="val 14984"/>
              <a:gd name="gd269" fmla="val 0"/>
              <a:gd name="gd270" fmla="val 14984"/>
              <a:gd name="gd271" fmla="val 0"/>
              <a:gd name="gd272" fmla="val 12900"/>
              <a:gd name="gd273" fmla="val 7714"/>
              <a:gd name="gd274" fmla="val 19681"/>
              <a:gd name="gd275" fmla="val 8675"/>
              <a:gd name="gd276" fmla="val 19681"/>
              <a:gd name="gd277" fmla="val 12168"/>
              <a:gd name="gd278" fmla="val 12669"/>
              <a:gd name="gd279" fmla="val 13245"/>
              <a:gd name="gd280" fmla="val 13397"/>
              <a:gd name="gd281" fmla="val 9170"/>
              <a:gd name="gd282" fmla="val 21600"/>
              <a:gd name="gd283" fmla="val 7423"/>
              <a:gd name="gd284" fmla="val 21600"/>
              <a:gd name="gd285" fmla="val 1456"/>
              <a:gd name="gd286" fmla="val 14984"/>
              <a:gd name="gd287" fmla="val 3348"/>
              <a:gd name="gd288" fmla="val 14984"/>
              <a:gd name="gd289" fmla="val 7714"/>
              <a:gd name="gd290" fmla="val 1968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close/>
              </a:path>
              <a:path w="21600" h="21600" fill="norm" stroke="1" extrusionOk="0">
                <a:moveTo>
                  <a:pt x="gd131" y="gd132"/>
                </a:move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close/>
              </a:path>
              <a:path w="21600" h="21600" fill="norm" stroke="1" extrusionOk="0">
                <a:moveTo>
                  <a:pt x="gd197" y="gd198"/>
                </a:move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close/>
              </a:path>
              <a:path w="21600" h="21600" fill="norm" stroke="1" extrusionOk="0">
                <a:moveTo>
                  <a:pt x="gd263" y="gd264"/>
                </a:move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close/>
              </a:path>
              <a:path w="21600" h="21600" fill="norm" stroke="1" extrusionOk="0">
                <a:moveTo>
                  <a:pt x="gd273" y="gd274"/>
                </a:move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8" name="Document"/>
          <p:cNvSpPr>
            <a:spLocks noChangeShapeType="1" noGrp="1"/>
          </p:cNvSpPr>
          <p:nvPr/>
        </p:nvSpPr>
        <p:spPr bwMode="auto">
          <a:xfrm>
            <a:off x="5334000" y="4724399"/>
            <a:ext cx="1352550" cy="1809750"/>
          </a:xfrm>
          <a:custGeom>
            <a:avLst/>
            <a:gdLst>
              <a:gd name="gd0" fmla="val 65536"/>
              <a:gd name="gd1" fmla="val 10757"/>
              <a:gd name="gd2" fmla="val 21632"/>
              <a:gd name="gd3" fmla="val 5187"/>
              <a:gd name="gd4" fmla="val 21632"/>
              <a:gd name="gd5" fmla="val 85"/>
              <a:gd name="gd6" fmla="val 17509"/>
              <a:gd name="gd7" fmla="val 85"/>
              <a:gd name="gd8" fmla="val 10849"/>
              <a:gd name="gd9" fmla="val 85"/>
              <a:gd name="gd10" fmla="val 81"/>
              <a:gd name="gd11" fmla="val 10757"/>
              <a:gd name="gd12" fmla="val 81"/>
              <a:gd name="gd13" fmla="val 21706"/>
              <a:gd name="gd14" fmla="val 81"/>
              <a:gd name="gd15" fmla="val 21706"/>
              <a:gd name="gd16" fmla="val 10652"/>
              <a:gd name="gd17" fmla="val 21706"/>
              <a:gd name="gd18" fmla="val 21632"/>
              <a:gd name="gd19" fmla="val 10757"/>
              <a:gd name="gd20" fmla="val 21632"/>
              <a:gd name="gd21" fmla="val 85"/>
              <a:gd name="gd22" fmla="val 17509"/>
              <a:gd name="gd23" fmla="val 5187"/>
              <a:gd name="gd24" fmla="val 17509"/>
              <a:gd name="gd25" fmla="val 5187"/>
              <a:gd name="gd26" fmla="val 21632"/>
              <a:gd name="gd27" fmla="val 85"/>
              <a:gd name="gd28" fmla="val 1750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2539" name="Documents"/>
          <p:cNvSpPr>
            <a:spLocks noChangeShapeType="1" noGrp="1"/>
          </p:cNvSpPr>
          <p:nvPr/>
        </p:nvSpPr>
        <p:spPr bwMode="auto">
          <a:xfrm>
            <a:off x="7239000" y="4495800"/>
            <a:ext cx="1352550" cy="1809750"/>
          </a:xfrm>
          <a:custGeom>
            <a:avLst/>
            <a:gdLst>
              <a:gd name="gd0" fmla="val 65536"/>
              <a:gd name="gd1" fmla="val 0"/>
              <a:gd name="gd2" fmla="val 18014"/>
              <a:gd name="gd3" fmla="val 0"/>
              <a:gd name="gd4" fmla="val 2800"/>
              <a:gd name="gd5" fmla="val 1645"/>
              <a:gd name="gd6" fmla="val 2800"/>
              <a:gd name="gd7" fmla="val 1645"/>
              <a:gd name="gd8" fmla="val 1428"/>
              <a:gd name="gd9" fmla="val 3468"/>
              <a:gd name="gd10" fmla="val 1428"/>
              <a:gd name="gd11" fmla="val 3468"/>
              <a:gd name="gd12" fmla="val 0"/>
              <a:gd name="gd13" fmla="val 21653"/>
              <a:gd name="gd14" fmla="val 0"/>
              <a:gd name="gd15" fmla="val 21653"/>
              <a:gd name="gd16" fmla="val 18828"/>
              <a:gd name="gd17" fmla="val 19954"/>
              <a:gd name="gd18" fmla="val 18828"/>
              <a:gd name="gd19" fmla="val 19954"/>
              <a:gd name="gd20" fmla="val 20214"/>
              <a:gd name="gd21" fmla="val 18256"/>
              <a:gd name="gd22" fmla="val 20214"/>
              <a:gd name="gd23" fmla="val 18256"/>
              <a:gd name="gd24" fmla="val 21600"/>
              <a:gd name="gd25" fmla="val 4434"/>
              <a:gd name="gd26" fmla="val 21600"/>
              <a:gd name="gd27" fmla="val 0"/>
              <a:gd name="gd28" fmla="val 18014"/>
              <a:gd name="gd29" fmla="val 3486"/>
              <a:gd name="gd30" fmla="val 1428"/>
              <a:gd name="gd31" fmla="val 19954"/>
              <a:gd name="gd32" fmla="val 1428"/>
              <a:gd name="gd33" fmla="val 19954"/>
              <a:gd name="gd34" fmla="val 20214"/>
              <a:gd name="gd35" fmla="val 18256"/>
              <a:gd name="gd36" fmla="val 20214"/>
              <a:gd name="gd37" fmla="val 18256"/>
              <a:gd name="gd38" fmla="val 2800"/>
              <a:gd name="gd39" fmla="val 1645"/>
              <a:gd name="gd40" fmla="val 2800"/>
              <a:gd name="gd41" fmla="val 1645"/>
              <a:gd name="gd42" fmla="val 1428"/>
              <a:gd name="gd43" fmla="val 3486"/>
              <a:gd name="gd44" fmla="val 1428"/>
              <a:gd name="gd45" fmla="val 0"/>
              <a:gd name="gd46" fmla="val 18014"/>
              <a:gd name="gd47" fmla="val 4434"/>
              <a:gd name="gd48" fmla="val 18000"/>
              <a:gd name="gd49" fmla="val 4434"/>
              <a:gd name="gd50" fmla="val 21600"/>
              <a:gd name="gd51" fmla="val 0"/>
              <a:gd name="gd52" fmla="val 18014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close/>
              </a:path>
              <a:path w="21600" h="21600" fill="norm" stroke="1" extrusionOk="0">
                <a:moveTo>
                  <a:pt x="gd45" y="gd46"/>
                </a:move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5" name="Shape 23555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04800"/>
            <a:ext cx="8229600" cy="58213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3556" name="door"/>
          <p:cNvSpPr>
            <a:spLocks noChangeShapeType="1" noGrp="1"/>
          </p:cNvSpPr>
          <p:nvPr/>
        </p:nvSpPr>
        <p:spPr bwMode="auto">
          <a:xfrm>
            <a:off x="4119562" y="2976562"/>
            <a:ext cx="904875" cy="904875"/>
          </a:xfrm>
          <a:custGeom>
            <a:avLst/>
            <a:gdLst>
              <a:gd name="gd0" fmla="val 65536"/>
              <a:gd name="gd1" fmla="val 21600"/>
              <a:gd name="gd2" fmla="val 21600"/>
              <a:gd name="gd3" fmla="val 6007"/>
              <a:gd name="gd4" fmla="val 127"/>
              <a:gd name="gd5" fmla="val 4665"/>
              <a:gd name="gd6" fmla="val 2541"/>
              <a:gd name="gd7" fmla="val 3579"/>
              <a:gd name="gd8" fmla="val 5209"/>
              <a:gd name="gd9" fmla="val 2492"/>
              <a:gd name="gd10" fmla="val 8259"/>
              <a:gd name="gd11" fmla="val 1598"/>
              <a:gd name="gd12" fmla="val 11308"/>
              <a:gd name="gd13" fmla="val 959"/>
              <a:gd name="gd14" fmla="val 14739"/>
              <a:gd name="gd15" fmla="val 383"/>
              <a:gd name="gd16" fmla="val 18169"/>
              <a:gd name="gd17" fmla="val 0"/>
              <a:gd name="gd18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57" name="DownRibbonSharp"/>
          <p:cNvSpPr>
            <a:spLocks noChangeShapeType="1" noGrp="1"/>
          </p:cNvSpPr>
          <p:nvPr/>
        </p:nvSpPr>
        <p:spPr bwMode="auto">
          <a:xfrm>
            <a:off x="1295400" y="4267200"/>
            <a:ext cx="2438400" cy="1219200"/>
          </a:xfrm>
          <a:custGeom>
            <a:avLst>
              <a:gd name="adj0" fmla="val 5400"/>
              <a:gd name="adj1" fmla="val 2700"/>
            </a:avLst>
            <a:gdLst>
              <a:gd name="gd0" fmla="val 65536"/>
              <a:gd name="gd1" fmla="+- 21600 21600 21600"/>
              <a:gd name="gd2" fmla="+- adj0 21600 21600"/>
              <a:gd name="gd3" fmla="+- adj0 21600 21600"/>
              <a:gd name="gd4" fmla="+- 21600 21600 gd3"/>
              <a:gd name="gd5" fmla="+- 21600 21600 gd2"/>
              <a:gd name="gd6" fmla="+- 21600 21600 adj1"/>
              <a:gd name="gd7" fmla="*/ gd6 21600 21600"/>
              <a:gd name="gd8" fmla="+- adj1 21600 21600"/>
              <a:gd name="gd9" fmla="+- 21600 21600 21600"/>
              <a:gd name="gd10" fmla="+- 21600 21600 21600"/>
              <a:gd name="gd11" fmla="+- 21600 21600 21600"/>
              <a:gd name="gd12" fmla="+- 21600 21600 21600"/>
              <a:gd name="gd13" fmla="+- 21600 21600 21600"/>
              <a:gd name="gd14" fmla="+- 21600 21600 21600"/>
              <a:gd name="gd15" fmla="+- 21600 21600 21600"/>
              <a:gd name="gd16" fmla="+- 21600 21600 21600"/>
              <a:gd name="gd17" fmla="val 0"/>
              <a:gd name="gd18" fmla="val 0"/>
              <a:gd name="gd19" fmla="val 327"/>
              <a:gd name="gd20" fmla="val 0"/>
              <a:gd name="gd21" fmla="val 327"/>
              <a:gd name="gd22" fmla="val 328"/>
              <a:gd name="gd23" fmla="val 21600"/>
              <a:gd name="gd24" fmla="val 328"/>
              <a:gd name="gd25" fmla="val 21600"/>
              <a:gd name="gd26" fmla="val 0"/>
              <a:gd name="gd27" fmla="val 21600"/>
              <a:gd name="gd28" fmla="val 0"/>
              <a:gd name="gd29" fmla="val 18900"/>
              <a:gd name="gd30" fmla="val 1029"/>
              <a:gd name="gd31" fmla="val 21600"/>
              <a:gd name="gd32" fmla="val 21600"/>
              <a:gd name="gd33" fmla="val 21600"/>
              <a:gd name="gd34" fmla="val 21600"/>
              <a:gd name="gd35" fmla="val 21600"/>
              <a:gd name="gd36" fmla="val 21600"/>
              <a:gd name="gd37" fmla="val 327"/>
              <a:gd name="gd38" fmla="val 21600"/>
              <a:gd name="gd39" fmla="val 327"/>
              <a:gd name="gd40" fmla="val 21600"/>
              <a:gd name="gd41" fmla="val 0"/>
              <a:gd name="gd42" fmla="val 21600"/>
              <a:gd name="gd43" fmla="val 2700"/>
              <a:gd name="gd44" fmla="val 1029"/>
              <a:gd name="gd45" fmla="val 327"/>
              <a:gd name="gd46" fmla="val 328"/>
              <a:gd name="gd47" fmla="val 327"/>
              <a:gd name="gd48" fmla="val 328"/>
              <a:gd name="gd49" fmla="val 327"/>
              <a:gd name="gd50" fmla="val 21600"/>
              <a:gd name="gd51" fmla="val 327"/>
              <a:gd name="gd52" fmla="val 328"/>
              <a:gd name="gd53" fmla="val 327"/>
              <a:gd name="gd54" fmla="val 0"/>
              <a:gd name="gd55" fmla="val 21600"/>
              <a:gd name="gd56" fmla="val 328"/>
              <a:gd name="gd57" fmla="val 21600"/>
              <a:gd name="gd58" fmla="val 328"/>
              <a:gd name="gd59" fmla="val 21600"/>
              <a:gd name="gd60" fmla="val 21600"/>
              <a:gd name="gd61" fmla="val 21600"/>
              <a:gd name="gd62" fmla="val 328"/>
              <a:gd name="gd63" fmla="val 21600"/>
              <a:gd name="gd64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7" y="gd18"/>
                </a:move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close/>
              </a:path>
              <a:path w="21600" h="21600" fill="none" stroke="1" extrusionOk="0">
                <a:moveTo>
                  <a:pt x="gd45" y="gd46"/>
                </a:moveTo>
                <a:lnTo>
                  <a:pt x="gd47" y="gd48"/>
                </a:lnTo>
                <a:lnTo>
                  <a:pt x="gd49" y="gd50"/>
                </a:lnTo>
              </a:path>
              <a:path w="21600" h="21600" fill="none" stroke="1" extrusionOk="0">
                <a:moveTo>
                  <a:pt x="gd51" y="gd52"/>
                </a:moveTo>
                <a:lnTo>
                  <a:pt x="gd53" y="gd54"/>
                </a:lnTo>
              </a:path>
              <a:path w="21600" h="21600" fill="none" stroke="1" extrusionOk="0">
                <a:moveTo>
                  <a:pt x="gd55" y="gd56"/>
                </a:moveTo>
                <a:lnTo>
                  <a:pt x="gd57" y="gd58"/>
                </a:lnTo>
                <a:lnTo>
                  <a:pt x="gd59" y="gd60"/>
                </a:lnTo>
              </a:path>
              <a:path w="21600" h="21600" fill="none" stroke="1" extrusionOk="0">
                <a:moveTo>
                  <a:pt x="gd61" y="gd62"/>
                </a:moveTo>
                <a:lnTo>
                  <a:pt x="gd63" y="gd64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58" name="File"/>
          <p:cNvSpPr>
            <a:spLocks noChangeShapeType="1" noGrp="1"/>
          </p:cNvSpPr>
          <p:nvPr/>
        </p:nvSpPr>
        <p:spPr bwMode="auto">
          <a:xfrm>
            <a:off x="5334000" y="3581400"/>
            <a:ext cx="2895600" cy="1809750"/>
          </a:xfrm>
          <a:custGeom>
            <a:avLst/>
            <a:gdLst>
              <a:gd name="gd0" fmla="val 65536"/>
              <a:gd name="gd1" fmla="val 19790"/>
              <a:gd name="gd2" fmla="val 3240"/>
              <a:gd name="gd3" fmla="val 9050"/>
              <a:gd name="gd4" fmla="val 3086"/>
              <a:gd name="gd5" fmla="val 8930"/>
              <a:gd name="gd6" fmla="val 2469"/>
              <a:gd name="gd7" fmla="val 8688"/>
              <a:gd name="gd8" fmla="val 1389"/>
              <a:gd name="gd9" fmla="val 8085"/>
              <a:gd name="gd10" fmla="val 463"/>
              <a:gd name="gd11" fmla="val 7361"/>
              <a:gd name="gd12" fmla="val 0"/>
              <a:gd name="gd13" fmla="val 2051"/>
              <a:gd name="gd14" fmla="val 154"/>
              <a:gd name="gd15" fmla="val 1327"/>
              <a:gd name="gd16" fmla="val 771"/>
              <a:gd name="gd17" fmla="val 965"/>
              <a:gd name="gd18" fmla="val 1697"/>
              <a:gd name="gd19" fmla="val 724"/>
              <a:gd name="gd20" fmla="val 2469"/>
              <a:gd name="gd21" fmla="val 483"/>
              <a:gd name="gd22" fmla="val 2931"/>
              <a:gd name="gd23" fmla="val 241"/>
              <a:gd name="gd24" fmla="val 3240"/>
              <a:gd name="gd25" fmla="val 0"/>
              <a:gd name="gd26" fmla="val 3394"/>
              <a:gd name="gd27" fmla="val 0"/>
              <a:gd name="gd28" fmla="val 3703"/>
              <a:gd name="gd29" fmla="val 0"/>
              <a:gd name="gd30" fmla="val 10800"/>
              <a:gd name="gd31" fmla="val 0"/>
              <a:gd name="gd32" fmla="val 21600"/>
              <a:gd name="gd33" fmla="val 10981"/>
              <a:gd name="gd34" fmla="val 21600"/>
              <a:gd name="gd35" fmla="val 21600"/>
              <a:gd name="gd36" fmla="val 21600"/>
              <a:gd name="gd37" fmla="val 21600"/>
              <a:gd name="gd38" fmla="val 10800"/>
              <a:gd name="gd39" fmla="val 21600"/>
              <a:gd name="gd40" fmla="val 5246"/>
              <a:gd name="gd41" fmla="val 21600"/>
              <a:gd name="gd42" fmla="val 4783"/>
              <a:gd name="gd43" fmla="val 21117"/>
              <a:gd name="gd44" fmla="val 3703"/>
              <a:gd name="gd45" fmla="val 20152"/>
              <a:gd name="gd46" fmla="val 324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59" name="filecab2"/>
          <p:cNvSpPr>
            <a:spLocks noChangeShapeType="1" noGrp="1"/>
          </p:cNvSpPr>
          <p:nvPr/>
        </p:nvSpPr>
        <p:spPr bwMode="auto">
          <a:xfrm>
            <a:off x="4724399" y="1905000"/>
            <a:ext cx="904875" cy="904875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0"/>
              <a:gd name="gd5" fmla="val 0"/>
              <a:gd name="gd6" fmla="val 10800"/>
              <a:gd name="gd7" fmla="val 0"/>
              <a:gd name="gd8" fmla="val 20367"/>
              <a:gd name="gd9" fmla="val 5807"/>
              <a:gd name="gd10" fmla="val 20367"/>
              <a:gd name="gd11" fmla="val 5807"/>
              <a:gd name="gd12" fmla="val 20637"/>
              <a:gd name="gd13" fmla="val 5970"/>
              <a:gd name="gd14" fmla="val 20818"/>
              <a:gd name="gd15" fmla="val 6133"/>
              <a:gd name="gd16" fmla="val 20968"/>
              <a:gd name="gd17" fmla="val 6404"/>
              <a:gd name="gd18" fmla="val 21239"/>
              <a:gd name="gd19" fmla="val 6567"/>
              <a:gd name="gd20" fmla="val 21419"/>
              <a:gd name="gd21" fmla="val 7055"/>
              <a:gd name="gd22" fmla="val 21510"/>
              <a:gd name="gd23" fmla="val 7544"/>
              <a:gd name="gd24" fmla="val 21600"/>
              <a:gd name="gd25" fmla="val 8141"/>
              <a:gd name="gd26" fmla="val 21600"/>
              <a:gd name="gd27" fmla="val 10800"/>
              <a:gd name="gd28" fmla="val 21600"/>
              <a:gd name="gd29" fmla="val 13188"/>
              <a:gd name="gd30" fmla="val 21600"/>
              <a:gd name="gd31" fmla="val 13948"/>
              <a:gd name="gd32" fmla="val 21600"/>
              <a:gd name="gd33" fmla="val 14436"/>
              <a:gd name="gd34" fmla="val 21510"/>
              <a:gd name="gd35" fmla="val 14708"/>
              <a:gd name="gd36" fmla="val 21419"/>
              <a:gd name="gd37" fmla="val 15033"/>
              <a:gd name="gd38" fmla="val 21239"/>
              <a:gd name="gd39" fmla="val 15359"/>
              <a:gd name="gd40" fmla="val 20968"/>
              <a:gd name="gd41" fmla="val 15522"/>
              <a:gd name="gd42" fmla="val 20818"/>
              <a:gd name="gd43" fmla="val 15684"/>
              <a:gd name="gd44" fmla="val 20637"/>
              <a:gd name="gd45" fmla="val 15684"/>
              <a:gd name="gd46" fmla="val 20367"/>
              <a:gd name="gd47" fmla="val 21600"/>
              <a:gd name="gd48" fmla="val 20367"/>
              <a:gd name="gd49" fmla="val 21600"/>
              <a:gd name="gd50" fmla="val 10800"/>
              <a:gd name="gd51" fmla="val 21600"/>
              <a:gd name="gd52" fmla="val 0"/>
              <a:gd name="gd53" fmla="val 10800"/>
              <a:gd name="gd54" fmla="val 0"/>
              <a:gd name="gd55" fmla="val 7055"/>
              <a:gd name="gd56" fmla="val 20367"/>
              <a:gd name="gd57" fmla="val 7055"/>
              <a:gd name="gd58" fmla="val 20547"/>
              <a:gd name="gd59" fmla="val 7055"/>
              <a:gd name="gd60" fmla="val 20637"/>
              <a:gd name="gd61" fmla="val 7218"/>
              <a:gd name="gd62" fmla="val 20728"/>
              <a:gd name="gd63" fmla="val 7381"/>
              <a:gd name="gd64" fmla="val 20818"/>
              <a:gd name="gd65" fmla="val 7544"/>
              <a:gd name="gd66" fmla="val 20908"/>
              <a:gd name="gd67" fmla="val 7707"/>
              <a:gd name="gd68" fmla="val 20968"/>
              <a:gd name="gd69" fmla="val 7815"/>
              <a:gd name="gd70" fmla="val 20968"/>
              <a:gd name="gd71" fmla="val 8141"/>
              <a:gd name="gd72" fmla="val 20968"/>
              <a:gd name="gd73" fmla="val 13188"/>
              <a:gd name="gd74" fmla="val 20968"/>
              <a:gd name="gd75" fmla="val 13459"/>
              <a:gd name="gd76" fmla="val 20968"/>
              <a:gd name="gd77" fmla="val 13785"/>
              <a:gd name="gd78" fmla="val 20968"/>
              <a:gd name="gd79" fmla="val 13948"/>
              <a:gd name="gd80" fmla="val 20908"/>
              <a:gd name="gd81" fmla="val 14111"/>
              <a:gd name="gd82" fmla="val 20818"/>
              <a:gd name="gd83" fmla="val 14273"/>
              <a:gd name="gd84" fmla="val 20728"/>
              <a:gd name="gd85" fmla="val 14273"/>
              <a:gd name="gd86" fmla="val 20637"/>
              <a:gd name="gd87" fmla="val 14436"/>
              <a:gd name="gd88" fmla="val 20547"/>
              <a:gd name="gd89" fmla="val 14436"/>
              <a:gd name="gd90" fmla="val 20367"/>
              <a:gd name="gd91" fmla="val 7055"/>
              <a:gd name="gd92" fmla="val 20367"/>
              <a:gd name="gd93" fmla="val 7055"/>
              <a:gd name="gd94" fmla="val 20367"/>
              <a:gd name="gd95" fmla="val 5807"/>
              <a:gd name="gd96" fmla="val 20367"/>
              <a:gd name="gd97" fmla="val 21600"/>
              <a:gd name="gd98" fmla="val 2036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close/>
                <a:moveTo>
                  <a:pt x="gd55" y="gd56"/>
                </a:move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close/>
              </a:path>
              <a:path w="21600" h="21600" fill="norm" stroke="1" extrusionOk="0">
                <a:moveTo>
                  <a:pt x="gd93" y="gd94"/>
                </a:moveTo>
                <a:lnTo>
                  <a:pt x="gd95" y="gd96"/>
                </a:lnTo>
                <a:lnTo>
                  <a:pt x="gd97" y="gd98"/>
                </a:lnTo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60" name="filecab3"/>
          <p:cNvSpPr>
            <a:spLocks noChangeShapeType="1" noGrp="1"/>
          </p:cNvSpPr>
          <p:nvPr/>
        </p:nvSpPr>
        <p:spPr bwMode="auto">
          <a:xfrm>
            <a:off x="6172200" y="2438400"/>
            <a:ext cx="1809750" cy="904875"/>
          </a:xfrm>
          <a:custGeom>
            <a:avLst/>
            <a:gdLst>
              <a:gd name="gd0" fmla="val 65536"/>
              <a:gd name="gd1" fmla="val 10788"/>
              <a:gd name="gd2" fmla="val 0"/>
              <a:gd name="gd3" fmla="val 0"/>
              <a:gd name="gd4" fmla="val 0"/>
              <a:gd name="gd5" fmla="val 0"/>
              <a:gd name="gd6" fmla="val 10800"/>
              <a:gd name="gd7" fmla="val 0"/>
              <a:gd name="gd8" fmla="val 19099"/>
              <a:gd name="gd9" fmla="val 8466"/>
              <a:gd name="gd10" fmla="val 19099"/>
              <a:gd name="gd11" fmla="val 8490"/>
              <a:gd name="gd12" fmla="val 19440"/>
              <a:gd name="gd13" fmla="val 8537"/>
              <a:gd name="gd14" fmla="val 20008"/>
              <a:gd name="gd15" fmla="val 8607"/>
              <a:gd name="gd16" fmla="val 20349"/>
              <a:gd name="gd17" fmla="val 8701"/>
              <a:gd name="gd18" fmla="val 20691"/>
              <a:gd name="gd19" fmla="val 8842"/>
              <a:gd name="gd20" fmla="val 21145"/>
              <a:gd name="gd21" fmla="val 9053"/>
              <a:gd name="gd22" fmla="val 21373"/>
              <a:gd name="gd23" fmla="val 9264"/>
              <a:gd name="gd24" fmla="val 21600"/>
              <a:gd name="gd25" fmla="val 9545"/>
              <a:gd name="gd26" fmla="val 21600"/>
              <a:gd name="gd27" fmla="val 10718"/>
              <a:gd name="gd28" fmla="val 21600"/>
              <a:gd name="gd29" fmla="val 11891"/>
              <a:gd name="gd30" fmla="val 21600"/>
              <a:gd name="gd31" fmla="val 12266"/>
              <a:gd name="gd32" fmla="val 21600"/>
              <a:gd name="gd33" fmla="val 12477"/>
              <a:gd name="gd34" fmla="val 21429"/>
              <a:gd name="gd35" fmla="val 12618"/>
              <a:gd name="gd36" fmla="val 21202"/>
              <a:gd name="gd37" fmla="val 12758"/>
              <a:gd name="gd38" fmla="val 20861"/>
              <a:gd name="gd39" fmla="val 12922"/>
              <a:gd name="gd40" fmla="val 20349"/>
              <a:gd name="gd41" fmla="val 12993"/>
              <a:gd name="gd42" fmla="val 19952"/>
              <a:gd name="gd43" fmla="val 13016"/>
              <a:gd name="gd44" fmla="val 19440"/>
              <a:gd name="gd45" fmla="val 13063"/>
              <a:gd name="gd46" fmla="val 19099"/>
              <a:gd name="gd47" fmla="val 21600"/>
              <a:gd name="gd48" fmla="val 19099"/>
              <a:gd name="gd49" fmla="val 21600"/>
              <a:gd name="gd50" fmla="val 10800"/>
              <a:gd name="gd51" fmla="val 21600"/>
              <a:gd name="gd52" fmla="val 0"/>
              <a:gd name="gd53" fmla="val 10788"/>
              <a:gd name="gd54" fmla="val 0"/>
              <a:gd name="gd55" fmla="val 9053"/>
              <a:gd name="gd56" fmla="val 19099"/>
              <a:gd name="gd57" fmla="val 9053"/>
              <a:gd name="gd58" fmla="val 19440"/>
              <a:gd name="gd59" fmla="val 9076"/>
              <a:gd name="gd60" fmla="val 19611"/>
              <a:gd name="gd61" fmla="val 9123"/>
              <a:gd name="gd62" fmla="val 19781"/>
              <a:gd name="gd63" fmla="val 9193"/>
              <a:gd name="gd64" fmla="val 20008"/>
              <a:gd name="gd65" fmla="val 9264"/>
              <a:gd name="gd66" fmla="val 20179"/>
              <a:gd name="gd67" fmla="val 9334"/>
              <a:gd name="gd68" fmla="val 20293"/>
              <a:gd name="gd69" fmla="val 9405"/>
              <a:gd name="gd70" fmla="val 20349"/>
              <a:gd name="gd71" fmla="val 9545"/>
              <a:gd name="gd72" fmla="val 20349"/>
              <a:gd name="gd73" fmla="val 11891"/>
              <a:gd name="gd74" fmla="val 20349"/>
              <a:gd name="gd75" fmla="val 12031"/>
              <a:gd name="gd76" fmla="val 20349"/>
              <a:gd name="gd77" fmla="val 12172"/>
              <a:gd name="gd78" fmla="val 20236"/>
              <a:gd name="gd79" fmla="val 12266"/>
              <a:gd name="gd80" fmla="val 20179"/>
              <a:gd name="gd81" fmla="val 12336"/>
              <a:gd name="gd82" fmla="val 20008"/>
              <a:gd name="gd83" fmla="val 12383"/>
              <a:gd name="gd84" fmla="val 19838"/>
              <a:gd name="gd85" fmla="val 12430"/>
              <a:gd name="gd86" fmla="val 19611"/>
              <a:gd name="gd87" fmla="val 12477"/>
              <a:gd name="gd88" fmla="val 19440"/>
              <a:gd name="gd89" fmla="val 12477"/>
              <a:gd name="gd90" fmla="val 19099"/>
              <a:gd name="gd91" fmla="val 9053"/>
              <a:gd name="gd92" fmla="val 19099"/>
              <a:gd name="gd93" fmla="val 9053"/>
              <a:gd name="gd94" fmla="val 19099"/>
              <a:gd name="gd95" fmla="val 0"/>
              <a:gd name="gd96" fmla="val 19099"/>
              <a:gd name="gd97" fmla="val 21600"/>
              <a:gd name="gd98" fmla="val 1909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close/>
                <a:moveTo>
                  <a:pt x="gd55" y="gd56"/>
                </a:move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close/>
              </a:path>
              <a:path w="21600" h="21600" fill="norm" stroke="1" extrusionOk="0">
                <a:moveTo>
                  <a:pt x="gd93" y="gd94"/>
                </a:moveTo>
                <a:lnTo>
                  <a:pt x="gd95" y="gd96"/>
                </a:lnTo>
                <a:lnTo>
                  <a:pt x="gd97" y="gd98"/>
                </a:lnTo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61" name="Film"/>
          <p:cNvSpPr>
            <a:spLocks noChangeShapeType="1" noGrp="1"/>
          </p:cNvSpPr>
          <p:nvPr/>
        </p:nvSpPr>
        <p:spPr bwMode="auto">
          <a:xfrm>
            <a:off x="838200" y="838200"/>
            <a:ext cx="1809750" cy="2895600"/>
          </a:xfrm>
          <a:custGeom>
            <a:avLst/>
            <a:gdLst>
              <a:gd name="gd0" fmla="val 65536"/>
              <a:gd name="gd1" fmla="val 21600"/>
              <a:gd name="gd2" fmla="val 0"/>
              <a:gd name="gd3" fmla="val 21600"/>
              <a:gd name="gd4" fmla="val 21600"/>
              <a:gd name="gd5" fmla="val 0"/>
              <a:gd name="gd6" fmla="val 21600"/>
              <a:gd name="gd7" fmla="val 0"/>
              <a:gd name="gd8" fmla="val 0"/>
              <a:gd name="gd9" fmla="val 21600"/>
              <a:gd name="gd10" fmla="val 0"/>
              <a:gd name="gd11" fmla="val 3014"/>
              <a:gd name="gd12" fmla="val 21600"/>
              <a:gd name="gd13" fmla="val 3014"/>
              <a:gd name="gd14" fmla="val 0"/>
              <a:gd name="gd15" fmla="val 0"/>
              <a:gd name="gd16" fmla="val 0"/>
              <a:gd name="gd17" fmla="val 0"/>
              <a:gd name="gd18" fmla="val 21600"/>
              <a:gd name="gd19" fmla="val 3014"/>
              <a:gd name="gd20" fmla="val 21600"/>
              <a:gd name="gd21" fmla="val 21600"/>
              <a:gd name="gd22" fmla="val 21600"/>
              <a:gd name="gd23" fmla="val 21600"/>
              <a:gd name="gd24" fmla="val 0"/>
              <a:gd name="gd25" fmla="val 18586"/>
              <a:gd name="gd26" fmla="val 0"/>
              <a:gd name="gd27" fmla="val 18586"/>
              <a:gd name="gd28" fmla="val 21600"/>
              <a:gd name="gd29" fmla="val 21600"/>
              <a:gd name="gd30" fmla="val 21600"/>
              <a:gd name="gd31" fmla="val 6028"/>
              <a:gd name="gd32" fmla="val 6574"/>
              <a:gd name="gd33" fmla="val 15572"/>
              <a:gd name="gd34" fmla="val 6574"/>
              <a:gd name="gd35" fmla="val 16074"/>
              <a:gd name="gd36" fmla="val 6574"/>
              <a:gd name="gd37" fmla="val 16326"/>
              <a:gd name="gd38" fmla="val 6457"/>
              <a:gd name="gd39" fmla="val 16577"/>
              <a:gd name="gd40" fmla="val 6339"/>
              <a:gd name="gd41" fmla="val 16828"/>
              <a:gd name="gd42" fmla="val 6222"/>
              <a:gd name="gd43" fmla="val 17079"/>
              <a:gd name="gd44" fmla="val 6222"/>
              <a:gd name="gd45" fmla="val 17330"/>
              <a:gd name="gd46" fmla="val 5987"/>
              <a:gd name="gd47" fmla="val 17330"/>
              <a:gd name="gd48" fmla="val 5870"/>
              <a:gd name="gd49" fmla="val 17581"/>
              <a:gd name="gd50" fmla="val 5635"/>
              <a:gd name="gd51" fmla="val 17581"/>
              <a:gd name="gd52" fmla="val 1526"/>
              <a:gd name="gd53" fmla="val 17330"/>
              <a:gd name="gd54" fmla="val 1291"/>
              <a:gd name="gd55" fmla="val 17330"/>
              <a:gd name="gd56" fmla="val 1174"/>
              <a:gd name="gd57" fmla="val 17079"/>
              <a:gd name="gd58" fmla="val 1057"/>
              <a:gd name="gd59" fmla="val 16828"/>
              <a:gd name="gd60" fmla="val 939"/>
              <a:gd name="gd61" fmla="val 16577"/>
              <a:gd name="gd62" fmla="val 822"/>
              <a:gd name="gd63" fmla="val 16326"/>
              <a:gd name="gd64" fmla="val 704"/>
              <a:gd name="gd65" fmla="val 16074"/>
              <a:gd name="gd66" fmla="val 704"/>
              <a:gd name="gd67" fmla="val 15572"/>
              <a:gd name="gd68" fmla="val 587"/>
              <a:gd name="gd69" fmla="val 6028"/>
              <a:gd name="gd70" fmla="val 587"/>
              <a:gd name="gd71" fmla="val 5526"/>
              <a:gd name="gd72" fmla="val 704"/>
              <a:gd name="gd73" fmla="val 5274"/>
              <a:gd name="gd74" fmla="val 704"/>
              <a:gd name="gd75" fmla="val 5023"/>
              <a:gd name="gd76" fmla="val 822"/>
              <a:gd name="gd77" fmla="val 4772"/>
              <a:gd name="gd78" fmla="val 939"/>
              <a:gd name="gd79" fmla="val 4521"/>
              <a:gd name="gd80" fmla="val 1057"/>
              <a:gd name="gd81" fmla="val 4270"/>
              <a:gd name="gd82" fmla="val 1174"/>
              <a:gd name="gd83" fmla="val 4270"/>
              <a:gd name="gd84" fmla="val 1291"/>
              <a:gd name="gd85" fmla="val 4019"/>
              <a:gd name="gd86" fmla="val 1526"/>
              <a:gd name="gd87" fmla="val 4019"/>
              <a:gd name="gd88" fmla="val 5635"/>
              <a:gd name="gd89" fmla="val 4270"/>
              <a:gd name="gd90" fmla="val 5870"/>
              <a:gd name="gd91" fmla="val 4270"/>
              <a:gd name="gd92" fmla="val 5987"/>
              <a:gd name="gd93" fmla="val 4521"/>
              <a:gd name="gd94" fmla="val 6222"/>
              <a:gd name="gd95" fmla="val 4772"/>
              <a:gd name="gd96" fmla="val 6222"/>
              <a:gd name="gd97" fmla="val 5023"/>
              <a:gd name="gd98" fmla="val 6339"/>
              <a:gd name="gd99" fmla="val 5274"/>
              <a:gd name="gd100" fmla="val 6457"/>
              <a:gd name="gd101" fmla="val 5526"/>
              <a:gd name="gd102" fmla="val 6574"/>
              <a:gd name="gd103" fmla="val 6028"/>
              <a:gd name="gd104" fmla="val 6574"/>
              <a:gd name="gd105" fmla="val 6028"/>
              <a:gd name="gd106" fmla="val 13617"/>
              <a:gd name="gd107" fmla="val 15572"/>
              <a:gd name="gd108" fmla="val 13617"/>
              <a:gd name="gd109" fmla="val 16074"/>
              <a:gd name="gd110" fmla="val 13617"/>
              <a:gd name="gd111" fmla="val 16326"/>
              <a:gd name="gd112" fmla="val 13617"/>
              <a:gd name="gd113" fmla="val 16577"/>
              <a:gd name="gd114" fmla="val 13500"/>
              <a:gd name="gd115" fmla="val 16828"/>
              <a:gd name="gd116" fmla="val 13383"/>
              <a:gd name="gd117" fmla="val 17079"/>
              <a:gd name="gd118" fmla="val 13265"/>
              <a:gd name="gd119" fmla="val 17330"/>
              <a:gd name="gd120" fmla="val 13148"/>
              <a:gd name="gd121" fmla="val 17330"/>
              <a:gd name="gd122" fmla="val 12913"/>
              <a:gd name="gd123" fmla="val 17581"/>
              <a:gd name="gd124" fmla="val 12796"/>
              <a:gd name="gd125" fmla="val 17581"/>
              <a:gd name="gd126" fmla="val 8687"/>
              <a:gd name="gd127" fmla="val 17330"/>
              <a:gd name="gd128" fmla="val 8452"/>
              <a:gd name="gd129" fmla="val 17330"/>
              <a:gd name="gd130" fmla="val 8335"/>
              <a:gd name="gd131" fmla="val 17079"/>
              <a:gd name="gd132" fmla="val 8217"/>
              <a:gd name="gd133" fmla="val 16828"/>
              <a:gd name="gd134" fmla="val 7983"/>
              <a:gd name="gd135" fmla="val 16577"/>
              <a:gd name="gd136" fmla="val 7983"/>
              <a:gd name="gd137" fmla="val 16326"/>
              <a:gd name="gd138" fmla="val 7865"/>
              <a:gd name="gd139" fmla="val 16074"/>
              <a:gd name="gd140" fmla="val 7865"/>
              <a:gd name="gd141" fmla="val 15572"/>
              <a:gd name="gd142" fmla="val 7748"/>
              <a:gd name="gd143" fmla="val 6028"/>
              <a:gd name="gd144" fmla="val 7748"/>
              <a:gd name="gd145" fmla="val 5526"/>
              <a:gd name="gd146" fmla="val 7865"/>
              <a:gd name="gd147" fmla="val 5274"/>
              <a:gd name="gd148" fmla="val 7865"/>
              <a:gd name="gd149" fmla="val 5023"/>
              <a:gd name="gd150" fmla="val 7983"/>
              <a:gd name="gd151" fmla="val 4772"/>
              <a:gd name="gd152" fmla="val 7983"/>
              <a:gd name="gd153" fmla="val 4521"/>
              <a:gd name="gd154" fmla="val 8217"/>
              <a:gd name="gd155" fmla="val 4270"/>
              <a:gd name="gd156" fmla="val 8335"/>
              <a:gd name="gd157" fmla="val 4270"/>
              <a:gd name="gd158" fmla="val 8452"/>
              <a:gd name="gd159" fmla="val 4019"/>
              <a:gd name="gd160" fmla="val 8687"/>
              <a:gd name="gd161" fmla="val 4019"/>
              <a:gd name="gd162" fmla="val 12796"/>
              <a:gd name="gd163" fmla="val 4270"/>
              <a:gd name="gd164" fmla="val 12913"/>
              <a:gd name="gd165" fmla="val 4270"/>
              <a:gd name="gd166" fmla="val 13148"/>
              <a:gd name="gd167" fmla="val 4521"/>
              <a:gd name="gd168" fmla="val 13265"/>
              <a:gd name="gd169" fmla="val 4772"/>
              <a:gd name="gd170" fmla="val 13383"/>
              <a:gd name="gd171" fmla="val 5023"/>
              <a:gd name="gd172" fmla="val 13500"/>
              <a:gd name="gd173" fmla="val 5274"/>
              <a:gd name="gd174" fmla="val 13617"/>
              <a:gd name="gd175" fmla="val 5526"/>
              <a:gd name="gd176" fmla="val 13617"/>
              <a:gd name="gd177" fmla="val 6028"/>
              <a:gd name="gd178" fmla="val 13617"/>
              <a:gd name="gd179" fmla="val 6028"/>
              <a:gd name="gd180" fmla="val 20778"/>
              <a:gd name="gd181" fmla="val 15572"/>
              <a:gd name="gd182" fmla="val 20778"/>
              <a:gd name="gd183" fmla="val 16074"/>
              <a:gd name="gd184" fmla="val 20778"/>
              <a:gd name="gd185" fmla="val 16326"/>
              <a:gd name="gd186" fmla="val 20661"/>
              <a:gd name="gd187" fmla="val 16577"/>
              <a:gd name="gd188" fmla="val 20661"/>
              <a:gd name="gd189" fmla="val 16828"/>
              <a:gd name="gd190" fmla="val 20543"/>
              <a:gd name="gd191" fmla="val 17079"/>
              <a:gd name="gd192" fmla="val 20426"/>
              <a:gd name="gd193" fmla="val 17330"/>
              <a:gd name="gd194" fmla="val 20309"/>
              <a:gd name="gd195" fmla="val 17330"/>
              <a:gd name="gd196" fmla="val 20074"/>
              <a:gd name="gd197" fmla="val 17581"/>
              <a:gd name="gd198" fmla="val 19957"/>
              <a:gd name="gd199" fmla="val 17581"/>
              <a:gd name="gd200" fmla="val 15730"/>
              <a:gd name="gd201" fmla="val 17330"/>
              <a:gd name="gd202" fmla="val 15613"/>
              <a:gd name="gd203" fmla="val 17330"/>
              <a:gd name="gd204" fmla="val 15378"/>
              <a:gd name="gd205" fmla="val 17079"/>
              <a:gd name="gd206" fmla="val 15378"/>
              <a:gd name="gd207" fmla="val 16828"/>
              <a:gd name="gd208" fmla="val 15143"/>
              <a:gd name="gd209" fmla="val 16577"/>
              <a:gd name="gd210" fmla="val 15026"/>
              <a:gd name="gd211" fmla="val 16326"/>
              <a:gd name="gd212" fmla="val 15026"/>
              <a:gd name="gd213" fmla="val 16074"/>
              <a:gd name="gd214" fmla="val 15026"/>
              <a:gd name="gd215" fmla="val 15572"/>
              <a:gd name="gd216" fmla="val 14909"/>
              <a:gd name="gd217" fmla="val 6028"/>
              <a:gd name="gd218" fmla="val 14909"/>
              <a:gd name="gd219" fmla="val 5526"/>
              <a:gd name="gd220" fmla="val 15026"/>
              <a:gd name="gd221" fmla="val 5274"/>
              <a:gd name="gd222" fmla="val 15026"/>
              <a:gd name="gd223" fmla="val 5023"/>
              <a:gd name="gd224" fmla="val 15026"/>
              <a:gd name="gd225" fmla="val 4772"/>
              <a:gd name="gd226" fmla="val 15143"/>
              <a:gd name="gd227" fmla="val 4521"/>
              <a:gd name="gd228" fmla="val 15378"/>
              <a:gd name="gd229" fmla="val 4270"/>
              <a:gd name="gd230" fmla="val 15378"/>
              <a:gd name="gd231" fmla="val 4270"/>
              <a:gd name="gd232" fmla="val 15613"/>
              <a:gd name="gd233" fmla="val 4019"/>
              <a:gd name="gd234" fmla="val 15730"/>
              <a:gd name="gd235" fmla="val 4019"/>
              <a:gd name="gd236" fmla="val 19957"/>
              <a:gd name="gd237" fmla="val 4270"/>
              <a:gd name="gd238" fmla="val 20074"/>
              <a:gd name="gd239" fmla="val 4270"/>
              <a:gd name="gd240" fmla="val 20309"/>
              <a:gd name="gd241" fmla="val 4521"/>
              <a:gd name="gd242" fmla="val 20426"/>
              <a:gd name="gd243" fmla="val 4772"/>
              <a:gd name="gd244" fmla="val 20543"/>
              <a:gd name="gd245" fmla="val 5023"/>
              <a:gd name="gd246" fmla="val 20661"/>
              <a:gd name="gd247" fmla="val 5274"/>
              <a:gd name="gd248" fmla="val 20661"/>
              <a:gd name="gd249" fmla="val 5526"/>
              <a:gd name="gd250" fmla="val 20778"/>
              <a:gd name="gd251" fmla="val 6028"/>
              <a:gd name="gd252" fmla="val 20778"/>
              <a:gd name="gd253" fmla="val 753"/>
              <a:gd name="gd254" fmla="val 1291"/>
              <a:gd name="gd255" fmla="val 2260"/>
              <a:gd name="gd256" fmla="val 1291"/>
              <a:gd name="gd257" fmla="val 2260"/>
              <a:gd name="gd258" fmla="val 235"/>
              <a:gd name="gd259" fmla="val 753"/>
              <a:gd name="gd260" fmla="val 235"/>
              <a:gd name="gd261" fmla="val 753"/>
              <a:gd name="gd262" fmla="val 1291"/>
              <a:gd name="gd263" fmla="val 753"/>
              <a:gd name="gd264" fmla="val 2700"/>
              <a:gd name="gd265" fmla="val 2260"/>
              <a:gd name="gd266" fmla="val 2700"/>
              <a:gd name="gd267" fmla="val 2260"/>
              <a:gd name="gd268" fmla="val 1643"/>
              <a:gd name="gd269" fmla="val 753"/>
              <a:gd name="gd270" fmla="val 1643"/>
              <a:gd name="gd271" fmla="val 753"/>
              <a:gd name="gd272" fmla="val 2700"/>
              <a:gd name="gd273" fmla="val 753"/>
              <a:gd name="gd274" fmla="val 4109"/>
              <a:gd name="gd275" fmla="val 2260"/>
              <a:gd name="gd276" fmla="val 4109"/>
              <a:gd name="gd277" fmla="val 2260"/>
              <a:gd name="gd278" fmla="val 3052"/>
              <a:gd name="gd279" fmla="val 753"/>
              <a:gd name="gd280" fmla="val 3052"/>
              <a:gd name="gd281" fmla="val 753"/>
              <a:gd name="gd282" fmla="val 4109"/>
              <a:gd name="gd283" fmla="val 753"/>
              <a:gd name="gd284" fmla="val 5517"/>
              <a:gd name="gd285" fmla="val 2260"/>
              <a:gd name="gd286" fmla="val 5517"/>
              <a:gd name="gd287" fmla="val 2260"/>
              <a:gd name="gd288" fmla="val 4461"/>
              <a:gd name="gd289" fmla="val 753"/>
              <a:gd name="gd290" fmla="val 4461"/>
              <a:gd name="gd291" fmla="val 753"/>
              <a:gd name="gd292" fmla="val 5517"/>
              <a:gd name="gd293" fmla="val 753"/>
              <a:gd name="gd294" fmla="val 6926"/>
              <a:gd name="gd295" fmla="val 2260"/>
              <a:gd name="gd296" fmla="val 6926"/>
              <a:gd name="gd297" fmla="val 2260"/>
              <a:gd name="gd298" fmla="val 5870"/>
              <a:gd name="gd299" fmla="val 753"/>
              <a:gd name="gd300" fmla="val 5870"/>
              <a:gd name="gd301" fmla="val 753"/>
              <a:gd name="gd302" fmla="val 6926"/>
              <a:gd name="gd303" fmla="val 753"/>
              <a:gd name="gd304" fmla="val 8335"/>
              <a:gd name="gd305" fmla="val 2260"/>
              <a:gd name="gd306" fmla="val 8335"/>
              <a:gd name="gd307" fmla="val 2260"/>
              <a:gd name="gd308" fmla="val 7278"/>
              <a:gd name="gd309" fmla="val 753"/>
              <a:gd name="gd310" fmla="val 7278"/>
              <a:gd name="gd311" fmla="val 753"/>
              <a:gd name="gd312" fmla="val 8335"/>
              <a:gd name="gd313" fmla="val 753"/>
              <a:gd name="gd314" fmla="val 9743"/>
              <a:gd name="gd315" fmla="val 2260"/>
              <a:gd name="gd316" fmla="val 9743"/>
              <a:gd name="gd317" fmla="val 2260"/>
              <a:gd name="gd318" fmla="val 8687"/>
              <a:gd name="gd319" fmla="val 753"/>
              <a:gd name="gd320" fmla="val 8687"/>
              <a:gd name="gd321" fmla="val 753"/>
              <a:gd name="gd322" fmla="val 9743"/>
              <a:gd name="gd323" fmla="val 753"/>
              <a:gd name="gd324" fmla="val 11152"/>
              <a:gd name="gd325" fmla="val 2260"/>
              <a:gd name="gd326" fmla="val 11152"/>
              <a:gd name="gd327" fmla="val 2260"/>
              <a:gd name="gd328" fmla="val 10096"/>
              <a:gd name="gd329" fmla="val 753"/>
              <a:gd name="gd330" fmla="val 10096"/>
              <a:gd name="gd331" fmla="val 753"/>
              <a:gd name="gd332" fmla="val 11152"/>
              <a:gd name="gd333" fmla="val 753"/>
              <a:gd name="gd334" fmla="val 12561"/>
              <a:gd name="gd335" fmla="val 2260"/>
              <a:gd name="gd336" fmla="val 12561"/>
              <a:gd name="gd337" fmla="val 2260"/>
              <a:gd name="gd338" fmla="val 11504"/>
              <a:gd name="gd339" fmla="val 753"/>
              <a:gd name="gd340" fmla="val 11504"/>
              <a:gd name="gd341" fmla="val 753"/>
              <a:gd name="gd342" fmla="val 12561"/>
              <a:gd name="gd343" fmla="val 753"/>
              <a:gd name="gd344" fmla="val 13970"/>
              <a:gd name="gd345" fmla="val 2260"/>
              <a:gd name="gd346" fmla="val 13970"/>
              <a:gd name="gd347" fmla="val 2260"/>
              <a:gd name="gd348" fmla="val 12913"/>
              <a:gd name="gd349" fmla="val 753"/>
              <a:gd name="gd350" fmla="val 12913"/>
              <a:gd name="gd351" fmla="val 753"/>
              <a:gd name="gd352" fmla="val 13970"/>
              <a:gd name="gd353" fmla="val 753"/>
              <a:gd name="gd354" fmla="val 15378"/>
              <a:gd name="gd355" fmla="val 2260"/>
              <a:gd name="gd356" fmla="val 15378"/>
              <a:gd name="gd357" fmla="val 2260"/>
              <a:gd name="gd358" fmla="val 14322"/>
              <a:gd name="gd359" fmla="val 753"/>
              <a:gd name="gd360" fmla="val 14322"/>
              <a:gd name="gd361" fmla="val 753"/>
              <a:gd name="gd362" fmla="val 15378"/>
              <a:gd name="gd363" fmla="val 753"/>
              <a:gd name="gd364" fmla="val 16787"/>
              <a:gd name="gd365" fmla="val 2260"/>
              <a:gd name="gd366" fmla="val 16787"/>
              <a:gd name="gd367" fmla="val 2260"/>
              <a:gd name="gd368" fmla="val 15730"/>
              <a:gd name="gd369" fmla="val 753"/>
              <a:gd name="gd370" fmla="val 15730"/>
              <a:gd name="gd371" fmla="val 753"/>
              <a:gd name="gd372" fmla="val 16787"/>
              <a:gd name="gd373" fmla="val 753"/>
              <a:gd name="gd374" fmla="val 18196"/>
              <a:gd name="gd375" fmla="val 2260"/>
              <a:gd name="gd376" fmla="val 18196"/>
              <a:gd name="gd377" fmla="val 2260"/>
              <a:gd name="gd378" fmla="val 17139"/>
              <a:gd name="gd379" fmla="val 753"/>
              <a:gd name="gd380" fmla="val 17139"/>
              <a:gd name="gd381" fmla="val 753"/>
              <a:gd name="gd382" fmla="val 18196"/>
              <a:gd name="gd383" fmla="val 753"/>
              <a:gd name="gd384" fmla="val 19604"/>
              <a:gd name="gd385" fmla="val 2260"/>
              <a:gd name="gd386" fmla="val 19604"/>
              <a:gd name="gd387" fmla="val 2260"/>
              <a:gd name="gd388" fmla="val 18548"/>
              <a:gd name="gd389" fmla="val 753"/>
              <a:gd name="gd390" fmla="val 18548"/>
              <a:gd name="gd391" fmla="val 753"/>
              <a:gd name="gd392" fmla="val 19604"/>
              <a:gd name="gd393" fmla="val 753"/>
              <a:gd name="gd394" fmla="val 21013"/>
              <a:gd name="gd395" fmla="val 2260"/>
              <a:gd name="gd396" fmla="val 21013"/>
              <a:gd name="gd397" fmla="val 2260"/>
              <a:gd name="gd398" fmla="val 19957"/>
              <a:gd name="gd399" fmla="val 753"/>
              <a:gd name="gd400" fmla="val 19957"/>
              <a:gd name="gd401" fmla="val 753"/>
              <a:gd name="gd402" fmla="val 21013"/>
              <a:gd name="gd403" fmla="val 19340"/>
              <a:gd name="gd404" fmla="val 1409"/>
              <a:gd name="gd405" fmla="val 20595"/>
              <a:gd name="gd406" fmla="val 1409"/>
              <a:gd name="gd407" fmla="val 20595"/>
              <a:gd name="gd408" fmla="val 352"/>
              <a:gd name="gd409" fmla="val 19340"/>
              <a:gd name="gd410" fmla="val 352"/>
              <a:gd name="gd411" fmla="val 19340"/>
              <a:gd name="gd412" fmla="val 1409"/>
              <a:gd name="gd413" fmla="val 19340"/>
              <a:gd name="gd414" fmla="val 2700"/>
              <a:gd name="gd415" fmla="val 20595"/>
              <a:gd name="gd416" fmla="val 2700"/>
              <a:gd name="gd417" fmla="val 20595"/>
              <a:gd name="gd418" fmla="val 1643"/>
              <a:gd name="gd419" fmla="val 19340"/>
              <a:gd name="gd420" fmla="val 1643"/>
              <a:gd name="gd421" fmla="val 19340"/>
              <a:gd name="gd422" fmla="val 2700"/>
              <a:gd name="gd423" fmla="val 19340"/>
              <a:gd name="gd424" fmla="val 4109"/>
              <a:gd name="gd425" fmla="val 20595"/>
              <a:gd name="gd426" fmla="val 4109"/>
              <a:gd name="gd427" fmla="val 20595"/>
              <a:gd name="gd428" fmla="val 3052"/>
              <a:gd name="gd429" fmla="val 19340"/>
              <a:gd name="gd430" fmla="val 3052"/>
              <a:gd name="gd431" fmla="val 19340"/>
              <a:gd name="gd432" fmla="val 4109"/>
              <a:gd name="gd433" fmla="val 19340"/>
              <a:gd name="gd434" fmla="val 5517"/>
              <a:gd name="gd435" fmla="val 20595"/>
              <a:gd name="gd436" fmla="val 5517"/>
              <a:gd name="gd437" fmla="val 20595"/>
              <a:gd name="gd438" fmla="val 4461"/>
              <a:gd name="gd439" fmla="val 19340"/>
              <a:gd name="gd440" fmla="val 4461"/>
              <a:gd name="gd441" fmla="val 19340"/>
              <a:gd name="gd442" fmla="val 5517"/>
              <a:gd name="gd443" fmla="val 19340"/>
              <a:gd name="gd444" fmla="val 6926"/>
              <a:gd name="gd445" fmla="val 20595"/>
              <a:gd name="gd446" fmla="val 6926"/>
              <a:gd name="gd447" fmla="val 20595"/>
              <a:gd name="gd448" fmla="val 5870"/>
              <a:gd name="gd449" fmla="val 19340"/>
              <a:gd name="gd450" fmla="val 5870"/>
              <a:gd name="gd451" fmla="val 19340"/>
              <a:gd name="gd452" fmla="val 6926"/>
              <a:gd name="gd453" fmla="val 19340"/>
              <a:gd name="gd454" fmla="val 8335"/>
              <a:gd name="gd455" fmla="val 20595"/>
              <a:gd name="gd456" fmla="val 8335"/>
              <a:gd name="gd457" fmla="val 20595"/>
              <a:gd name="gd458" fmla="val 7278"/>
              <a:gd name="gd459" fmla="val 19340"/>
              <a:gd name="gd460" fmla="val 7278"/>
              <a:gd name="gd461" fmla="val 19340"/>
              <a:gd name="gd462" fmla="val 8335"/>
              <a:gd name="gd463" fmla="val 19340"/>
              <a:gd name="gd464" fmla="val 9743"/>
              <a:gd name="gd465" fmla="val 20595"/>
              <a:gd name="gd466" fmla="val 9743"/>
              <a:gd name="gd467" fmla="val 20595"/>
              <a:gd name="gd468" fmla="val 8687"/>
              <a:gd name="gd469" fmla="val 19340"/>
              <a:gd name="gd470" fmla="val 8687"/>
              <a:gd name="gd471" fmla="val 19340"/>
              <a:gd name="gd472" fmla="val 9743"/>
              <a:gd name="gd473" fmla="val 19340"/>
              <a:gd name="gd474" fmla="val 11152"/>
              <a:gd name="gd475" fmla="val 20595"/>
              <a:gd name="gd476" fmla="val 11152"/>
              <a:gd name="gd477" fmla="val 20595"/>
              <a:gd name="gd478" fmla="val 10096"/>
              <a:gd name="gd479" fmla="val 19340"/>
              <a:gd name="gd480" fmla="val 10096"/>
              <a:gd name="gd481" fmla="val 19340"/>
              <a:gd name="gd482" fmla="val 11152"/>
              <a:gd name="gd483" fmla="val 19340"/>
              <a:gd name="gd484" fmla="val 12561"/>
              <a:gd name="gd485" fmla="val 20595"/>
              <a:gd name="gd486" fmla="val 12561"/>
              <a:gd name="gd487" fmla="val 20595"/>
              <a:gd name="gd488" fmla="val 11504"/>
              <a:gd name="gd489" fmla="val 19340"/>
              <a:gd name="gd490" fmla="val 11504"/>
              <a:gd name="gd491" fmla="val 19340"/>
              <a:gd name="gd492" fmla="val 12561"/>
              <a:gd name="gd493" fmla="val 19340"/>
              <a:gd name="gd494" fmla="val 13970"/>
              <a:gd name="gd495" fmla="val 20595"/>
              <a:gd name="gd496" fmla="val 13970"/>
              <a:gd name="gd497" fmla="val 20595"/>
              <a:gd name="gd498" fmla="val 12913"/>
              <a:gd name="gd499" fmla="val 19340"/>
              <a:gd name="gd500" fmla="val 12913"/>
              <a:gd name="gd501" fmla="val 19340"/>
              <a:gd name="gd502" fmla="val 13970"/>
              <a:gd name="gd503" fmla="val 19340"/>
              <a:gd name="gd504" fmla="val 15378"/>
              <a:gd name="gd505" fmla="val 20595"/>
              <a:gd name="gd506" fmla="val 15378"/>
              <a:gd name="gd507" fmla="val 20595"/>
              <a:gd name="gd508" fmla="val 14322"/>
              <a:gd name="gd509" fmla="val 19340"/>
              <a:gd name="gd510" fmla="val 14322"/>
              <a:gd name="gd511" fmla="val 19340"/>
              <a:gd name="gd512" fmla="val 15378"/>
              <a:gd name="gd513" fmla="val 19340"/>
              <a:gd name="gd514" fmla="val 16787"/>
              <a:gd name="gd515" fmla="val 20595"/>
              <a:gd name="gd516" fmla="val 16787"/>
              <a:gd name="gd517" fmla="val 20595"/>
              <a:gd name="gd518" fmla="val 15730"/>
              <a:gd name="gd519" fmla="val 19340"/>
              <a:gd name="gd520" fmla="val 15730"/>
              <a:gd name="gd521" fmla="val 19340"/>
              <a:gd name="gd522" fmla="val 16787"/>
              <a:gd name="gd523" fmla="val 19340"/>
              <a:gd name="gd524" fmla="val 18196"/>
              <a:gd name="gd525" fmla="val 20595"/>
              <a:gd name="gd526" fmla="val 18196"/>
              <a:gd name="gd527" fmla="val 20595"/>
              <a:gd name="gd528" fmla="val 17139"/>
              <a:gd name="gd529" fmla="val 19340"/>
              <a:gd name="gd530" fmla="val 17139"/>
              <a:gd name="gd531" fmla="val 19340"/>
              <a:gd name="gd532" fmla="val 18196"/>
              <a:gd name="gd533" fmla="val 19340"/>
              <a:gd name="gd534" fmla="val 19604"/>
              <a:gd name="gd535" fmla="val 20595"/>
              <a:gd name="gd536" fmla="val 19604"/>
              <a:gd name="gd537" fmla="val 20595"/>
              <a:gd name="gd538" fmla="val 18548"/>
              <a:gd name="gd539" fmla="val 19340"/>
              <a:gd name="gd540" fmla="val 18548"/>
              <a:gd name="gd541" fmla="val 19340"/>
              <a:gd name="gd542" fmla="val 19604"/>
              <a:gd name="gd543" fmla="val 19340"/>
              <a:gd name="gd544" fmla="val 21013"/>
              <a:gd name="gd545" fmla="val 20595"/>
              <a:gd name="gd546" fmla="val 21013"/>
              <a:gd name="gd547" fmla="val 20595"/>
              <a:gd name="gd548" fmla="val 19957"/>
              <a:gd name="gd549" fmla="val 19340"/>
              <a:gd name="gd550" fmla="val 19957"/>
              <a:gd name="gd551" fmla="val 19340"/>
              <a:gd name="gd552" fmla="val 21013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close/>
              </a:path>
              <a:path w="21600" h="21600" fill="norm" stroke="1" extrusionOk="0">
                <a:moveTo>
                  <a:pt x="gd105" y="gd106"/>
                </a:move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close/>
              </a:path>
              <a:path w="21600" h="21600" fill="norm" stroke="1" extrusionOk="0">
                <a:moveTo>
                  <a:pt x="gd179" y="gd180"/>
                </a:move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close/>
              </a:path>
              <a:path w="21600" h="21600" fill="norm" stroke="1" extrusionOk="0">
                <a:moveTo>
                  <a:pt x="gd253" y="gd254"/>
                </a:move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close/>
              </a:path>
              <a:path w="21600" h="21600" fill="norm" stroke="1" extrusionOk="0">
                <a:moveTo>
                  <a:pt x="gd263" y="gd264"/>
                </a:move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close/>
              </a:path>
              <a:path w="21600" h="21600" fill="norm" stroke="1" extrusionOk="0">
                <a:moveTo>
                  <a:pt x="gd273" y="gd274"/>
                </a:move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close/>
              </a:path>
              <a:path w="21600" h="21600" fill="norm" stroke="1" extrusionOk="0">
                <a:moveTo>
                  <a:pt x="gd283" y="gd284"/>
                </a:move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close/>
              </a:path>
              <a:path w="21600" h="21600" fill="norm" stroke="1" extrusionOk="0">
                <a:moveTo>
                  <a:pt x="gd293" y="gd294"/>
                </a:move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close/>
              </a:path>
              <a:path w="21600" h="21600" fill="norm" stroke="1" extrusionOk="0">
                <a:moveTo>
                  <a:pt x="gd303" y="gd304"/>
                </a:move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close/>
              </a:path>
              <a:path w="21600" h="21600" fill="norm" stroke="1" extrusionOk="0">
                <a:moveTo>
                  <a:pt x="gd313" y="gd314"/>
                </a:move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close/>
              </a:path>
              <a:path w="21600" h="21600" fill="norm" stroke="1" extrusionOk="0">
                <a:moveTo>
                  <a:pt x="gd323" y="gd324"/>
                </a:move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close/>
              </a:path>
              <a:path w="21600" h="21600" fill="norm" stroke="1" extrusionOk="0">
                <a:moveTo>
                  <a:pt x="gd333" y="gd334"/>
                </a:moveTo>
                <a:lnTo>
                  <a:pt x="gd335" y="gd336"/>
                </a:lnTo>
                <a:lnTo>
                  <a:pt x="gd337" y="gd338"/>
                </a:lnTo>
                <a:lnTo>
                  <a:pt x="gd339" y="gd340"/>
                </a:lnTo>
                <a:lnTo>
                  <a:pt x="gd341" y="gd342"/>
                </a:lnTo>
                <a:close/>
              </a:path>
              <a:path w="21600" h="21600" fill="norm" stroke="1" extrusionOk="0">
                <a:moveTo>
                  <a:pt x="gd343" y="gd344"/>
                </a:moveTo>
                <a:lnTo>
                  <a:pt x="gd345" y="gd346"/>
                </a:lnTo>
                <a:lnTo>
                  <a:pt x="gd347" y="gd348"/>
                </a:lnTo>
                <a:lnTo>
                  <a:pt x="gd349" y="gd350"/>
                </a:lnTo>
                <a:lnTo>
                  <a:pt x="gd351" y="gd352"/>
                </a:lnTo>
                <a:close/>
              </a:path>
              <a:path w="21600" h="21600" fill="norm" stroke="1" extrusionOk="0">
                <a:moveTo>
                  <a:pt x="gd353" y="gd354"/>
                </a:moveTo>
                <a:lnTo>
                  <a:pt x="gd355" y="gd356"/>
                </a:lnTo>
                <a:lnTo>
                  <a:pt x="gd357" y="gd358"/>
                </a:lnTo>
                <a:lnTo>
                  <a:pt x="gd359" y="gd360"/>
                </a:lnTo>
                <a:lnTo>
                  <a:pt x="gd361" y="gd362"/>
                </a:lnTo>
                <a:close/>
              </a:path>
              <a:path w="21600" h="21600" fill="norm" stroke="1" extrusionOk="0">
                <a:moveTo>
                  <a:pt x="gd363" y="gd364"/>
                </a:moveTo>
                <a:lnTo>
                  <a:pt x="gd365" y="gd366"/>
                </a:lnTo>
                <a:lnTo>
                  <a:pt x="gd367" y="gd368"/>
                </a:lnTo>
                <a:lnTo>
                  <a:pt x="gd369" y="gd370"/>
                </a:lnTo>
                <a:lnTo>
                  <a:pt x="gd371" y="gd372"/>
                </a:lnTo>
                <a:close/>
              </a:path>
              <a:path w="21600" h="21600" fill="norm" stroke="1" extrusionOk="0">
                <a:moveTo>
                  <a:pt x="gd373" y="gd374"/>
                </a:moveTo>
                <a:lnTo>
                  <a:pt x="gd375" y="gd376"/>
                </a:lnTo>
                <a:lnTo>
                  <a:pt x="gd377" y="gd378"/>
                </a:lnTo>
                <a:lnTo>
                  <a:pt x="gd379" y="gd380"/>
                </a:lnTo>
                <a:lnTo>
                  <a:pt x="gd381" y="gd382"/>
                </a:lnTo>
                <a:close/>
              </a:path>
              <a:path w="21600" h="21600" fill="norm" stroke="1" extrusionOk="0">
                <a:moveTo>
                  <a:pt x="gd383" y="gd384"/>
                </a:moveTo>
                <a:lnTo>
                  <a:pt x="gd385" y="gd386"/>
                </a:lnTo>
                <a:lnTo>
                  <a:pt x="gd387" y="gd388"/>
                </a:lnTo>
                <a:lnTo>
                  <a:pt x="gd389" y="gd390"/>
                </a:lnTo>
                <a:lnTo>
                  <a:pt x="gd391" y="gd392"/>
                </a:lnTo>
                <a:close/>
              </a:path>
              <a:path w="21600" h="21600" fill="norm" stroke="1" extrusionOk="0">
                <a:moveTo>
                  <a:pt x="gd393" y="gd394"/>
                </a:moveTo>
                <a:lnTo>
                  <a:pt x="gd395" y="gd396"/>
                </a:lnTo>
                <a:lnTo>
                  <a:pt x="gd397" y="gd398"/>
                </a:lnTo>
                <a:lnTo>
                  <a:pt x="gd399" y="gd400"/>
                </a:lnTo>
                <a:lnTo>
                  <a:pt x="gd401" y="gd402"/>
                </a:lnTo>
                <a:close/>
              </a:path>
              <a:path w="21600" h="21600" fill="norm" stroke="1" extrusionOk="0">
                <a:moveTo>
                  <a:pt x="gd403" y="gd404"/>
                </a:moveTo>
                <a:lnTo>
                  <a:pt x="gd405" y="gd406"/>
                </a:lnTo>
                <a:lnTo>
                  <a:pt x="gd407" y="gd408"/>
                </a:lnTo>
                <a:lnTo>
                  <a:pt x="gd409" y="gd410"/>
                </a:lnTo>
                <a:lnTo>
                  <a:pt x="gd411" y="gd412"/>
                </a:lnTo>
                <a:close/>
              </a:path>
              <a:path w="21600" h="21600" fill="norm" stroke="1" extrusionOk="0">
                <a:moveTo>
                  <a:pt x="gd413" y="gd414"/>
                </a:moveTo>
                <a:lnTo>
                  <a:pt x="gd415" y="gd416"/>
                </a:lnTo>
                <a:lnTo>
                  <a:pt x="gd417" y="gd418"/>
                </a:lnTo>
                <a:lnTo>
                  <a:pt x="gd419" y="gd420"/>
                </a:lnTo>
                <a:lnTo>
                  <a:pt x="gd421" y="gd422"/>
                </a:lnTo>
                <a:close/>
              </a:path>
              <a:path w="21600" h="21600" fill="norm" stroke="1" extrusionOk="0">
                <a:moveTo>
                  <a:pt x="gd423" y="gd424"/>
                </a:moveTo>
                <a:lnTo>
                  <a:pt x="gd425" y="gd426"/>
                </a:lnTo>
                <a:lnTo>
                  <a:pt x="gd427" y="gd428"/>
                </a:lnTo>
                <a:lnTo>
                  <a:pt x="gd429" y="gd430"/>
                </a:lnTo>
                <a:lnTo>
                  <a:pt x="gd431" y="gd432"/>
                </a:lnTo>
                <a:close/>
              </a:path>
              <a:path w="21600" h="21600" fill="norm" stroke="1" extrusionOk="0">
                <a:moveTo>
                  <a:pt x="gd433" y="gd434"/>
                </a:moveTo>
                <a:lnTo>
                  <a:pt x="gd435" y="gd436"/>
                </a:lnTo>
                <a:lnTo>
                  <a:pt x="gd437" y="gd438"/>
                </a:lnTo>
                <a:lnTo>
                  <a:pt x="gd439" y="gd440"/>
                </a:lnTo>
                <a:lnTo>
                  <a:pt x="gd441" y="gd442"/>
                </a:lnTo>
                <a:close/>
              </a:path>
              <a:path w="21600" h="21600" fill="norm" stroke="1" extrusionOk="0">
                <a:moveTo>
                  <a:pt x="gd443" y="gd444"/>
                </a:moveTo>
                <a:lnTo>
                  <a:pt x="gd445" y="gd446"/>
                </a:lnTo>
                <a:lnTo>
                  <a:pt x="gd447" y="gd448"/>
                </a:lnTo>
                <a:lnTo>
                  <a:pt x="gd449" y="gd450"/>
                </a:lnTo>
                <a:lnTo>
                  <a:pt x="gd451" y="gd452"/>
                </a:lnTo>
                <a:close/>
              </a:path>
              <a:path w="21600" h="21600" fill="norm" stroke="1" extrusionOk="0">
                <a:moveTo>
                  <a:pt x="gd453" y="gd454"/>
                </a:moveTo>
                <a:lnTo>
                  <a:pt x="gd455" y="gd456"/>
                </a:lnTo>
                <a:lnTo>
                  <a:pt x="gd457" y="gd458"/>
                </a:lnTo>
                <a:lnTo>
                  <a:pt x="gd459" y="gd460"/>
                </a:lnTo>
                <a:lnTo>
                  <a:pt x="gd461" y="gd462"/>
                </a:lnTo>
                <a:close/>
              </a:path>
              <a:path w="21600" h="21600" fill="norm" stroke="1" extrusionOk="0">
                <a:moveTo>
                  <a:pt x="gd463" y="gd464"/>
                </a:moveTo>
                <a:lnTo>
                  <a:pt x="gd465" y="gd466"/>
                </a:lnTo>
                <a:lnTo>
                  <a:pt x="gd467" y="gd468"/>
                </a:lnTo>
                <a:lnTo>
                  <a:pt x="gd469" y="gd470"/>
                </a:lnTo>
                <a:lnTo>
                  <a:pt x="gd471" y="gd472"/>
                </a:lnTo>
                <a:close/>
              </a:path>
              <a:path w="21600" h="21600" fill="norm" stroke="1" extrusionOk="0">
                <a:moveTo>
                  <a:pt x="gd473" y="gd474"/>
                </a:moveTo>
                <a:lnTo>
                  <a:pt x="gd475" y="gd476"/>
                </a:lnTo>
                <a:lnTo>
                  <a:pt x="gd477" y="gd478"/>
                </a:lnTo>
                <a:lnTo>
                  <a:pt x="gd479" y="gd480"/>
                </a:lnTo>
                <a:lnTo>
                  <a:pt x="gd481" y="gd482"/>
                </a:lnTo>
                <a:close/>
              </a:path>
              <a:path w="21600" h="21600" fill="norm" stroke="1" extrusionOk="0">
                <a:moveTo>
                  <a:pt x="gd483" y="gd484"/>
                </a:moveTo>
                <a:lnTo>
                  <a:pt x="gd485" y="gd486"/>
                </a:lnTo>
                <a:lnTo>
                  <a:pt x="gd487" y="gd488"/>
                </a:lnTo>
                <a:lnTo>
                  <a:pt x="gd489" y="gd490"/>
                </a:lnTo>
                <a:lnTo>
                  <a:pt x="gd491" y="gd492"/>
                </a:lnTo>
                <a:close/>
              </a:path>
              <a:path w="21600" h="21600" fill="norm" stroke="1" extrusionOk="0">
                <a:moveTo>
                  <a:pt x="gd493" y="gd494"/>
                </a:moveTo>
                <a:lnTo>
                  <a:pt x="gd495" y="gd496"/>
                </a:lnTo>
                <a:lnTo>
                  <a:pt x="gd497" y="gd498"/>
                </a:lnTo>
                <a:lnTo>
                  <a:pt x="gd499" y="gd500"/>
                </a:lnTo>
                <a:lnTo>
                  <a:pt x="gd501" y="gd502"/>
                </a:lnTo>
                <a:close/>
              </a:path>
              <a:path w="21600" h="21600" fill="norm" stroke="1" extrusionOk="0">
                <a:moveTo>
                  <a:pt x="gd503" y="gd504"/>
                </a:moveTo>
                <a:lnTo>
                  <a:pt x="gd505" y="gd506"/>
                </a:lnTo>
                <a:lnTo>
                  <a:pt x="gd507" y="gd508"/>
                </a:lnTo>
                <a:lnTo>
                  <a:pt x="gd509" y="gd510"/>
                </a:lnTo>
                <a:lnTo>
                  <a:pt x="gd511" y="gd512"/>
                </a:lnTo>
                <a:close/>
              </a:path>
              <a:path w="21600" h="21600" fill="norm" stroke="1" extrusionOk="0">
                <a:moveTo>
                  <a:pt x="gd513" y="gd514"/>
                </a:moveTo>
                <a:lnTo>
                  <a:pt x="gd515" y="gd516"/>
                </a:lnTo>
                <a:lnTo>
                  <a:pt x="gd517" y="gd518"/>
                </a:lnTo>
                <a:lnTo>
                  <a:pt x="gd519" y="gd520"/>
                </a:lnTo>
                <a:lnTo>
                  <a:pt x="gd521" y="gd522"/>
                </a:lnTo>
                <a:close/>
              </a:path>
              <a:path w="21600" h="21600" fill="norm" stroke="1" extrusionOk="0">
                <a:moveTo>
                  <a:pt x="gd523" y="gd524"/>
                </a:moveTo>
                <a:lnTo>
                  <a:pt x="gd525" y="gd526"/>
                </a:lnTo>
                <a:lnTo>
                  <a:pt x="gd527" y="gd528"/>
                </a:lnTo>
                <a:lnTo>
                  <a:pt x="gd529" y="gd530"/>
                </a:lnTo>
                <a:lnTo>
                  <a:pt x="gd531" y="gd532"/>
                </a:lnTo>
                <a:close/>
              </a:path>
              <a:path w="21600" h="21600" fill="norm" stroke="1" extrusionOk="0">
                <a:moveTo>
                  <a:pt x="gd533" y="gd534"/>
                </a:moveTo>
                <a:lnTo>
                  <a:pt x="gd535" y="gd536"/>
                </a:lnTo>
                <a:lnTo>
                  <a:pt x="gd537" y="gd538"/>
                </a:lnTo>
                <a:lnTo>
                  <a:pt x="gd539" y="gd540"/>
                </a:lnTo>
                <a:lnTo>
                  <a:pt x="gd541" y="gd542"/>
                </a:lnTo>
                <a:close/>
              </a:path>
              <a:path w="21600" h="21600" fill="norm" stroke="1" extrusionOk="0">
                <a:moveTo>
                  <a:pt x="gd543" y="gd544"/>
                </a:moveTo>
                <a:lnTo>
                  <a:pt x="gd545" y="gd546"/>
                </a:lnTo>
                <a:lnTo>
                  <a:pt x="gd547" y="gd548"/>
                </a:lnTo>
                <a:lnTo>
                  <a:pt x="gd549" y="gd550"/>
                </a:lnTo>
                <a:lnTo>
                  <a:pt x="gd551" y="gd552"/>
                </a:lnTo>
                <a:close/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62" name="Firewall"/>
          <p:cNvSpPr>
            <a:spLocks noChangeShapeType="1" noGrp="1"/>
          </p:cNvSpPr>
          <p:nvPr/>
        </p:nvSpPr>
        <p:spPr bwMode="auto">
          <a:xfrm>
            <a:off x="3810000" y="685800"/>
            <a:ext cx="1809750" cy="904875"/>
          </a:xfrm>
          <a:custGeom>
            <a:avLst/>
            <a:gdLst>
              <a:gd name="gd0" fmla="val 65536"/>
              <a:gd name="gd1" fmla="val 540"/>
              <a:gd name="gd2" fmla="val 4628"/>
              <a:gd name="gd3" fmla="val 0"/>
              <a:gd name="gd4" fmla="val 4628"/>
              <a:gd name="gd5" fmla="val 0"/>
              <a:gd name="gd6" fmla="val 0"/>
              <a:gd name="gd7" fmla="val 21600"/>
              <a:gd name="gd8" fmla="val 0"/>
              <a:gd name="gd9" fmla="val 21600"/>
              <a:gd name="gd10" fmla="val 4628"/>
              <a:gd name="gd11" fmla="val 21060"/>
              <a:gd name="gd12" fmla="val 4628"/>
              <a:gd name="gd13" fmla="val 21060"/>
              <a:gd name="gd14" fmla="val 21600"/>
              <a:gd name="gd15" fmla="val 540"/>
              <a:gd name="gd16" fmla="val 21600"/>
              <a:gd name="gd17" fmla="val 540"/>
              <a:gd name="gd18" fmla="val 4628"/>
              <a:gd name="gd19" fmla="val 540"/>
              <a:gd name="gd20" fmla="val 4628"/>
              <a:gd name="gd21" fmla="val 540"/>
              <a:gd name="gd22" fmla="val 6171"/>
              <a:gd name="gd23" fmla="val 2700"/>
              <a:gd name="gd24" fmla="val 6171"/>
              <a:gd name="gd25" fmla="val 2700"/>
              <a:gd name="gd26" fmla="val 4628"/>
              <a:gd name="gd27" fmla="val 540"/>
              <a:gd name="gd28" fmla="val 4628"/>
              <a:gd name="gd29" fmla="val 2700"/>
              <a:gd name="gd30" fmla="val 4628"/>
              <a:gd name="gd31" fmla="val 2700"/>
              <a:gd name="gd32" fmla="val 6171"/>
              <a:gd name="gd33" fmla="val 4860"/>
              <a:gd name="gd34" fmla="val 6171"/>
              <a:gd name="gd35" fmla="val 4860"/>
              <a:gd name="gd36" fmla="val 4628"/>
              <a:gd name="gd37" fmla="val 2700"/>
              <a:gd name="gd38" fmla="val 4628"/>
              <a:gd name="gd39" fmla="val 4860"/>
              <a:gd name="gd40" fmla="val 4628"/>
              <a:gd name="gd41" fmla="val 4860"/>
              <a:gd name="gd42" fmla="val 6171"/>
              <a:gd name="gd43" fmla="val 7020"/>
              <a:gd name="gd44" fmla="val 6171"/>
              <a:gd name="gd45" fmla="val 7020"/>
              <a:gd name="gd46" fmla="val 4628"/>
              <a:gd name="gd47" fmla="val 4860"/>
              <a:gd name="gd48" fmla="val 4628"/>
              <a:gd name="gd49" fmla="val 7020"/>
              <a:gd name="gd50" fmla="val 4628"/>
              <a:gd name="gd51" fmla="val 7020"/>
              <a:gd name="gd52" fmla="val 6171"/>
              <a:gd name="gd53" fmla="val 9180"/>
              <a:gd name="gd54" fmla="val 6171"/>
              <a:gd name="gd55" fmla="val 9180"/>
              <a:gd name="gd56" fmla="val 4628"/>
              <a:gd name="gd57" fmla="val 7020"/>
              <a:gd name="gd58" fmla="val 4628"/>
              <a:gd name="gd59" fmla="val 9180"/>
              <a:gd name="gd60" fmla="val 4628"/>
              <a:gd name="gd61" fmla="val 9180"/>
              <a:gd name="gd62" fmla="val 6171"/>
              <a:gd name="gd63" fmla="val 11340"/>
              <a:gd name="gd64" fmla="val 6171"/>
              <a:gd name="gd65" fmla="val 11340"/>
              <a:gd name="gd66" fmla="val 4628"/>
              <a:gd name="gd67" fmla="val 9180"/>
              <a:gd name="gd68" fmla="val 4628"/>
              <a:gd name="gd69" fmla="val 11340"/>
              <a:gd name="gd70" fmla="val 4628"/>
              <a:gd name="gd71" fmla="val 11340"/>
              <a:gd name="gd72" fmla="val 6171"/>
              <a:gd name="gd73" fmla="val 13500"/>
              <a:gd name="gd74" fmla="val 6171"/>
              <a:gd name="gd75" fmla="val 13500"/>
              <a:gd name="gd76" fmla="val 4628"/>
              <a:gd name="gd77" fmla="val 11340"/>
              <a:gd name="gd78" fmla="val 4628"/>
              <a:gd name="gd79" fmla="val 13500"/>
              <a:gd name="gd80" fmla="val 4628"/>
              <a:gd name="gd81" fmla="val 13500"/>
              <a:gd name="gd82" fmla="val 6171"/>
              <a:gd name="gd83" fmla="val 15660"/>
              <a:gd name="gd84" fmla="val 6171"/>
              <a:gd name="gd85" fmla="val 15660"/>
              <a:gd name="gd86" fmla="val 4628"/>
              <a:gd name="gd87" fmla="val 13500"/>
              <a:gd name="gd88" fmla="val 4628"/>
              <a:gd name="gd89" fmla="val 15660"/>
              <a:gd name="gd90" fmla="val 4628"/>
              <a:gd name="gd91" fmla="val 15660"/>
              <a:gd name="gd92" fmla="val 6171"/>
              <a:gd name="gd93" fmla="val 17820"/>
              <a:gd name="gd94" fmla="val 6171"/>
              <a:gd name="gd95" fmla="val 17820"/>
              <a:gd name="gd96" fmla="val 4628"/>
              <a:gd name="gd97" fmla="val 15660"/>
              <a:gd name="gd98" fmla="val 4628"/>
              <a:gd name="gd99" fmla="val 17820"/>
              <a:gd name="gd100" fmla="val 4628"/>
              <a:gd name="gd101" fmla="val 17820"/>
              <a:gd name="gd102" fmla="val 6171"/>
              <a:gd name="gd103" fmla="val 19980"/>
              <a:gd name="gd104" fmla="val 6171"/>
              <a:gd name="gd105" fmla="val 19980"/>
              <a:gd name="gd106" fmla="val 4628"/>
              <a:gd name="gd107" fmla="val 17820"/>
              <a:gd name="gd108" fmla="val 4628"/>
              <a:gd name="gd109" fmla="val 1620"/>
              <a:gd name="gd110" fmla="val 6171"/>
              <a:gd name="gd111" fmla="val 1620"/>
              <a:gd name="gd112" fmla="val 7714"/>
              <a:gd name="gd113" fmla="val 3779"/>
              <a:gd name="gd114" fmla="val 7714"/>
              <a:gd name="gd115" fmla="val 3779"/>
              <a:gd name="gd116" fmla="val 6171"/>
              <a:gd name="gd117" fmla="val 1620"/>
              <a:gd name="gd118" fmla="val 6171"/>
              <a:gd name="gd119" fmla="val 3779"/>
              <a:gd name="gd120" fmla="val 6171"/>
              <a:gd name="gd121" fmla="val 3779"/>
              <a:gd name="gd122" fmla="val 7714"/>
              <a:gd name="gd123" fmla="val 5940"/>
              <a:gd name="gd124" fmla="val 7714"/>
              <a:gd name="gd125" fmla="val 5940"/>
              <a:gd name="gd126" fmla="val 6171"/>
              <a:gd name="gd127" fmla="val 3779"/>
              <a:gd name="gd128" fmla="val 6171"/>
              <a:gd name="gd129" fmla="val 5940"/>
              <a:gd name="gd130" fmla="val 6171"/>
              <a:gd name="gd131" fmla="val 5940"/>
              <a:gd name="gd132" fmla="val 7714"/>
              <a:gd name="gd133" fmla="val 8100"/>
              <a:gd name="gd134" fmla="val 7714"/>
              <a:gd name="gd135" fmla="val 8100"/>
              <a:gd name="gd136" fmla="val 6171"/>
              <a:gd name="gd137" fmla="val 5940"/>
              <a:gd name="gd138" fmla="val 6171"/>
              <a:gd name="gd139" fmla="val 8100"/>
              <a:gd name="gd140" fmla="val 6171"/>
              <a:gd name="gd141" fmla="val 8100"/>
              <a:gd name="gd142" fmla="val 7714"/>
              <a:gd name="gd143" fmla="val 10260"/>
              <a:gd name="gd144" fmla="val 7714"/>
              <a:gd name="gd145" fmla="val 10260"/>
              <a:gd name="gd146" fmla="val 6171"/>
              <a:gd name="gd147" fmla="val 8100"/>
              <a:gd name="gd148" fmla="val 6171"/>
              <a:gd name="gd149" fmla="val 10260"/>
              <a:gd name="gd150" fmla="val 6171"/>
              <a:gd name="gd151" fmla="val 10260"/>
              <a:gd name="gd152" fmla="val 7714"/>
              <a:gd name="gd153" fmla="val 12419"/>
              <a:gd name="gd154" fmla="val 7714"/>
              <a:gd name="gd155" fmla="val 12419"/>
              <a:gd name="gd156" fmla="val 6171"/>
              <a:gd name="gd157" fmla="val 10260"/>
              <a:gd name="gd158" fmla="val 6171"/>
              <a:gd name="gd159" fmla="val 12419"/>
              <a:gd name="gd160" fmla="val 6171"/>
              <a:gd name="gd161" fmla="val 12419"/>
              <a:gd name="gd162" fmla="val 7714"/>
              <a:gd name="gd163" fmla="val 14580"/>
              <a:gd name="gd164" fmla="val 7714"/>
              <a:gd name="gd165" fmla="val 14580"/>
              <a:gd name="gd166" fmla="val 6171"/>
              <a:gd name="gd167" fmla="val 12419"/>
              <a:gd name="gd168" fmla="val 6171"/>
              <a:gd name="gd169" fmla="val 14580"/>
              <a:gd name="gd170" fmla="val 6171"/>
              <a:gd name="gd171" fmla="val 14580"/>
              <a:gd name="gd172" fmla="val 7714"/>
              <a:gd name="gd173" fmla="val 16740"/>
              <a:gd name="gd174" fmla="val 7714"/>
              <a:gd name="gd175" fmla="val 16740"/>
              <a:gd name="gd176" fmla="val 6171"/>
              <a:gd name="gd177" fmla="val 14580"/>
              <a:gd name="gd178" fmla="val 6171"/>
              <a:gd name="gd179" fmla="val 16740"/>
              <a:gd name="gd180" fmla="val 6171"/>
              <a:gd name="gd181" fmla="val 16740"/>
              <a:gd name="gd182" fmla="val 7714"/>
              <a:gd name="gd183" fmla="val 18900"/>
              <a:gd name="gd184" fmla="val 7714"/>
              <a:gd name="gd185" fmla="val 18900"/>
              <a:gd name="gd186" fmla="val 6171"/>
              <a:gd name="gd187" fmla="val 16740"/>
              <a:gd name="gd188" fmla="val 6171"/>
              <a:gd name="gd189" fmla="val 18900"/>
              <a:gd name="gd190" fmla="val 6171"/>
              <a:gd name="gd191" fmla="val 18900"/>
              <a:gd name="gd192" fmla="val 7714"/>
              <a:gd name="gd193" fmla="val 21060"/>
              <a:gd name="gd194" fmla="val 7714"/>
              <a:gd name="gd195" fmla="val 21060"/>
              <a:gd name="gd196" fmla="val 6171"/>
              <a:gd name="gd197" fmla="val 18900"/>
              <a:gd name="gd198" fmla="val 6171"/>
              <a:gd name="gd199" fmla="val 540"/>
              <a:gd name="gd200" fmla="val 7714"/>
              <a:gd name="gd201" fmla="val 540"/>
              <a:gd name="gd202" fmla="val 9257"/>
              <a:gd name="gd203" fmla="val 2700"/>
              <a:gd name="gd204" fmla="val 9257"/>
              <a:gd name="gd205" fmla="val 2700"/>
              <a:gd name="gd206" fmla="val 7714"/>
              <a:gd name="gd207" fmla="val 540"/>
              <a:gd name="gd208" fmla="val 7714"/>
              <a:gd name="gd209" fmla="val 2700"/>
              <a:gd name="gd210" fmla="val 7714"/>
              <a:gd name="gd211" fmla="val 2700"/>
              <a:gd name="gd212" fmla="val 9257"/>
              <a:gd name="gd213" fmla="val 4860"/>
              <a:gd name="gd214" fmla="val 9257"/>
              <a:gd name="gd215" fmla="val 4860"/>
              <a:gd name="gd216" fmla="val 7714"/>
              <a:gd name="gd217" fmla="val 2700"/>
              <a:gd name="gd218" fmla="val 7714"/>
              <a:gd name="gd219" fmla="val 4860"/>
              <a:gd name="gd220" fmla="val 7714"/>
              <a:gd name="gd221" fmla="val 4860"/>
              <a:gd name="gd222" fmla="val 9257"/>
              <a:gd name="gd223" fmla="val 7020"/>
              <a:gd name="gd224" fmla="val 9257"/>
              <a:gd name="gd225" fmla="val 7020"/>
              <a:gd name="gd226" fmla="val 7714"/>
              <a:gd name="gd227" fmla="val 4860"/>
              <a:gd name="gd228" fmla="val 7714"/>
              <a:gd name="gd229" fmla="val 7020"/>
              <a:gd name="gd230" fmla="val 7714"/>
              <a:gd name="gd231" fmla="val 7020"/>
              <a:gd name="gd232" fmla="val 9257"/>
              <a:gd name="gd233" fmla="val 9180"/>
              <a:gd name="gd234" fmla="val 9257"/>
              <a:gd name="gd235" fmla="val 9180"/>
              <a:gd name="gd236" fmla="val 7714"/>
              <a:gd name="gd237" fmla="val 7020"/>
              <a:gd name="gd238" fmla="val 7714"/>
              <a:gd name="gd239" fmla="val 9180"/>
              <a:gd name="gd240" fmla="val 7714"/>
              <a:gd name="gd241" fmla="val 9180"/>
              <a:gd name="gd242" fmla="val 9257"/>
              <a:gd name="gd243" fmla="val 11340"/>
              <a:gd name="gd244" fmla="val 9257"/>
              <a:gd name="gd245" fmla="val 11340"/>
              <a:gd name="gd246" fmla="val 7714"/>
              <a:gd name="gd247" fmla="val 9180"/>
              <a:gd name="gd248" fmla="val 7714"/>
              <a:gd name="gd249" fmla="val 11340"/>
              <a:gd name="gd250" fmla="val 7714"/>
              <a:gd name="gd251" fmla="val 11340"/>
              <a:gd name="gd252" fmla="val 9257"/>
              <a:gd name="gd253" fmla="val 13500"/>
              <a:gd name="gd254" fmla="val 9257"/>
              <a:gd name="gd255" fmla="val 13500"/>
              <a:gd name="gd256" fmla="val 7714"/>
              <a:gd name="gd257" fmla="val 11340"/>
              <a:gd name="gd258" fmla="val 7714"/>
              <a:gd name="gd259" fmla="val 13500"/>
              <a:gd name="gd260" fmla="val 7714"/>
              <a:gd name="gd261" fmla="val 13500"/>
              <a:gd name="gd262" fmla="val 9257"/>
              <a:gd name="gd263" fmla="val 15660"/>
              <a:gd name="gd264" fmla="val 9257"/>
              <a:gd name="gd265" fmla="val 15660"/>
              <a:gd name="gd266" fmla="val 7714"/>
              <a:gd name="gd267" fmla="val 13500"/>
              <a:gd name="gd268" fmla="val 7714"/>
              <a:gd name="gd269" fmla="val 15660"/>
              <a:gd name="gd270" fmla="val 7714"/>
              <a:gd name="gd271" fmla="val 15660"/>
              <a:gd name="gd272" fmla="val 9257"/>
              <a:gd name="gd273" fmla="val 17820"/>
              <a:gd name="gd274" fmla="val 9257"/>
              <a:gd name="gd275" fmla="val 17820"/>
              <a:gd name="gd276" fmla="val 7714"/>
              <a:gd name="gd277" fmla="val 15660"/>
              <a:gd name="gd278" fmla="val 7714"/>
              <a:gd name="gd279" fmla="val 17820"/>
              <a:gd name="gd280" fmla="val 7714"/>
              <a:gd name="gd281" fmla="val 17820"/>
              <a:gd name="gd282" fmla="val 9257"/>
              <a:gd name="gd283" fmla="val 19980"/>
              <a:gd name="gd284" fmla="val 9257"/>
              <a:gd name="gd285" fmla="val 19980"/>
              <a:gd name="gd286" fmla="val 7714"/>
              <a:gd name="gd287" fmla="val 17820"/>
              <a:gd name="gd288" fmla="val 7714"/>
              <a:gd name="gd289" fmla="val 1620"/>
              <a:gd name="gd290" fmla="val 9257"/>
              <a:gd name="gd291" fmla="val 1620"/>
              <a:gd name="gd292" fmla="val 10800"/>
              <a:gd name="gd293" fmla="val 3779"/>
              <a:gd name="gd294" fmla="val 10800"/>
              <a:gd name="gd295" fmla="val 3779"/>
              <a:gd name="gd296" fmla="val 9257"/>
              <a:gd name="gd297" fmla="val 1620"/>
              <a:gd name="gd298" fmla="val 9257"/>
              <a:gd name="gd299" fmla="val 3779"/>
              <a:gd name="gd300" fmla="val 9257"/>
              <a:gd name="gd301" fmla="val 3779"/>
              <a:gd name="gd302" fmla="val 10800"/>
              <a:gd name="gd303" fmla="val 5940"/>
              <a:gd name="gd304" fmla="val 10800"/>
              <a:gd name="gd305" fmla="val 5940"/>
              <a:gd name="gd306" fmla="val 9257"/>
              <a:gd name="gd307" fmla="val 3779"/>
              <a:gd name="gd308" fmla="val 9257"/>
              <a:gd name="gd309" fmla="val 5940"/>
              <a:gd name="gd310" fmla="val 9257"/>
              <a:gd name="gd311" fmla="val 5940"/>
              <a:gd name="gd312" fmla="val 10800"/>
              <a:gd name="gd313" fmla="val 8100"/>
              <a:gd name="gd314" fmla="val 10800"/>
              <a:gd name="gd315" fmla="val 8100"/>
              <a:gd name="gd316" fmla="val 9257"/>
              <a:gd name="gd317" fmla="val 5940"/>
              <a:gd name="gd318" fmla="val 9257"/>
              <a:gd name="gd319" fmla="val 8100"/>
              <a:gd name="gd320" fmla="val 9257"/>
              <a:gd name="gd321" fmla="val 8100"/>
              <a:gd name="gd322" fmla="val 10800"/>
              <a:gd name="gd323" fmla="val 10260"/>
              <a:gd name="gd324" fmla="val 10800"/>
              <a:gd name="gd325" fmla="val 10260"/>
              <a:gd name="gd326" fmla="val 9257"/>
              <a:gd name="gd327" fmla="val 8100"/>
              <a:gd name="gd328" fmla="val 9257"/>
              <a:gd name="gd329" fmla="val 10260"/>
              <a:gd name="gd330" fmla="val 9257"/>
              <a:gd name="gd331" fmla="val 10260"/>
              <a:gd name="gd332" fmla="val 10800"/>
              <a:gd name="gd333" fmla="val 12419"/>
              <a:gd name="gd334" fmla="val 10800"/>
              <a:gd name="gd335" fmla="val 12419"/>
              <a:gd name="gd336" fmla="val 9257"/>
              <a:gd name="gd337" fmla="val 10260"/>
              <a:gd name="gd338" fmla="val 9257"/>
              <a:gd name="gd339" fmla="val 12419"/>
              <a:gd name="gd340" fmla="val 9257"/>
              <a:gd name="gd341" fmla="val 12419"/>
              <a:gd name="gd342" fmla="val 10800"/>
              <a:gd name="gd343" fmla="val 14580"/>
              <a:gd name="gd344" fmla="val 10800"/>
              <a:gd name="gd345" fmla="val 14580"/>
              <a:gd name="gd346" fmla="val 9257"/>
              <a:gd name="gd347" fmla="val 12419"/>
              <a:gd name="gd348" fmla="val 9257"/>
              <a:gd name="gd349" fmla="val 14580"/>
              <a:gd name="gd350" fmla="val 9257"/>
              <a:gd name="gd351" fmla="val 14580"/>
              <a:gd name="gd352" fmla="val 10800"/>
              <a:gd name="gd353" fmla="val 16740"/>
              <a:gd name="gd354" fmla="val 10800"/>
              <a:gd name="gd355" fmla="val 16740"/>
              <a:gd name="gd356" fmla="val 9257"/>
              <a:gd name="gd357" fmla="val 14580"/>
              <a:gd name="gd358" fmla="val 9257"/>
              <a:gd name="gd359" fmla="val 16740"/>
              <a:gd name="gd360" fmla="val 9257"/>
              <a:gd name="gd361" fmla="val 16740"/>
              <a:gd name="gd362" fmla="val 10800"/>
              <a:gd name="gd363" fmla="val 18900"/>
              <a:gd name="gd364" fmla="val 10800"/>
              <a:gd name="gd365" fmla="val 18900"/>
              <a:gd name="gd366" fmla="val 9257"/>
              <a:gd name="gd367" fmla="val 16740"/>
              <a:gd name="gd368" fmla="val 9257"/>
              <a:gd name="gd369" fmla="val 18900"/>
              <a:gd name="gd370" fmla="val 9257"/>
              <a:gd name="gd371" fmla="val 18900"/>
              <a:gd name="gd372" fmla="val 10800"/>
              <a:gd name="gd373" fmla="val 21060"/>
              <a:gd name="gd374" fmla="val 10800"/>
              <a:gd name="gd375" fmla="val 21060"/>
              <a:gd name="gd376" fmla="val 9257"/>
              <a:gd name="gd377" fmla="val 18900"/>
              <a:gd name="gd378" fmla="val 9257"/>
              <a:gd name="gd379" fmla="val 540"/>
              <a:gd name="gd380" fmla="val 10800"/>
              <a:gd name="gd381" fmla="val 540"/>
              <a:gd name="gd382" fmla="val 12342"/>
              <a:gd name="gd383" fmla="val 2700"/>
              <a:gd name="gd384" fmla="val 12342"/>
              <a:gd name="gd385" fmla="val 2700"/>
              <a:gd name="gd386" fmla="val 10800"/>
              <a:gd name="gd387" fmla="val 540"/>
              <a:gd name="gd388" fmla="val 10800"/>
              <a:gd name="gd389" fmla="val 2700"/>
              <a:gd name="gd390" fmla="val 10800"/>
              <a:gd name="gd391" fmla="val 2700"/>
              <a:gd name="gd392" fmla="val 12342"/>
              <a:gd name="gd393" fmla="val 4860"/>
              <a:gd name="gd394" fmla="val 12342"/>
              <a:gd name="gd395" fmla="val 4860"/>
              <a:gd name="gd396" fmla="val 10800"/>
              <a:gd name="gd397" fmla="val 2700"/>
              <a:gd name="gd398" fmla="val 10800"/>
              <a:gd name="gd399" fmla="val 4860"/>
              <a:gd name="gd400" fmla="val 10800"/>
              <a:gd name="gd401" fmla="val 4860"/>
              <a:gd name="gd402" fmla="val 12342"/>
              <a:gd name="gd403" fmla="val 7020"/>
              <a:gd name="gd404" fmla="val 12342"/>
              <a:gd name="gd405" fmla="val 7020"/>
              <a:gd name="gd406" fmla="val 10800"/>
              <a:gd name="gd407" fmla="val 4860"/>
              <a:gd name="gd408" fmla="val 10800"/>
              <a:gd name="gd409" fmla="val 7020"/>
              <a:gd name="gd410" fmla="val 10800"/>
              <a:gd name="gd411" fmla="val 7020"/>
              <a:gd name="gd412" fmla="val 12342"/>
              <a:gd name="gd413" fmla="val 9180"/>
              <a:gd name="gd414" fmla="val 12342"/>
              <a:gd name="gd415" fmla="val 9180"/>
              <a:gd name="gd416" fmla="val 10800"/>
              <a:gd name="gd417" fmla="val 7020"/>
              <a:gd name="gd418" fmla="val 10800"/>
              <a:gd name="gd419" fmla="val 9180"/>
              <a:gd name="gd420" fmla="val 10800"/>
              <a:gd name="gd421" fmla="val 9180"/>
              <a:gd name="gd422" fmla="val 12342"/>
              <a:gd name="gd423" fmla="val 11340"/>
              <a:gd name="gd424" fmla="val 12342"/>
              <a:gd name="gd425" fmla="val 11340"/>
              <a:gd name="gd426" fmla="val 10800"/>
              <a:gd name="gd427" fmla="val 9180"/>
              <a:gd name="gd428" fmla="val 10800"/>
              <a:gd name="gd429" fmla="val 11340"/>
              <a:gd name="gd430" fmla="val 10800"/>
              <a:gd name="gd431" fmla="val 11340"/>
              <a:gd name="gd432" fmla="val 12342"/>
              <a:gd name="gd433" fmla="val 13500"/>
              <a:gd name="gd434" fmla="val 12342"/>
              <a:gd name="gd435" fmla="val 13500"/>
              <a:gd name="gd436" fmla="val 10800"/>
              <a:gd name="gd437" fmla="val 11340"/>
              <a:gd name="gd438" fmla="val 10800"/>
              <a:gd name="gd439" fmla="val 13500"/>
              <a:gd name="gd440" fmla="val 10800"/>
              <a:gd name="gd441" fmla="val 13500"/>
              <a:gd name="gd442" fmla="val 12342"/>
              <a:gd name="gd443" fmla="val 15660"/>
              <a:gd name="gd444" fmla="val 12342"/>
              <a:gd name="gd445" fmla="val 15660"/>
              <a:gd name="gd446" fmla="val 10800"/>
              <a:gd name="gd447" fmla="val 13500"/>
              <a:gd name="gd448" fmla="val 10800"/>
              <a:gd name="gd449" fmla="val 15660"/>
              <a:gd name="gd450" fmla="val 10800"/>
              <a:gd name="gd451" fmla="val 15660"/>
              <a:gd name="gd452" fmla="val 12342"/>
              <a:gd name="gd453" fmla="val 17820"/>
              <a:gd name="gd454" fmla="val 12342"/>
              <a:gd name="gd455" fmla="val 17820"/>
              <a:gd name="gd456" fmla="val 10800"/>
              <a:gd name="gd457" fmla="val 15660"/>
              <a:gd name="gd458" fmla="val 10800"/>
              <a:gd name="gd459" fmla="val 17820"/>
              <a:gd name="gd460" fmla="val 10800"/>
              <a:gd name="gd461" fmla="val 17820"/>
              <a:gd name="gd462" fmla="val 12342"/>
              <a:gd name="gd463" fmla="val 19980"/>
              <a:gd name="gd464" fmla="val 12342"/>
              <a:gd name="gd465" fmla="val 19980"/>
              <a:gd name="gd466" fmla="val 10800"/>
              <a:gd name="gd467" fmla="val 17820"/>
              <a:gd name="gd468" fmla="val 10800"/>
              <a:gd name="gd469" fmla="val 1620"/>
              <a:gd name="gd470" fmla="val 12342"/>
              <a:gd name="gd471" fmla="val 1620"/>
              <a:gd name="gd472" fmla="val 13885"/>
              <a:gd name="gd473" fmla="val 3779"/>
              <a:gd name="gd474" fmla="val 13885"/>
              <a:gd name="gd475" fmla="val 3779"/>
              <a:gd name="gd476" fmla="val 12342"/>
              <a:gd name="gd477" fmla="val 1620"/>
              <a:gd name="gd478" fmla="val 12342"/>
              <a:gd name="gd479" fmla="val 3779"/>
              <a:gd name="gd480" fmla="val 12342"/>
              <a:gd name="gd481" fmla="val 3779"/>
              <a:gd name="gd482" fmla="val 13885"/>
              <a:gd name="gd483" fmla="val 5940"/>
              <a:gd name="gd484" fmla="val 13885"/>
              <a:gd name="gd485" fmla="val 5940"/>
              <a:gd name="gd486" fmla="val 12342"/>
              <a:gd name="gd487" fmla="val 3779"/>
              <a:gd name="gd488" fmla="val 12342"/>
              <a:gd name="gd489" fmla="val 5940"/>
              <a:gd name="gd490" fmla="val 12342"/>
              <a:gd name="gd491" fmla="val 5940"/>
              <a:gd name="gd492" fmla="val 13885"/>
              <a:gd name="gd493" fmla="val 8100"/>
              <a:gd name="gd494" fmla="val 13885"/>
              <a:gd name="gd495" fmla="val 8100"/>
              <a:gd name="gd496" fmla="val 12342"/>
              <a:gd name="gd497" fmla="val 5940"/>
              <a:gd name="gd498" fmla="val 12342"/>
              <a:gd name="gd499" fmla="val 8100"/>
              <a:gd name="gd500" fmla="val 12342"/>
              <a:gd name="gd501" fmla="val 8100"/>
              <a:gd name="gd502" fmla="val 13885"/>
              <a:gd name="gd503" fmla="val 10260"/>
              <a:gd name="gd504" fmla="val 13885"/>
              <a:gd name="gd505" fmla="val 10260"/>
              <a:gd name="gd506" fmla="val 12342"/>
              <a:gd name="gd507" fmla="val 8100"/>
              <a:gd name="gd508" fmla="val 12342"/>
              <a:gd name="gd509" fmla="val 10260"/>
              <a:gd name="gd510" fmla="val 12342"/>
              <a:gd name="gd511" fmla="val 10260"/>
              <a:gd name="gd512" fmla="val 13885"/>
              <a:gd name="gd513" fmla="val 12419"/>
              <a:gd name="gd514" fmla="val 13885"/>
              <a:gd name="gd515" fmla="val 12419"/>
              <a:gd name="gd516" fmla="val 12342"/>
              <a:gd name="gd517" fmla="val 10260"/>
              <a:gd name="gd518" fmla="val 12342"/>
              <a:gd name="gd519" fmla="val 12419"/>
              <a:gd name="gd520" fmla="val 12342"/>
              <a:gd name="gd521" fmla="val 12419"/>
              <a:gd name="gd522" fmla="val 13885"/>
              <a:gd name="gd523" fmla="val 14580"/>
              <a:gd name="gd524" fmla="val 13885"/>
              <a:gd name="gd525" fmla="val 14580"/>
              <a:gd name="gd526" fmla="val 12342"/>
              <a:gd name="gd527" fmla="val 12419"/>
              <a:gd name="gd528" fmla="val 12342"/>
              <a:gd name="gd529" fmla="val 14580"/>
              <a:gd name="gd530" fmla="val 12342"/>
              <a:gd name="gd531" fmla="val 14580"/>
              <a:gd name="gd532" fmla="val 13885"/>
              <a:gd name="gd533" fmla="val 16740"/>
              <a:gd name="gd534" fmla="val 13885"/>
              <a:gd name="gd535" fmla="val 16740"/>
              <a:gd name="gd536" fmla="val 12342"/>
              <a:gd name="gd537" fmla="val 14580"/>
              <a:gd name="gd538" fmla="val 12342"/>
              <a:gd name="gd539" fmla="val 16740"/>
              <a:gd name="gd540" fmla="val 12342"/>
              <a:gd name="gd541" fmla="val 16740"/>
              <a:gd name="gd542" fmla="val 13885"/>
              <a:gd name="gd543" fmla="val 18900"/>
              <a:gd name="gd544" fmla="val 13885"/>
              <a:gd name="gd545" fmla="val 18900"/>
              <a:gd name="gd546" fmla="val 12342"/>
              <a:gd name="gd547" fmla="val 16740"/>
              <a:gd name="gd548" fmla="val 12342"/>
              <a:gd name="gd549" fmla="val 18900"/>
              <a:gd name="gd550" fmla="val 12342"/>
              <a:gd name="gd551" fmla="val 18900"/>
              <a:gd name="gd552" fmla="val 13885"/>
              <a:gd name="gd553" fmla="val 21060"/>
              <a:gd name="gd554" fmla="val 13885"/>
              <a:gd name="gd555" fmla="val 21060"/>
              <a:gd name="gd556" fmla="val 12342"/>
              <a:gd name="gd557" fmla="val 18900"/>
              <a:gd name="gd558" fmla="val 12342"/>
              <a:gd name="gd559" fmla="val 540"/>
              <a:gd name="gd560" fmla="val 13885"/>
              <a:gd name="gd561" fmla="val 540"/>
              <a:gd name="gd562" fmla="val 15428"/>
              <a:gd name="gd563" fmla="val 2700"/>
              <a:gd name="gd564" fmla="val 15428"/>
              <a:gd name="gd565" fmla="val 2700"/>
              <a:gd name="gd566" fmla="val 13885"/>
              <a:gd name="gd567" fmla="val 540"/>
              <a:gd name="gd568" fmla="val 13885"/>
              <a:gd name="gd569" fmla="val 2700"/>
              <a:gd name="gd570" fmla="val 13885"/>
              <a:gd name="gd571" fmla="val 2700"/>
              <a:gd name="gd572" fmla="val 15428"/>
              <a:gd name="gd573" fmla="val 4860"/>
              <a:gd name="gd574" fmla="val 15428"/>
              <a:gd name="gd575" fmla="val 4860"/>
              <a:gd name="gd576" fmla="val 13885"/>
              <a:gd name="gd577" fmla="val 2700"/>
              <a:gd name="gd578" fmla="val 13885"/>
              <a:gd name="gd579" fmla="val 4860"/>
              <a:gd name="gd580" fmla="val 13885"/>
              <a:gd name="gd581" fmla="val 4860"/>
              <a:gd name="gd582" fmla="val 15428"/>
              <a:gd name="gd583" fmla="val 7020"/>
              <a:gd name="gd584" fmla="val 15428"/>
              <a:gd name="gd585" fmla="val 7020"/>
              <a:gd name="gd586" fmla="val 13885"/>
              <a:gd name="gd587" fmla="val 4860"/>
              <a:gd name="gd588" fmla="val 13885"/>
              <a:gd name="gd589" fmla="val 7020"/>
              <a:gd name="gd590" fmla="val 13885"/>
              <a:gd name="gd591" fmla="val 7020"/>
              <a:gd name="gd592" fmla="val 15428"/>
              <a:gd name="gd593" fmla="val 9180"/>
              <a:gd name="gd594" fmla="val 15428"/>
              <a:gd name="gd595" fmla="val 9180"/>
              <a:gd name="gd596" fmla="val 13885"/>
              <a:gd name="gd597" fmla="val 7020"/>
              <a:gd name="gd598" fmla="val 13885"/>
              <a:gd name="gd599" fmla="val 9180"/>
              <a:gd name="gd600" fmla="val 13885"/>
              <a:gd name="gd601" fmla="val 9180"/>
              <a:gd name="gd602" fmla="val 15428"/>
              <a:gd name="gd603" fmla="val 11340"/>
              <a:gd name="gd604" fmla="val 15428"/>
              <a:gd name="gd605" fmla="val 11340"/>
              <a:gd name="gd606" fmla="val 13885"/>
              <a:gd name="gd607" fmla="val 9180"/>
              <a:gd name="gd608" fmla="val 13885"/>
              <a:gd name="gd609" fmla="val 11340"/>
              <a:gd name="gd610" fmla="val 13885"/>
              <a:gd name="gd611" fmla="val 11340"/>
              <a:gd name="gd612" fmla="val 15428"/>
              <a:gd name="gd613" fmla="val 13500"/>
              <a:gd name="gd614" fmla="val 15428"/>
              <a:gd name="gd615" fmla="val 13500"/>
              <a:gd name="gd616" fmla="val 13885"/>
              <a:gd name="gd617" fmla="val 11340"/>
              <a:gd name="gd618" fmla="val 13885"/>
              <a:gd name="gd619" fmla="val 13500"/>
              <a:gd name="gd620" fmla="val 13885"/>
              <a:gd name="gd621" fmla="val 13500"/>
              <a:gd name="gd622" fmla="val 15428"/>
              <a:gd name="gd623" fmla="val 15660"/>
              <a:gd name="gd624" fmla="val 15428"/>
              <a:gd name="gd625" fmla="val 15660"/>
              <a:gd name="gd626" fmla="val 13885"/>
              <a:gd name="gd627" fmla="val 13500"/>
              <a:gd name="gd628" fmla="val 13885"/>
              <a:gd name="gd629" fmla="val 15660"/>
              <a:gd name="gd630" fmla="val 13885"/>
              <a:gd name="gd631" fmla="val 15660"/>
              <a:gd name="gd632" fmla="val 15428"/>
              <a:gd name="gd633" fmla="val 17820"/>
              <a:gd name="gd634" fmla="val 15428"/>
              <a:gd name="gd635" fmla="val 17820"/>
              <a:gd name="gd636" fmla="val 13885"/>
              <a:gd name="gd637" fmla="val 15660"/>
              <a:gd name="gd638" fmla="val 13885"/>
              <a:gd name="gd639" fmla="val 17820"/>
              <a:gd name="gd640" fmla="val 13885"/>
              <a:gd name="gd641" fmla="val 17820"/>
              <a:gd name="gd642" fmla="val 15428"/>
              <a:gd name="gd643" fmla="val 19980"/>
              <a:gd name="gd644" fmla="val 15428"/>
              <a:gd name="gd645" fmla="val 19980"/>
              <a:gd name="gd646" fmla="val 13885"/>
              <a:gd name="gd647" fmla="val 17820"/>
              <a:gd name="gd648" fmla="val 13885"/>
              <a:gd name="gd649" fmla="val 1620"/>
              <a:gd name="gd650" fmla="val 15428"/>
              <a:gd name="gd651" fmla="val 1620"/>
              <a:gd name="gd652" fmla="val 16971"/>
              <a:gd name="gd653" fmla="val 3779"/>
              <a:gd name="gd654" fmla="val 16971"/>
              <a:gd name="gd655" fmla="val 3779"/>
              <a:gd name="gd656" fmla="val 15428"/>
              <a:gd name="gd657" fmla="val 1620"/>
              <a:gd name="gd658" fmla="val 15428"/>
              <a:gd name="gd659" fmla="val 3779"/>
              <a:gd name="gd660" fmla="val 15428"/>
              <a:gd name="gd661" fmla="val 3779"/>
              <a:gd name="gd662" fmla="val 16971"/>
              <a:gd name="gd663" fmla="val 5940"/>
              <a:gd name="gd664" fmla="val 16971"/>
              <a:gd name="gd665" fmla="val 5940"/>
              <a:gd name="gd666" fmla="val 15428"/>
              <a:gd name="gd667" fmla="val 3779"/>
              <a:gd name="gd668" fmla="val 15428"/>
              <a:gd name="gd669" fmla="val 5940"/>
              <a:gd name="gd670" fmla="val 15428"/>
              <a:gd name="gd671" fmla="val 5940"/>
              <a:gd name="gd672" fmla="val 16971"/>
              <a:gd name="gd673" fmla="val 8100"/>
              <a:gd name="gd674" fmla="val 16971"/>
              <a:gd name="gd675" fmla="val 8100"/>
              <a:gd name="gd676" fmla="val 15428"/>
              <a:gd name="gd677" fmla="val 5940"/>
              <a:gd name="gd678" fmla="val 15428"/>
              <a:gd name="gd679" fmla="val 8100"/>
              <a:gd name="gd680" fmla="val 15428"/>
              <a:gd name="gd681" fmla="val 8100"/>
              <a:gd name="gd682" fmla="val 16971"/>
              <a:gd name="gd683" fmla="val 10260"/>
              <a:gd name="gd684" fmla="val 16971"/>
              <a:gd name="gd685" fmla="val 10260"/>
              <a:gd name="gd686" fmla="val 15428"/>
              <a:gd name="gd687" fmla="val 8100"/>
              <a:gd name="gd688" fmla="val 15428"/>
              <a:gd name="gd689" fmla="val 10260"/>
              <a:gd name="gd690" fmla="val 15428"/>
              <a:gd name="gd691" fmla="val 10260"/>
              <a:gd name="gd692" fmla="val 16971"/>
              <a:gd name="gd693" fmla="val 12419"/>
              <a:gd name="gd694" fmla="val 16971"/>
              <a:gd name="gd695" fmla="val 12419"/>
              <a:gd name="gd696" fmla="val 15428"/>
              <a:gd name="gd697" fmla="val 10260"/>
              <a:gd name="gd698" fmla="val 15428"/>
              <a:gd name="gd699" fmla="val 12419"/>
              <a:gd name="gd700" fmla="val 15428"/>
              <a:gd name="gd701" fmla="val 12419"/>
              <a:gd name="gd702" fmla="val 16971"/>
              <a:gd name="gd703" fmla="val 14580"/>
              <a:gd name="gd704" fmla="val 16971"/>
              <a:gd name="gd705" fmla="val 14580"/>
              <a:gd name="gd706" fmla="val 15428"/>
              <a:gd name="gd707" fmla="val 12419"/>
              <a:gd name="gd708" fmla="val 15428"/>
              <a:gd name="gd709" fmla="val 14580"/>
              <a:gd name="gd710" fmla="val 15428"/>
              <a:gd name="gd711" fmla="val 14580"/>
              <a:gd name="gd712" fmla="val 16971"/>
              <a:gd name="gd713" fmla="val 16740"/>
              <a:gd name="gd714" fmla="val 16971"/>
              <a:gd name="gd715" fmla="val 16740"/>
              <a:gd name="gd716" fmla="val 15428"/>
              <a:gd name="gd717" fmla="val 14580"/>
              <a:gd name="gd718" fmla="val 15428"/>
              <a:gd name="gd719" fmla="val 16740"/>
              <a:gd name="gd720" fmla="val 15428"/>
              <a:gd name="gd721" fmla="val 16740"/>
              <a:gd name="gd722" fmla="val 16971"/>
              <a:gd name="gd723" fmla="val 18900"/>
              <a:gd name="gd724" fmla="val 16971"/>
              <a:gd name="gd725" fmla="val 18900"/>
              <a:gd name="gd726" fmla="val 15428"/>
              <a:gd name="gd727" fmla="val 16740"/>
              <a:gd name="gd728" fmla="val 15428"/>
              <a:gd name="gd729" fmla="val 18900"/>
              <a:gd name="gd730" fmla="val 15428"/>
              <a:gd name="gd731" fmla="val 18900"/>
              <a:gd name="gd732" fmla="val 16971"/>
              <a:gd name="gd733" fmla="val 21060"/>
              <a:gd name="gd734" fmla="val 16971"/>
              <a:gd name="gd735" fmla="val 21060"/>
              <a:gd name="gd736" fmla="val 15428"/>
              <a:gd name="gd737" fmla="val 18900"/>
              <a:gd name="gd738" fmla="val 15428"/>
              <a:gd name="gd739" fmla="val 540"/>
              <a:gd name="gd740" fmla="val 16971"/>
              <a:gd name="gd741" fmla="val 540"/>
              <a:gd name="gd742" fmla="val 18514"/>
              <a:gd name="gd743" fmla="val 2700"/>
              <a:gd name="gd744" fmla="val 18514"/>
              <a:gd name="gd745" fmla="val 2700"/>
              <a:gd name="gd746" fmla="val 16971"/>
              <a:gd name="gd747" fmla="val 540"/>
              <a:gd name="gd748" fmla="val 16971"/>
              <a:gd name="gd749" fmla="val 2700"/>
              <a:gd name="gd750" fmla="val 16971"/>
              <a:gd name="gd751" fmla="val 2700"/>
              <a:gd name="gd752" fmla="val 18514"/>
              <a:gd name="gd753" fmla="val 4860"/>
              <a:gd name="gd754" fmla="val 18514"/>
              <a:gd name="gd755" fmla="val 4860"/>
              <a:gd name="gd756" fmla="val 16971"/>
              <a:gd name="gd757" fmla="val 2700"/>
              <a:gd name="gd758" fmla="val 16971"/>
              <a:gd name="gd759" fmla="val 4860"/>
              <a:gd name="gd760" fmla="val 16971"/>
              <a:gd name="gd761" fmla="val 4860"/>
              <a:gd name="gd762" fmla="val 18514"/>
              <a:gd name="gd763" fmla="val 7020"/>
              <a:gd name="gd764" fmla="val 18514"/>
              <a:gd name="gd765" fmla="val 7020"/>
              <a:gd name="gd766" fmla="val 16971"/>
              <a:gd name="gd767" fmla="val 4860"/>
              <a:gd name="gd768" fmla="val 16971"/>
              <a:gd name="gd769" fmla="val 7020"/>
              <a:gd name="gd770" fmla="val 16971"/>
              <a:gd name="gd771" fmla="val 7020"/>
              <a:gd name="gd772" fmla="val 18514"/>
              <a:gd name="gd773" fmla="val 9180"/>
              <a:gd name="gd774" fmla="val 18514"/>
              <a:gd name="gd775" fmla="val 9180"/>
              <a:gd name="gd776" fmla="val 16971"/>
              <a:gd name="gd777" fmla="val 7020"/>
              <a:gd name="gd778" fmla="val 16971"/>
              <a:gd name="gd779" fmla="val 9180"/>
              <a:gd name="gd780" fmla="val 16971"/>
              <a:gd name="gd781" fmla="val 9180"/>
              <a:gd name="gd782" fmla="val 18514"/>
              <a:gd name="gd783" fmla="val 11340"/>
              <a:gd name="gd784" fmla="val 18514"/>
              <a:gd name="gd785" fmla="val 11340"/>
              <a:gd name="gd786" fmla="val 16971"/>
              <a:gd name="gd787" fmla="val 9180"/>
              <a:gd name="gd788" fmla="val 16971"/>
              <a:gd name="gd789" fmla="val 11340"/>
              <a:gd name="gd790" fmla="val 16971"/>
              <a:gd name="gd791" fmla="val 11340"/>
              <a:gd name="gd792" fmla="val 18514"/>
              <a:gd name="gd793" fmla="val 13500"/>
              <a:gd name="gd794" fmla="val 18514"/>
              <a:gd name="gd795" fmla="val 13500"/>
              <a:gd name="gd796" fmla="val 16971"/>
              <a:gd name="gd797" fmla="val 11340"/>
              <a:gd name="gd798" fmla="val 16971"/>
              <a:gd name="gd799" fmla="val 13500"/>
              <a:gd name="gd800" fmla="val 16971"/>
              <a:gd name="gd801" fmla="val 13500"/>
              <a:gd name="gd802" fmla="val 18514"/>
              <a:gd name="gd803" fmla="val 15660"/>
              <a:gd name="gd804" fmla="val 18514"/>
              <a:gd name="gd805" fmla="val 15660"/>
              <a:gd name="gd806" fmla="val 16971"/>
              <a:gd name="gd807" fmla="val 13500"/>
              <a:gd name="gd808" fmla="val 16971"/>
              <a:gd name="gd809" fmla="val 15660"/>
              <a:gd name="gd810" fmla="val 16971"/>
              <a:gd name="gd811" fmla="val 15660"/>
              <a:gd name="gd812" fmla="val 18514"/>
              <a:gd name="gd813" fmla="val 17820"/>
              <a:gd name="gd814" fmla="val 18514"/>
              <a:gd name="gd815" fmla="val 17820"/>
              <a:gd name="gd816" fmla="val 16971"/>
              <a:gd name="gd817" fmla="val 15660"/>
              <a:gd name="gd818" fmla="val 16971"/>
              <a:gd name="gd819" fmla="val 17820"/>
              <a:gd name="gd820" fmla="val 16971"/>
              <a:gd name="gd821" fmla="val 17820"/>
              <a:gd name="gd822" fmla="val 18514"/>
              <a:gd name="gd823" fmla="val 19980"/>
              <a:gd name="gd824" fmla="val 18514"/>
              <a:gd name="gd825" fmla="val 19980"/>
              <a:gd name="gd826" fmla="val 16971"/>
              <a:gd name="gd827" fmla="val 17820"/>
              <a:gd name="gd828" fmla="val 16971"/>
              <a:gd name="gd829" fmla="val 1620"/>
              <a:gd name="gd830" fmla="val 18514"/>
              <a:gd name="gd831" fmla="val 1620"/>
              <a:gd name="gd832" fmla="val 20057"/>
              <a:gd name="gd833" fmla="val 3779"/>
              <a:gd name="gd834" fmla="val 20057"/>
              <a:gd name="gd835" fmla="val 3779"/>
              <a:gd name="gd836" fmla="val 18514"/>
              <a:gd name="gd837" fmla="val 1620"/>
              <a:gd name="gd838" fmla="val 18514"/>
              <a:gd name="gd839" fmla="val 3779"/>
              <a:gd name="gd840" fmla="val 18514"/>
              <a:gd name="gd841" fmla="val 3779"/>
              <a:gd name="gd842" fmla="val 20057"/>
              <a:gd name="gd843" fmla="val 5940"/>
              <a:gd name="gd844" fmla="val 20057"/>
              <a:gd name="gd845" fmla="val 5940"/>
              <a:gd name="gd846" fmla="val 18514"/>
              <a:gd name="gd847" fmla="val 3779"/>
              <a:gd name="gd848" fmla="val 18514"/>
              <a:gd name="gd849" fmla="val 5940"/>
              <a:gd name="gd850" fmla="val 18514"/>
              <a:gd name="gd851" fmla="val 5940"/>
              <a:gd name="gd852" fmla="val 20057"/>
              <a:gd name="gd853" fmla="val 8100"/>
              <a:gd name="gd854" fmla="val 20057"/>
              <a:gd name="gd855" fmla="val 8100"/>
              <a:gd name="gd856" fmla="val 18514"/>
              <a:gd name="gd857" fmla="val 5940"/>
              <a:gd name="gd858" fmla="val 18514"/>
              <a:gd name="gd859" fmla="val 8100"/>
              <a:gd name="gd860" fmla="val 18514"/>
              <a:gd name="gd861" fmla="val 8100"/>
              <a:gd name="gd862" fmla="val 20057"/>
              <a:gd name="gd863" fmla="val 10260"/>
              <a:gd name="gd864" fmla="val 20057"/>
              <a:gd name="gd865" fmla="val 10260"/>
              <a:gd name="gd866" fmla="val 18514"/>
              <a:gd name="gd867" fmla="val 8100"/>
              <a:gd name="gd868" fmla="val 18514"/>
              <a:gd name="gd869" fmla="val 10260"/>
              <a:gd name="gd870" fmla="val 18514"/>
              <a:gd name="gd871" fmla="val 10260"/>
              <a:gd name="gd872" fmla="val 20057"/>
              <a:gd name="gd873" fmla="val 12419"/>
              <a:gd name="gd874" fmla="val 20057"/>
              <a:gd name="gd875" fmla="val 12419"/>
              <a:gd name="gd876" fmla="val 18514"/>
              <a:gd name="gd877" fmla="val 10260"/>
              <a:gd name="gd878" fmla="val 18514"/>
              <a:gd name="gd879" fmla="val 12419"/>
              <a:gd name="gd880" fmla="val 18514"/>
              <a:gd name="gd881" fmla="val 12419"/>
              <a:gd name="gd882" fmla="val 20057"/>
              <a:gd name="gd883" fmla="val 14580"/>
              <a:gd name="gd884" fmla="val 20057"/>
              <a:gd name="gd885" fmla="val 14580"/>
              <a:gd name="gd886" fmla="val 18514"/>
              <a:gd name="gd887" fmla="val 12419"/>
              <a:gd name="gd888" fmla="val 18514"/>
              <a:gd name="gd889" fmla="val 14580"/>
              <a:gd name="gd890" fmla="val 18514"/>
              <a:gd name="gd891" fmla="val 14580"/>
              <a:gd name="gd892" fmla="val 20057"/>
              <a:gd name="gd893" fmla="val 16740"/>
              <a:gd name="gd894" fmla="val 20057"/>
              <a:gd name="gd895" fmla="val 16740"/>
              <a:gd name="gd896" fmla="val 18514"/>
              <a:gd name="gd897" fmla="val 14580"/>
              <a:gd name="gd898" fmla="val 18514"/>
              <a:gd name="gd899" fmla="val 16740"/>
              <a:gd name="gd900" fmla="val 18514"/>
              <a:gd name="gd901" fmla="val 16740"/>
              <a:gd name="gd902" fmla="val 20057"/>
              <a:gd name="gd903" fmla="val 18900"/>
              <a:gd name="gd904" fmla="val 20057"/>
              <a:gd name="gd905" fmla="val 18900"/>
              <a:gd name="gd906" fmla="val 18514"/>
              <a:gd name="gd907" fmla="val 16740"/>
              <a:gd name="gd908" fmla="val 18514"/>
              <a:gd name="gd909" fmla="val 18900"/>
              <a:gd name="gd910" fmla="val 18514"/>
              <a:gd name="gd911" fmla="val 18900"/>
              <a:gd name="gd912" fmla="val 20057"/>
              <a:gd name="gd913" fmla="val 21060"/>
              <a:gd name="gd914" fmla="val 20057"/>
              <a:gd name="gd915" fmla="val 21060"/>
              <a:gd name="gd916" fmla="val 18514"/>
              <a:gd name="gd917" fmla="val 18900"/>
              <a:gd name="gd918" fmla="val 18514"/>
              <a:gd name="gd919" fmla="val 540"/>
              <a:gd name="gd920" fmla="val 20057"/>
              <a:gd name="gd921" fmla="val 540"/>
              <a:gd name="gd922" fmla="val 21600"/>
              <a:gd name="gd923" fmla="val 2700"/>
              <a:gd name="gd924" fmla="val 21600"/>
              <a:gd name="gd925" fmla="val 2700"/>
              <a:gd name="gd926" fmla="val 20057"/>
              <a:gd name="gd927" fmla="val 540"/>
              <a:gd name="gd928" fmla="val 20057"/>
              <a:gd name="gd929" fmla="val 2700"/>
              <a:gd name="gd930" fmla="val 20057"/>
              <a:gd name="gd931" fmla="val 2700"/>
              <a:gd name="gd932" fmla="val 21600"/>
              <a:gd name="gd933" fmla="val 4860"/>
              <a:gd name="gd934" fmla="val 21600"/>
              <a:gd name="gd935" fmla="val 4860"/>
              <a:gd name="gd936" fmla="val 20057"/>
              <a:gd name="gd937" fmla="val 2700"/>
              <a:gd name="gd938" fmla="val 20057"/>
              <a:gd name="gd939" fmla="val 4860"/>
              <a:gd name="gd940" fmla="val 20057"/>
              <a:gd name="gd941" fmla="val 4860"/>
              <a:gd name="gd942" fmla="val 21600"/>
              <a:gd name="gd943" fmla="val 7020"/>
              <a:gd name="gd944" fmla="val 21600"/>
              <a:gd name="gd945" fmla="val 7020"/>
              <a:gd name="gd946" fmla="val 20057"/>
              <a:gd name="gd947" fmla="val 4860"/>
              <a:gd name="gd948" fmla="val 20057"/>
              <a:gd name="gd949" fmla="val 7020"/>
              <a:gd name="gd950" fmla="val 20057"/>
              <a:gd name="gd951" fmla="val 7020"/>
              <a:gd name="gd952" fmla="val 21600"/>
              <a:gd name="gd953" fmla="val 9180"/>
              <a:gd name="gd954" fmla="val 21600"/>
              <a:gd name="gd955" fmla="val 9180"/>
              <a:gd name="gd956" fmla="val 20057"/>
              <a:gd name="gd957" fmla="val 7020"/>
              <a:gd name="gd958" fmla="val 20057"/>
              <a:gd name="gd959" fmla="val 9180"/>
              <a:gd name="gd960" fmla="val 20057"/>
              <a:gd name="gd961" fmla="val 9180"/>
              <a:gd name="gd962" fmla="val 21600"/>
              <a:gd name="gd963" fmla="val 11340"/>
              <a:gd name="gd964" fmla="val 21600"/>
              <a:gd name="gd965" fmla="val 11340"/>
              <a:gd name="gd966" fmla="val 20057"/>
              <a:gd name="gd967" fmla="val 9180"/>
              <a:gd name="gd968" fmla="val 20057"/>
              <a:gd name="gd969" fmla="val 11340"/>
              <a:gd name="gd970" fmla="val 20057"/>
              <a:gd name="gd971" fmla="val 11340"/>
              <a:gd name="gd972" fmla="val 21600"/>
              <a:gd name="gd973" fmla="val 13500"/>
              <a:gd name="gd974" fmla="val 21600"/>
              <a:gd name="gd975" fmla="val 13500"/>
              <a:gd name="gd976" fmla="val 20057"/>
              <a:gd name="gd977" fmla="val 11340"/>
              <a:gd name="gd978" fmla="val 20057"/>
              <a:gd name="gd979" fmla="val 13500"/>
              <a:gd name="gd980" fmla="val 20057"/>
              <a:gd name="gd981" fmla="val 13500"/>
              <a:gd name="gd982" fmla="val 21600"/>
              <a:gd name="gd983" fmla="val 15660"/>
              <a:gd name="gd984" fmla="val 21600"/>
              <a:gd name="gd985" fmla="val 15660"/>
              <a:gd name="gd986" fmla="val 20057"/>
              <a:gd name="gd987" fmla="val 13500"/>
              <a:gd name="gd988" fmla="val 20057"/>
              <a:gd name="gd989" fmla="val 15660"/>
              <a:gd name="gd990" fmla="val 20057"/>
              <a:gd name="gd991" fmla="val 15660"/>
              <a:gd name="gd992" fmla="val 21600"/>
              <a:gd name="gd993" fmla="val 17820"/>
              <a:gd name="gd994" fmla="val 21600"/>
              <a:gd name="gd995" fmla="val 17820"/>
              <a:gd name="gd996" fmla="val 20057"/>
              <a:gd name="gd997" fmla="val 15660"/>
              <a:gd name="gd998" fmla="val 20057"/>
              <a:gd name="gd999" fmla="val 17820"/>
              <a:gd name="gd1000" fmla="val 20057"/>
              <a:gd name="gd1001" fmla="val 17820"/>
              <a:gd name="gd1002" fmla="val 21600"/>
              <a:gd name="gd1003" fmla="val 19980"/>
              <a:gd name="gd1004" fmla="val 21600"/>
              <a:gd name="gd1005" fmla="val 19980"/>
              <a:gd name="gd1006" fmla="val 20057"/>
              <a:gd name="gd1007" fmla="val 17820"/>
              <a:gd name="gd1008" fmla="val 20057"/>
              <a:gd name="gd1009" fmla="val 19980"/>
              <a:gd name="gd1010" fmla="val 4628"/>
              <a:gd name="gd1011" fmla="val 21060"/>
              <a:gd name="gd1012" fmla="val 4628"/>
              <a:gd name="gd1013" fmla="val 21060"/>
              <a:gd name="gd1014" fmla="val 6171"/>
              <a:gd name="gd1015" fmla="val 19980"/>
              <a:gd name="gd1016" fmla="val 6171"/>
              <a:gd name="gd1017" fmla="val 19980"/>
              <a:gd name="gd1018" fmla="val 4628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lose/>
              </a:path>
              <a:path w="21600" h="21600" fill="norm" stroke="1" extrusionOk="0"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close/>
              </a:path>
              <a:path w="21600" h="21600" fill="norm" stroke="1" extrusionOk="0">
                <a:moveTo>
                  <a:pt x="gd39" y="gd40"/>
                </a:move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close/>
              </a:path>
              <a:path w="21600" h="21600" fill="norm" stroke="1" extrusionOk="0">
                <a:moveTo>
                  <a:pt x="gd49" y="gd50"/>
                </a:move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close/>
              </a:path>
              <a:path w="21600" h="21600" fill="norm" stroke="1" extrusionOk="0">
                <a:moveTo>
                  <a:pt x="gd59" y="gd60"/>
                </a:move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close/>
              </a:path>
              <a:path w="21600" h="21600" fill="norm" stroke="1" extrusionOk="0">
                <a:moveTo>
                  <a:pt x="gd69" y="gd70"/>
                </a:move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close/>
              </a:path>
              <a:path w="21600" h="21600" fill="norm" stroke="1" extrusionOk="0">
                <a:moveTo>
                  <a:pt x="gd79" y="gd80"/>
                </a:move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close/>
              </a:path>
              <a:path w="21600" h="21600" fill="norm" stroke="1" extrusionOk="0">
                <a:moveTo>
                  <a:pt x="gd89" y="gd90"/>
                </a:move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close/>
              </a:path>
              <a:path w="21600" h="21600" fill="norm" stroke="1" extrusionOk="0">
                <a:moveTo>
                  <a:pt x="gd99" y="gd100"/>
                </a:move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close/>
              </a:path>
              <a:path w="21600" h="21600" fill="norm" stroke="1" extrusionOk="0">
                <a:moveTo>
                  <a:pt x="gd109" y="gd110"/>
                </a:move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close/>
              </a:path>
              <a:path w="21600" h="21600" fill="norm" stroke="1" extrusionOk="0">
                <a:moveTo>
                  <a:pt x="gd119" y="gd120"/>
                </a:move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close/>
              </a:path>
              <a:path w="21600" h="21600" fill="norm" stroke="1" extrusionOk="0">
                <a:moveTo>
                  <a:pt x="gd129" y="gd130"/>
                </a:move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close/>
              </a:path>
              <a:path w="21600" h="21600" fill="norm" stroke="1" extrusionOk="0">
                <a:moveTo>
                  <a:pt x="gd139" y="gd140"/>
                </a:move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close/>
              </a:path>
              <a:path w="21600" h="21600" fill="norm" stroke="1" extrusionOk="0">
                <a:moveTo>
                  <a:pt x="gd149" y="gd150"/>
                </a:move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close/>
              </a:path>
              <a:path w="21600" h="21600" fill="norm" stroke="1" extrusionOk="0">
                <a:moveTo>
                  <a:pt x="gd159" y="gd160"/>
                </a:move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close/>
              </a:path>
              <a:path w="21600" h="21600" fill="norm" stroke="1" extrusionOk="0">
                <a:moveTo>
                  <a:pt x="gd169" y="gd170"/>
                </a:move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close/>
              </a:path>
              <a:path w="21600" h="21600" fill="norm" stroke="1" extrusionOk="0">
                <a:moveTo>
                  <a:pt x="gd179" y="gd180"/>
                </a:move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close/>
              </a:path>
              <a:path w="21600" h="21600" fill="norm" stroke="1" extrusionOk="0">
                <a:moveTo>
                  <a:pt x="gd189" y="gd190"/>
                </a:move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close/>
              </a:path>
              <a:path w="21600" h="21600" fill="norm" stroke="1" extrusionOk="0">
                <a:moveTo>
                  <a:pt x="gd199" y="gd200"/>
                </a:move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close/>
              </a:path>
              <a:path w="21600" h="21600" fill="norm" stroke="1" extrusionOk="0">
                <a:moveTo>
                  <a:pt x="gd209" y="gd210"/>
                </a:move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close/>
              </a:path>
              <a:path w="21600" h="21600" fill="norm" stroke="1" extrusionOk="0">
                <a:moveTo>
                  <a:pt x="gd219" y="gd220"/>
                </a:move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close/>
              </a:path>
              <a:path w="21600" h="21600" fill="norm" stroke="1" extrusionOk="0">
                <a:moveTo>
                  <a:pt x="gd229" y="gd230"/>
                </a:move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close/>
              </a:path>
              <a:path w="21600" h="21600" fill="norm" stroke="1" extrusionOk="0">
                <a:moveTo>
                  <a:pt x="gd239" y="gd240"/>
                </a:move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close/>
              </a:path>
              <a:path w="21600" h="21600" fill="norm" stroke="1" extrusionOk="0">
                <a:moveTo>
                  <a:pt x="gd249" y="gd250"/>
                </a:move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close/>
              </a:path>
              <a:path w="21600" h="21600" fill="norm" stroke="1" extrusionOk="0">
                <a:moveTo>
                  <a:pt x="gd259" y="gd260"/>
                </a:move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close/>
              </a:path>
              <a:path w="21600" h="21600" fill="norm" stroke="1" extrusionOk="0">
                <a:moveTo>
                  <a:pt x="gd269" y="gd270"/>
                </a:move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close/>
              </a:path>
              <a:path w="21600" h="21600" fill="norm" stroke="1" extrusionOk="0">
                <a:moveTo>
                  <a:pt x="gd279" y="gd280"/>
                </a:move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close/>
              </a:path>
              <a:path w="21600" h="21600" fill="norm" stroke="1" extrusionOk="0">
                <a:moveTo>
                  <a:pt x="gd289" y="gd290"/>
                </a:move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close/>
              </a:path>
              <a:path w="21600" h="21600" fill="norm" stroke="1" extrusionOk="0">
                <a:moveTo>
                  <a:pt x="gd299" y="gd300"/>
                </a:move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close/>
              </a:path>
              <a:path w="21600" h="21600" fill="norm" stroke="1" extrusionOk="0">
                <a:moveTo>
                  <a:pt x="gd309" y="gd310"/>
                </a:move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close/>
              </a:path>
              <a:path w="21600" h="21600" fill="norm" stroke="1" extrusionOk="0">
                <a:moveTo>
                  <a:pt x="gd319" y="gd320"/>
                </a:move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close/>
              </a:path>
              <a:path w="21600" h="21600" fill="norm" stroke="1" extrusionOk="0">
                <a:moveTo>
                  <a:pt x="gd329" y="gd330"/>
                </a:moveTo>
                <a:lnTo>
                  <a:pt x="gd331" y="gd332"/>
                </a:lnTo>
                <a:lnTo>
                  <a:pt x="gd333" y="gd334"/>
                </a:lnTo>
                <a:lnTo>
                  <a:pt x="gd335" y="gd336"/>
                </a:lnTo>
                <a:lnTo>
                  <a:pt x="gd337" y="gd338"/>
                </a:lnTo>
                <a:close/>
              </a:path>
              <a:path w="21600" h="21600" fill="norm" stroke="1" extrusionOk="0">
                <a:moveTo>
                  <a:pt x="gd339" y="gd340"/>
                </a:moveTo>
                <a:lnTo>
                  <a:pt x="gd341" y="gd342"/>
                </a:lnTo>
                <a:lnTo>
                  <a:pt x="gd343" y="gd344"/>
                </a:lnTo>
                <a:lnTo>
                  <a:pt x="gd345" y="gd346"/>
                </a:lnTo>
                <a:lnTo>
                  <a:pt x="gd347" y="gd348"/>
                </a:lnTo>
                <a:close/>
              </a:path>
              <a:path w="21600" h="21600" fill="norm" stroke="1" extrusionOk="0">
                <a:moveTo>
                  <a:pt x="gd349" y="gd350"/>
                </a:moveTo>
                <a:lnTo>
                  <a:pt x="gd351" y="gd352"/>
                </a:lnTo>
                <a:lnTo>
                  <a:pt x="gd353" y="gd354"/>
                </a:lnTo>
                <a:lnTo>
                  <a:pt x="gd355" y="gd356"/>
                </a:lnTo>
                <a:lnTo>
                  <a:pt x="gd357" y="gd358"/>
                </a:lnTo>
                <a:close/>
              </a:path>
              <a:path w="21600" h="21600" fill="norm" stroke="1" extrusionOk="0">
                <a:moveTo>
                  <a:pt x="gd359" y="gd360"/>
                </a:moveTo>
                <a:lnTo>
                  <a:pt x="gd361" y="gd362"/>
                </a:lnTo>
                <a:lnTo>
                  <a:pt x="gd363" y="gd364"/>
                </a:lnTo>
                <a:lnTo>
                  <a:pt x="gd365" y="gd366"/>
                </a:lnTo>
                <a:lnTo>
                  <a:pt x="gd367" y="gd368"/>
                </a:lnTo>
                <a:close/>
              </a:path>
              <a:path w="21600" h="21600" fill="norm" stroke="1" extrusionOk="0">
                <a:moveTo>
                  <a:pt x="gd369" y="gd370"/>
                </a:moveTo>
                <a:lnTo>
                  <a:pt x="gd371" y="gd372"/>
                </a:lnTo>
                <a:lnTo>
                  <a:pt x="gd373" y="gd374"/>
                </a:lnTo>
                <a:lnTo>
                  <a:pt x="gd375" y="gd376"/>
                </a:lnTo>
                <a:lnTo>
                  <a:pt x="gd377" y="gd378"/>
                </a:lnTo>
                <a:close/>
              </a:path>
              <a:path w="21600" h="21600" fill="norm" stroke="1" extrusionOk="0">
                <a:moveTo>
                  <a:pt x="gd379" y="gd380"/>
                </a:moveTo>
                <a:lnTo>
                  <a:pt x="gd381" y="gd382"/>
                </a:lnTo>
                <a:lnTo>
                  <a:pt x="gd383" y="gd384"/>
                </a:lnTo>
                <a:lnTo>
                  <a:pt x="gd385" y="gd386"/>
                </a:lnTo>
                <a:lnTo>
                  <a:pt x="gd387" y="gd388"/>
                </a:lnTo>
                <a:close/>
              </a:path>
              <a:path w="21600" h="21600" fill="norm" stroke="1" extrusionOk="0">
                <a:moveTo>
                  <a:pt x="gd389" y="gd390"/>
                </a:moveTo>
                <a:lnTo>
                  <a:pt x="gd391" y="gd392"/>
                </a:lnTo>
                <a:lnTo>
                  <a:pt x="gd393" y="gd394"/>
                </a:lnTo>
                <a:lnTo>
                  <a:pt x="gd395" y="gd396"/>
                </a:lnTo>
                <a:lnTo>
                  <a:pt x="gd397" y="gd398"/>
                </a:lnTo>
                <a:close/>
              </a:path>
              <a:path w="21600" h="21600" fill="norm" stroke="1" extrusionOk="0">
                <a:moveTo>
                  <a:pt x="gd399" y="gd400"/>
                </a:moveTo>
                <a:lnTo>
                  <a:pt x="gd401" y="gd402"/>
                </a:lnTo>
                <a:lnTo>
                  <a:pt x="gd403" y="gd404"/>
                </a:lnTo>
                <a:lnTo>
                  <a:pt x="gd405" y="gd406"/>
                </a:lnTo>
                <a:lnTo>
                  <a:pt x="gd407" y="gd408"/>
                </a:lnTo>
                <a:close/>
              </a:path>
              <a:path w="21600" h="21600" fill="norm" stroke="1" extrusionOk="0">
                <a:moveTo>
                  <a:pt x="gd409" y="gd410"/>
                </a:moveTo>
                <a:lnTo>
                  <a:pt x="gd411" y="gd412"/>
                </a:lnTo>
                <a:lnTo>
                  <a:pt x="gd413" y="gd414"/>
                </a:lnTo>
                <a:lnTo>
                  <a:pt x="gd415" y="gd416"/>
                </a:lnTo>
                <a:lnTo>
                  <a:pt x="gd417" y="gd418"/>
                </a:lnTo>
                <a:close/>
              </a:path>
              <a:path w="21600" h="21600" fill="norm" stroke="1" extrusionOk="0">
                <a:moveTo>
                  <a:pt x="gd419" y="gd420"/>
                </a:moveTo>
                <a:lnTo>
                  <a:pt x="gd421" y="gd422"/>
                </a:lnTo>
                <a:lnTo>
                  <a:pt x="gd423" y="gd424"/>
                </a:lnTo>
                <a:lnTo>
                  <a:pt x="gd425" y="gd426"/>
                </a:lnTo>
                <a:lnTo>
                  <a:pt x="gd427" y="gd428"/>
                </a:lnTo>
                <a:close/>
              </a:path>
              <a:path w="21600" h="21600" fill="norm" stroke="1" extrusionOk="0">
                <a:moveTo>
                  <a:pt x="gd429" y="gd430"/>
                </a:moveTo>
                <a:lnTo>
                  <a:pt x="gd431" y="gd432"/>
                </a:lnTo>
                <a:lnTo>
                  <a:pt x="gd433" y="gd434"/>
                </a:lnTo>
                <a:lnTo>
                  <a:pt x="gd435" y="gd436"/>
                </a:lnTo>
                <a:lnTo>
                  <a:pt x="gd437" y="gd438"/>
                </a:lnTo>
                <a:close/>
              </a:path>
              <a:path w="21600" h="21600" fill="norm" stroke="1" extrusionOk="0">
                <a:moveTo>
                  <a:pt x="gd439" y="gd440"/>
                </a:moveTo>
                <a:lnTo>
                  <a:pt x="gd441" y="gd442"/>
                </a:lnTo>
                <a:lnTo>
                  <a:pt x="gd443" y="gd444"/>
                </a:lnTo>
                <a:lnTo>
                  <a:pt x="gd445" y="gd446"/>
                </a:lnTo>
                <a:lnTo>
                  <a:pt x="gd447" y="gd448"/>
                </a:lnTo>
                <a:close/>
              </a:path>
              <a:path w="21600" h="21600" fill="norm" stroke="1" extrusionOk="0">
                <a:moveTo>
                  <a:pt x="gd449" y="gd450"/>
                </a:moveTo>
                <a:lnTo>
                  <a:pt x="gd451" y="gd452"/>
                </a:lnTo>
                <a:lnTo>
                  <a:pt x="gd453" y="gd454"/>
                </a:lnTo>
                <a:lnTo>
                  <a:pt x="gd455" y="gd456"/>
                </a:lnTo>
                <a:lnTo>
                  <a:pt x="gd457" y="gd458"/>
                </a:lnTo>
                <a:close/>
              </a:path>
              <a:path w="21600" h="21600" fill="norm" stroke="1" extrusionOk="0">
                <a:moveTo>
                  <a:pt x="gd459" y="gd460"/>
                </a:moveTo>
                <a:lnTo>
                  <a:pt x="gd461" y="gd462"/>
                </a:lnTo>
                <a:lnTo>
                  <a:pt x="gd463" y="gd464"/>
                </a:lnTo>
                <a:lnTo>
                  <a:pt x="gd465" y="gd466"/>
                </a:lnTo>
                <a:lnTo>
                  <a:pt x="gd467" y="gd468"/>
                </a:lnTo>
                <a:close/>
              </a:path>
              <a:path w="21600" h="21600" fill="norm" stroke="1" extrusionOk="0">
                <a:moveTo>
                  <a:pt x="gd469" y="gd470"/>
                </a:moveTo>
                <a:lnTo>
                  <a:pt x="gd471" y="gd472"/>
                </a:lnTo>
                <a:lnTo>
                  <a:pt x="gd473" y="gd474"/>
                </a:lnTo>
                <a:lnTo>
                  <a:pt x="gd475" y="gd476"/>
                </a:lnTo>
                <a:lnTo>
                  <a:pt x="gd477" y="gd478"/>
                </a:lnTo>
                <a:close/>
              </a:path>
              <a:path w="21600" h="21600" fill="norm" stroke="1" extrusionOk="0">
                <a:moveTo>
                  <a:pt x="gd479" y="gd480"/>
                </a:moveTo>
                <a:lnTo>
                  <a:pt x="gd481" y="gd482"/>
                </a:lnTo>
                <a:lnTo>
                  <a:pt x="gd483" y="gd484"/>
                </a:lnTo>
                <a:lnTo>
                  <a:pt x="gd485" y="gd486"/>
                </a:lnTo>
                <a:lnTo>
                  <a:pt x="gd487" y="gd488"/>
                </a:lnTo>
                <a:close/>
              </a:path>
              <a:path w="21600" h="21600" fill="norm" stroke="1" extrusionOk="0">
                <a:moveTo>
                  <a:pt x="gd489" y="gd490"/>
                </a:moveTo>
                <a:lnTo>
                  <a:pt x="gd491" y="gd492"/>
                </a:lnTo>
                <a:lnTo>
                  <a:pt x="gd493" y="gd494"/>
                </a:lnTo>
                <a:lnTo>
                  <a:pt x="gd495" y="gd496"/>
                </a:lnTo>
                <a:lnTo>
                  <a:pt x="gd497" y="gd498"/>
                </a:lnTo>
                <a:close/>
              </a:path>
              <a:path w="21600" h="21600" fill="norm" stroke="1" extrusionOk="0">
                <a:moveTo>
                  <a:pt x="gd499" y="gd500"/>
                </a:moveTo>
                <a:lnTo>
                  <a:pt x="gd501" y="gd502"/>
                </a:lnTo>
                <a:lnTo>
                  <a:pt x="gd503" y="gd504"/>
                </a:lnTo>
                <a:lnTo>
                  <a:pt x="gd505" y="gd506"/>
                </a:lnTo>
                <a:lnTo>
                  <a:pt x="gd507" y="gd508"/>
                </a:lnTo>
                <a:close/>
              </a:path>
              <a:path w="21600" h="21600" fill="norm" stroke="1" extrusionOk="0">
                <a:moveTo>
                  <a:pt x="gd509" y="gd510"/>
                </a:moveTo>
                <a:lnTo>
                  <a:pt x="gd511" y="gd512"/>
                </a:lnTo>
                <a:lnTo>
                  <a:pt x="gd513" y="gd514"/>
                </a:lnTo>
                <a:lnTo>
                  <a:pt x="gd515" y="gd516"/>
                </a:lnTo>
                <a:lnTo>
                  <a:pt x="gd517" y="gd518"/>
                </a:lnTo>
                <a:close/>
              </a:path>
              <a:path w="21600" h="21600" fill="norm" stroke="1" extrusionOk="0">
                <a:moveTo>
                  <a:pt x="gd519" y="gd520"/>
                </a:moveTo>
                <a:lnTo>
                  <a:pt x="gd521" y="gd522"/>
                </a:lnTo>
                <a:lnTo>
                  <a:pt x="gd523" y="gd524"/>
                </a:lnTo>
                <a:lnTo>
                  <a:pt x="gd525" y="gd526"/>
                </a:lnTo>
                <a:lnTo>
                  <a:pt x="gd527" y="gd528"/>
                </a:lnTo>
                <a:close/>
              </a:path>
              <a:path w="21600" h="21600" fill="norm" stroke="1" extrusionOk="0">
                <a:moveTo>
                  <a:pt x="gd529" y="gd530"/>
                </a:moveTo>
                <a:lnTo>
                  <a:pt x="gd531" y="gd532"/>
                </a:lnTo>
                <a:lnTo>
                  <a:pt x="gd533" y="gd534"/>
                </a:lnTo>
                <a:lnTo>
                  <a:pt x="gd535" y="gd536"/>
                </a:lnTo>
                <a:lnTo>
                  <a:pt x="gd537" y="gd538"/>
                </a:lnTo>
                <a:close/>
              </a:path>
              <a:path w="21600" h="21600" fill="norm" stroke="1" extrusionOk="0">
                <a:moveTo>
                  <a:pt x="gd539" y="gd540"/>
                </a:moveTo>
                <a:lnTo>
                  <a:pt x="gd541" y="gd542"/>
                </a:lnTo>
                <a:lnTo>
                  <a:pt x="gd543" y="gd544"/>
                </a:lnTo>
                <a:lnTo>
                  <a:pt x="gd545" y="gd546"/>
                </a:lnTo>
                <a:lnTo>
                  <a:pt x="gd547" y="gd548"/>
                </a:lnTo>
                <a:close/>
              </a:path>
              <a:path w="21600" h="21600" fill="norm" stroke="1" extrusionOk="0">
                <a:moveTo>
                  <a:pt x="gd549" y="gd550"/>
                </a:moveTo>
                <a:lnTo>
                  <a:pt x="gd551" y="gd552"/>
                </a:lnTo>
                <a:lnTo>
                  <a:pt x="gd553" y="gd554"/>
                </a:lnTo>
                <a:lnTo>
                  <a:pt x="gd555" y="gd556"/>
                </a:lnTo>
                <a:lnTo>
                  <a:pt x="gd557" y="gd558"/>
                </a:lnTo>
                <a:close/>
              </a:path>
              <a:path w="21600" h="21600" fill="norm" stroke="1" extrusionOk="0">
                <a:moveTo>
                  <a:pt x="gd559" y="gd560"/>
                </a:moveTo>
                <a:lnTo>
                  <a:pt x="gd561" y="gd562"/>
                </a:lnTo>
                <a:lnTo>
                  <a:pt x="gd563" y="gd564"/>
                </a:lnTo>
                <a:lnTo>
                  <a:pt x="gd565" y="gd566"/>
                </a:lnTo>
                <a:lnTo>
                  <a:pt x="gd567" y="gd568"/>
                </a:lnTo>
                <a:close/>
              </a:path>
              <a:path w="21600" h="21600" fill="norm" stroke="1" extrusionOk="0">
                <a:moveTo>
                  <a:pt x="gd569" y="gd570"/>
                </a:moveTo>
                <a:lnTo>
                  <a:pt x="gd571" y="gd572"/>
                </a:lnTo>
                <a:lnTo>
                  <a:pt x="gd573" y="gd574"/>
                </a:lnTo>
                <a:lnTo>
                  <a:pt x="gd575" y="gd576"/>
                </a:lnTo>
                <a:lnTo>
                  <a:pt x="gd577" y="gd578"/>
                </a:lnTo>
                <a:close/>
              </a:path>
              <a:path w="21600" h="21600" fill="norm" stroke="1" extrusionOk="0">
                <a:moveTo>
                  <a:pt x="gd579" y="gd580"/>
                </a:moveTo>
                <a:lnTo>
                  <a:pt x="gd581" y="gd582"/>
                </a:lnTo>
                <a:lnTo>
                  <a:pt x="gd583" y="gd584"/>
                </a:lnTo>
                <a:lnTo>
                  <a:pt x="gd585" y="gd586"/>
                </a:lnTo>
                <a:lnTo>
                  <a:pt x="gd587" y="gd588"/>
                </a:lnTo>
                <a:close/>
              </a:path>
              <a:path w="21600" h="21600" fill="norm" stroke="1" extrusionOk="0">
                <a:moveTo>
                  <a:pt x="gd589" y="gd590"/>
                </a:moveTo>
                <a:lnTo>
                  <a:pt x="gd591" y="gd592"/>
                </a:lnTo>
                <a:lnTo>
                  <a:pt x="gd593" y="gd594"/>
                </a:lnTo>
                <a:lnTo>
                  <a:pt x="gd595" y="gd596"/>
                </a:lnTo>
                <a:lnTo>
                  <a:pt x="gd597" y="gd598"/>
                </a:lnTo>
                <a:close/>
              </a:path>
              <a:path w="21600" h="21600" fill="norm" stroke="1" extrusionOk="0">
                <a:moveTo>
                  <a:pt x="gd599" y="gd600"/>
                </a:moveTo>
                <a:lnTo>
                  <a:pt x="gd601" y="gd602"/>
                </a:lnTo>
                <a:lnTo>
                  <a:pt x="gd603" y="gd604"/>
                </a:lnTo>
                <a:lnTo>
                  <a:pt x="gd605" y="gd606"/>
                </a:lnTo>
                <a:lnTo>
                  <a:pt x="gd607" y="gd608"/>
                </a:lnTo>
                <a:close/>
              </a:path>
              <a:path w="21600" h="21600" fill="norm" stroke="1" extrusionOk="0">
                <a:moveTo>
                  <a:pt x="gd609" y="gd610"/>
                </a:moveTo>
                <a:lnTo>
                  <a:pt x="gd611" y="gd612"/>
                </a:lnTo>
                <a:lnTo>
                  <a:pt x="gd613" y="gd614"/>
                </a:lnTo>
                <a:lnTo>
                  <a:pt x="gd615" y="gd616"/>
                </a:lnTo>
                <a:lnTo>
                  <a:pt x="gd617" y="gd618"/>
                </a:lnTo>
                <a:close/>
              </a:path>
              <a:path w="21600" h="21600" fill="norm" stroke="1" extrusionOk="0">
                <a:moveTo>
                  <a:pt x="gd619" y="gd620"/>
                </a:moveTo>
                <a:lnTo>
                  <a:pt x="gd621" y="gd622"/>
                </a:lnTo>
                <a:lnTo>
                  <a:pt x="gd623" y="gd624"/>
                </a:lnTo>
                <a:lnTo>
                  <a:pt x="gd625" y="gd626"/>
                </a:lnTo>
                <a:lnTo>
                  <a:pt x="gd627" y="gd628"/>
                </a:lnTo>
                <a:close/>
              </a:path>
              <a:path w="21600" h="21600" fill="norm" stroke="1" extrusionOk="0">
                <a:moveTo>
                  <a:pt x="gd629" y="gd630"/>
                </a:moveTo>
                <a:lnTo>
                  <a:pt x="gd631" y="gd632"/>
                </a:lnTo>
                <a:lnTo>
                  <a:pt x="gd633" y="gd634"/>
                </a:lnTo>
                <a:lnTo>
                  <a:pt x="gd635" y="gd636"/>
                </a:lnTo>
                <a:lnTo>
                  <a:pt x="gd637" y="gd638"/>
                </a:lnTo>
                <a:close/>
              </a:path>
              <a:path w="21600" h="21600" fill="norm" stroke="1" extrusionOk="0">
                <a:moveTo>
                  <a:pt x="gd639" y="gd640"/>
                </a:moveTo>
                <a:lnTo>
                  <a:pt x="gd641" y="gd642"/>
                </a:lnTo>
                <a:lnTo>
                  <a:pt x="gd643" y="gd644"/>
                </a:lnTo>
                <a:lnTo>
                  <a:pt x="gd645" y="gd646"/>
                </a:lnTo>
                <a:lnTo>
                  <a:pt x="gd647" y="gd648"/>
                </a:lnTo>
                <a:close/>
              </a:path>
              <a:path w="21600" h="21600" fill="norm" stroke="1" extrusionOk="0">
                <a:moveTo>
                  <a:pt x="gd649" y="gd650"/>
                </a:moveTo>
                <a:lnTo>
                  <a:pt x="gd651" y="gd652"/>
                </a:lnTo>
                <a:lnTo>
                  <a:pt x="gd653" y="gd654"/>
                </a:lnTo>
                <a:lnTo>
                  <a:pt x="gd655" y="gd656"/>
                </a:lnTo>
                <a:lnTo>
                  <a:pt x="gd657" y="gd658"/>
                </a:lnTo>
                <a:close/>
              </a:path>
              <a:path w="21600" h="21600" fill="norm" stroke="1" extrusionOk="0">
                <a:moveTo>
                  <a:pt x="gd659" y="gd660"/>
                </a:moveTo>
                <a:lnTo>
                  <a:pt x="gd661" y="gd662"/>
                </a:lnTo>
                <a:lnTo>
                  <a:pt x="gd663" y="gd664"/>
                </a:lnTo>
                <a:lnTo>
                  <a:pt x="gd665" y="gd666"/>
                </a:lnTo>
                <a:lnTo>
                  <a:pt x="gd667" y="gd668"/>
                </a:lnTo>
                <a:close/>
              </a:path>
              <a:path w="21600" h="21600" fill="norm" stroke="1" extrusionOk="0">
                <a:moveTo>
                  <a:pt x="gd669" y="gd670"/>
                </a:moveTo>
                <a:lnTo>
                  <a:pt x="gd671" y="gd672"/>
                </a:lnTo>
                <a:lnTo>
                  <a:pt x="gd673" y="gd674"/>
                </a:lnTo>
                <a:lnTo>
                  <a:pt x="gd675" y="gd676"/>
                </a:lnTo>
                <a:lnTo>
                  <a:pt x="gd677" y="gd678"/>
                </a:lnTo>
                <a:close/>
              </a:path>
              <a:path w="21600" h="21600" fill="norm" stroke="1" extrusionOk="0">
                <a:moveTo>
                  <a:pt x="gd679" y="gd680"/>
                </a:moveTo>
                <a:lnTo>
                  <a:pt x="gd681" y="gd682"/>
                </a:lnTo>
                <a:lnTo>
                  <a:pt x="gd683" y="gd684"/>
                </a:lnTo>
                <a:lnTo>
                  <a:pt x="gd685" y="gd686"/>
                </a:lnTo>
                <a:lnTo>
                  <a:pt x="gd687" y="gd688"/>
                </a:lnTo>
                <a:close/>
              </a:path>
              <a:path w="21600" h="21600" fill="norm" stroke="1" extrusionOk="0">
                <a:moveTo>
                  <a:pt x="gd689" y="gd690"/>
                </a:moveTo>
                <a:lnTo>
                  <a:pt x="gd691" y="gd692"/>
                </a:lnTo>
                <a:lnTo>
                  <a:pt x="gd693" y="gd694"/>
                </a:lnTo>
                <a:lnTo>
                  <a:pt x="gd695" y="gd696"/>
                </a:lnTo>
                <a:lnTo>
                  <a:pt x="gd697" y="gd698"/>
                </a:lnTo>
                <a:close/>
              </a:path>
              <a:path w="21600" h="21600" fill="norm" stroke="1" extrusionOk="0">
                <a:moveTo>
                  <a:pt x="gd699" y="gd700"/>
                </a:moveTo>
                <a:lnTo>
                  <a:pt x="gd701" y="gd702"/>
                </a:lnTo>
                <a:lnTo>
                  <a:pt x="gd703" y="gd704"/>
                </a:lnTo>
                <a:lnTo>
                  <a:pt x="gd705" y="gd706"/>
                </a:lnTo>
                <a:lnTo>
                  <a:pt x="gd707" y="gd708"/>
                </a:lnTo>
                <a:close/>
              </a:path>
              <a:path w="21600" h="21600" fill="norm" stroke="1" extrusionOk="0">
                <a:moveTo>
                  <a:pt x="gd709" y="gd710"/>
                </a:moveTo>
                <a:lnTo>
                  <a:pt x="gd711" y="gd712"/>
                </a:lnTo>
                <a:lnTo>
                  <a:pt x="gd713" y="gd714"/>
                </a:lnTo>
                <a:lnTo>
                  <a:pt x="gd715" y="gd716"/>
                </a:lnTo>
                <a:lnTo>
                  <a:pt x="gd717" y="gd718"/>
                </a:lnTo>
                <a:close/>
              </a:path>
              <a:path w="21600" h="21600" fill="norm" stroke="1" extrusionOk="0">
                <a:moveTo>
                  <a:pt x="gd719" y="gd720"/>
                </a:moveTo>
                <a:lnTo>
                  <a:pt x="gd721" y="gd722"/>
                </a:lnTo>
                <a:lnTo>
                  <a:pt x="gd723" y="gd724"/>
                </a:lnTo>
                <a:lnTo>
                  <a:pt x="gd725" y="gd726"/>
                </a:lnTo>
                <a:lnTo>
                  <a:pt x="gd727" y="gd728"/>
                </a:lnTo>
                <a:close/>
              </a:path>
              <a:path w="21600" h="21600" fill="norm" stroke="1" extrusionOk="0">
                <a:moveTo>
                  <a:pt x="gd729" y="gd730"/>
                </a:moveTo>
                <a:lnTo>
                  <a:pt x="gd731" y="gd732"/>
                </a:lnTo>
                <a:lnTo>
                  <a:pt x="gd733" y="gd734"/>
                </a:lnTo>
                <a:lnTo>
                  <a:pt x="gd735" y="gd736"/>
                </a:lnTo>
                <a:lnTo>
                  <a:pt x="gd737" y="gd738"/>
                </a:lnTo>
                <a:close/>
              </a:path>
              <a:path w="21600" h="21600" fill="norm" stroke="1" extrusionOk="0">
                <a:moveTo>
                  <a:pt x="gd739" y="gd740"/>
                </a:moveTo>
                <a:lnTo>
                  <a:pt x="gd741" y="gd742"/>
                </a:lnTo>
                <a:lnTo>
                  <a:pt x="gd743" y="gd744"/>
                </a:lnTo>
                <a:lnTo>
                  <a:pt x="gd745" y="gd746"/>
                </a:lnTo>
                <a:lnTo>
                  <a:pt x="gd747" y="gd748"/>
                </a:lnTo>
                <a:close/>
              </a:path>
              <a:path w="21600" h="21600" fill="norm" stroke="1" extrusionOk="0">
                <a:moveTo>
                  <a:pt x="gd749" y="gd750"/>
                </a:moveTo>
                <a:lnTo>
                  <a:pt x="gd751" y="gd752"/>
                </a:lnTo>
                <a:lnTo>
                  <a:pt x="gd753" y="gd754"/>
                </a:lnTo>
                <a:lnTo>
                  <a:pt x="gd755" y="gd756"/>
                </a:lnTo>
                <a:lnTo>
                  <a:pt x="gd757" y="gd758"/>
                </a:lnTo>
                <a:close/>
              </a:path>
              <a:path w="21600" h="21600" fill="norm" stroke="1" extrusionOk="0">
                <a:moveTo>
                  <a:pt x="gd759" y="gd760"/>
                </a:moveTo>
                <a:lnTo>
                  <a:pt x="gd761" y="gd762"/>
                </a:lnTo>
                <a:lnTo>
                  <a:pt x="gd763" y="gd764"/>
                </a:lnTo>
                <a:lnTo>
                  <a:pt x="gd765" y="gd766"/>
                </a:lnTo>
                <a:lnTo>
                  <a:pt x="gd767" y="gd768"/>
                </a:lnTo>
                <a:close/>
              </a:path>
              <a:path w="21600" h="21600" fill="norm" stroke="1" extrusionOk="0">
                <a:moveTo>
                  <a:pt x="gd769" y="gd770"/>
                </a:moveTo>
                <a:lnTo>
                  <a:pt x="gd771" y="gd772"/>
                </a:lnTo>
                <a:lnTo>
                  <a:pt x="gd773" y="gd774"/>
                </a:lnTo>
                <a:lnTo>
                  <a:pt x="gd775" y="gd776"/>
                </a:lnTo>
                <a:lnTo>
                  <a:pt x="gd777" y="gd778"/>
                </a:lnTo>
                <a:close/>
              </a:path>
              <a:path w="21600" h="21600" fill="norm" stroke="1" extrusionOk="0">
                <a:moveTo>
                  <a:pt x="gd779" y="gd780"/>
                </a:moveTo>
                <a:lnTo>
                  <a:pt x="gd781" y="gd782"/>
                </a:lnTo>
                <a:lnTo>
                  <a:pt x="gd783" y="gd784"/>
                </a:lnTo>
                <a:lnTo>
                  <a:pt x="gd785" y="gd786"/>
                </a:lnTo>
                <a:lnTo>
                  <a:pt x="gd787" y="gd788"/>
                </a:lnTo>
                <a:close/>
              </a:path>
              <a:path w="21600" h="21600" fill="norm" stroke="1" extrusionOk="0">
                <a:moveTo>
                  <a:pt x="gd789" y="gd790"/>
                </a:moveTo>
                <a:lnTo>
                  <a:pt x="gd791" y="gd792"/>
                </a:lnTo>
                <a:lnTo>
                  <a:pt x="gd793" y="gd794"/>
                </a:lnTo>
                <a:lnTo>
                  <a:pt x="gd795" y="gd796"/>
                </a:lnTo>
                <a:lnTo>
                  <a:pt x="gd797" y="gd798"/>
                </a:lnTo>
                <a:close/>
              </a:path>
              <a:path w="21600" h="21600" fill="norm" stroke="1" extrusionOk="0">
                <a:moveTo>
                  <a:pt x="gd799" y="gd800"/>
                </a:moveTo>
                <a:lnTo>
                  <a:pt x="gd801" y="gd802"/>
                </a:lnTo>
                <a:lnTo>
                  <a:pt x="gd803" y="gd804"/>
                </a:lnTo>
                <a:lnTo>
                  <a:pt x="gd805" y="gd806"/>
                </a:lnTo>
                <a:lnTo>
                  <a:pt x="gd807" y="gd808"/>
                </a:lnTo>
                <a:close/>
              </a:path>
              <a:path w="21600" h="21600" fill="norm" stroke="1" extrusionOk="0">
                <a:moveTo>
                  <a:pt x="gd809" y="gd810"/>
                </a:moveTo>
                <a:lnTo>
                  <a:pt x="gd811" y="gd812"/>
                </a:lnTo>
                <a:lnTo>
                  <a:pt x="gd813" y="gd814"/>
                </a:lnTo>
                <a:lnTo>
                  <a:pt x="gd815" y="gd816"/>
                </a:lnTo>
                <a:lnTo>
                  <a:pt x="gd817" y="gd818"/>
                </a:lnTo>
                <a:close/>
              </a:path>
              <a:path w="21600" h="21600" fill="norm" stroke="1" extrusionOk="0">
                <a:moveTo>
                  <a:pt x="gd819" y="gd820"/>
                </a:moveTo>
                <a:lnTo>
                  <a:pt x="gd821" y="gd822"/>
                </a:lnTo>
                <a:lnTo>
                  <a:pt x="gd823" y="gd824"/>
                </a:lnTo>
                <a:lnTo>
                  <a:pt x="gd825" y="gd826"/>
                </a:lnTo>
                <a:lnTo>
                  <a:pt x="gd827" y="gd828"/>
                </a:lnTo>
                <a:close/>
              </a:path>
              <a:path w="21600" h="21600" fill="norm" stroke="1" extrusionOk="0">
                <a:moveTo>
                  <a:pt x="gd829" y="gd830"/>
                </a:moveTo>
                <a:lnTo>
                  <a:pt x="gd831" y="gd832"/>
                </a:lnTo>
                <a:lnTo>
                  <a:pt x="gd833" y="gd834"/>
                </a:lnTo>
                <a:lnTo>
                  <a:pt x="gd835" y="gd836"/>
                </a:lnTo>
                <a:lnTo>
                  <a:pt x="gd837" y="gd838"/>
                </a:lnTo>
                <a:close/>
              </a:path>
              <a:path w="21600" h="21600" fill="norm" stroke="1" extrusionOk="0">
                <a:moveTo>
                  <a:pt x="gd839" y="gd840"/>
                </a:moveTo>
                <a:lnTo>
                  <a:pt x="gd841" y="gd842"/>
                </a:lnTo>
                <a:lnTo>
                  <a:pt x="gd843" y="gd844"/>
                </a:lnTo>
                <a:lnTo>
                  <a:pt x="gd845" y="gd846"/>
                </a:lnTo>
                <a:lnTo>
                  <a:pt x="gd847" y="gd848"/>
                </a:lnTo>
                <a:close/>
              </a:path>
              <a:path w="21600" h="21600" fill="norm" stroke="1" extrusionOk="0">
                <a:moveTo>
                  <a:pt x="gd849" y="gd850"/>
                </a:moveTo>
                <a:lnTo>
                  <a:pt x="gd851" y="gd852"/>
                </a:lnTo>
                <a:lnTo>
                  <a:pt x="gd853" y="gd854"/>
                </a:lnTo>
                <a:lnTo>
                  <a:pt x="gd855" y="gd856"/>
                </a:lnTo>
                <a:lnTo>
                  <a:pt x="gd857" y="gd858"/>
                </a:lnTo>
                <a:close/>
              </a:path>
              <a:path w="21600" h="21600" fill="norm" stroke="1" extrusionOk="0">
                <a:moveTo>
                  <a:pt x="gd859" y="gd860"/>
                </a:moveTo>
                <a:lnTo>
                  <a:pt x="gd861" y="gd862"/>
                </a:lnTo>
                <a:lnTo>
                  <a:pt x="gd863" y="gd864"/>
                </a:lnTo>
                <a:lnTo>
                  <a:pt x="gd865" y="gd866"/>
                </a:lnTo>
                <a:lnTo>
                  <a:pt x="gd867" y="gd868"/>
                </a:lnTo>
                <a:close/>
              </a:path>
              <a:path w="21600" h="21600" fill="norm" stroke="1" extrusionOk="0">
                <a:moveTo>
                  <a:pt x="gd869" y="gd870"/>
                </a:moveTo>
                <a:lnTo>
                  <a:pt x="gd871" y="gd872"/>
                </a:lnTo>
                <a:lnTo>
                  <a:pt x="gd873" y="gd874"/>
                </a:lnTo>
                <a:lnTo>
                  <a:pt x="gd875" y="gd876"/>
                </a:lnTo>
                <a:lnTo>
                  <a:pt x="gd877" y="gd878"/>
                </a:lnTo>
                <a:close/>
              </a:path>
              <a:path w="21600" h="21600" fill="norm" stroke="1" extrusionOk="0">
                <a:moveTo>
                  <a:pt x="gd879" y="gd880"/>
                </a:moveTo>
                <a:lnTo>
                  <a:pt x="gd881" y="gd882"/>
                </a:lnTo>
                <a:lnTo>
                  <a:pt x="gd883" y="gd884"/>
                </a:lnTo>
                <a:lnTo>
                  <a:pt x="gd885" y="gd886"/>
                </a:lnTo>
                <a:lnTo>
                  <a:pt x="gd887" y="gd888"/>
                </a:lnTo>
                <a:close/>
              </a:path>
              <a:path w="21600" h="21600" fill="norm" stroke="1" extrusionOk="0">
                <a:moveTo>
                  <a:pt x="gd889" y="gd890"/>
                </a:moveTo>
                <a:lnTo>
                  <a:pt x="gd891" y="gd892"/>
                </a:lnTo>
                <a:lnTo>
                  <a:pt x="gd893" y="gd894"/>
                </a:lnTo>
                <a:lnTo>
                  <a:pt x="gd895" y="gd896"/>
                </a:lnTo>
                <a:lnTo>
                  <a:pt x="gd897" y="gd898"/>
                </a:lnTo>
                <a:close/>
              </a:path>
              <a:path w="21600" h="21600" fill="norm" stroke="1" extrusionOk="0">
                <a:moveTo>
                  <a:pt x="gd899" y="gd900"/>
                </a:moveTo>
                <a:lnTo>
                  <a:pt x="gd901" y="gd902"/>
                </a:lnTo>
                <a:lnTo>
                  <a:pt x="gd903" y="gd904"/>
                </a:lnTo>
                <a:lnTo>
                  <a:pt x="gd905" y="gd906"/>
                </a:lnTo>
                <a:lnTo>
                  <a:pt x="gd907" y="gd908"/>
                </a:lnTo>
                <a:close/>
              </a:path>
              <a:path w="21600" h="21600" fill="norm" stroke="1" extrusionOk="0">
                <a:moveTo>
                  <a:pt x="gd909" y="gd910"/>
                </a:moveTo>
                <a:lnTo>
                  <a:pt x="gd911" y="gd912"/>
                </a:lnTo>
                <a:lnTo>
                  <a:pt x="gd913" y="gd914"/>
                </a:lnTo>
                <a:lnTo>
                  <a:pt x="gd915" y="gd916"/>
                </a:lnTo>
                <a:lnTo>
                  <a:pt x="gd917" y="gd918"/>
                </a:lnTo>
                <a:close/>
              </a:path>
              <a:path w="21600" h="21600" fill="norm" stroke="1" extrusionOk="0">
                <a:moveTo>
                  <a:pt x="gd919" y="gd920"/>
                </a:moveTo>
                <a:lnTo>
                  <a:pt x="gd921" y="gd922"/>
                </a:lnTo>
                <a:lnTo>
                  <a:pt x="gd923" y="gd924"/>
                </a:lnTo>
                <a:lnTo>
                  <a:pt x="gd925" y="gd926"/>
                </a:lnTo>
                <a:lnTo>
                  <a:pt x="gd927" y="gd928"/>
                </a:lnTo>
                <a:close/>
              </a:path>
              <a:path w="21600" h="21600" fill="norm" stroke="1" extrusionOk="0">
                <a:moveTo>
                  <a:pt x="gd929" y="gd930"/>
                </a:moveTo>
                <a:lnTo>
                  <a:pt x="gd931" y="gd932"/>
                </a:lnTo>
                <a:lnTo>
                  <a:pt x="gd933" y="gd934"/>
                </a:lnTo>
                <a:lnTo>
                  <a:pt x="gd935" y="gd936"/>
                </a:lnTo>
                <a:lnTo>
                  <a:pt x="gd937" y="gd938"/>
                </a:lnTo>
                <a:close/>
              </a:path>
              <a:path w="21600" h="21600" fill="norm" stroke="1" extrusionOk="0">
                <a:moveTo>
                  <a:pt x="gd939" y="gd940"/>
                </a:moveTo>
                <a:lnTo>
                  <a:pt x="gd941" y="gd942"/>
                </a:lnTo>
                <a:lnTo>
                  <a:pt x="gd943" y="gd944"/>
                </a:lnTo>
                <a:lnTo>
                  <a:pt x="gd945" y="gd946"/>
                </a:lnTo>
                <a:lnTo>
                  <a:pt x="gd947" y="gd948"/>
                </a:lnTo>
                <a:close/>
              </a:path>
              <a:path w="21600" h="21600" fill="norm" stroke="1" extrusionOk="0">
                <a:moveTo>
                  <a:pt x="gd949" y="gd950"/>
                </a:moveTo>
                <a:lnTo>
                  <a:pt x="gd951" y="gd952"/>
                </a:lnTo>
                <a:lnTo>
                  <a:pt x="gd953" y="gd954"/>
                </a:lnTo>
                <a:lnTo>
                  <a:pt x="gd955" y="gd956"/>
                </a:lnTo>
                <a:lnTo>
                  <a:pt x="gd957" y="gd958"/>
                </a:lnTo>
                <a:close/>
              </a:path>
              <a:path w="21600" h="21600" fill="norm" stroke="1" extrusionOk="0">
                <a:moveTo>
                  <a:pt x="gd959" y="gd960"/>
                </a:moveTo>
                <a:lnTo>
                  <a:pt x="gd961" y="gd962"/>
                </a:lnTo>
                <a:lnTo>
                  <a:pt x="gd963" y="gd964"/>
                </a:lnTo>
                <a:lnTo>
                  <a:pt x="gd965" y="gd966"/>
                </a:lnTo>
                <a:lnTo>
                  <a:pt x="gd967" y="gd968"/>
                </a:lnTo>
                <a:close/>
              </a:path>
              <a:path w="21600" h="21600" fill="norm" stroke="1" extrusionOk="0">
                <a:moveTo>
                  <a:pt x="gd969" y="gd970"/>
                </a:moveTo>
                <a:lnTo>
                  <a:pt x="gd971" y="gd972"/>
                </a:lnTo>
                <a:lnTo>
                  <a:pt x="gd973" y="gd974"/>
                </a:lnTo>
                <a:lnTo>
                  <a:pt x="gd975" y="gd976"/>
                </a:lnTo>
                <a:lnTo>
                  <a:pt x="gd977" y="gd978"/>
                </a:lnTo>
                <a:close/>
              </a:path>
              <a:path w="21600" h="21600" fill="norm" stroke="1" extrusionOk="0">
                <a:moveTo>
                  <a:pt x="gd979" y="gd980"/>
                </a:moveTo>
                <a:lnTo>
                  <a:pt x="gd981" y="gd982"/>
                </a:lnTo>
                <a:lnTo>
                  <a:pt x="gd983" y="gd984"/>
                </a:lnTo>
                <a:lnTo>
                  <a:pt x="gd985" y="gd986"/>
                </a:lnTo>
                <a:lnTo>
                  <a:pt x="gd987" y="gd988"/>
                </a:lnTo>
                <a:close/>
              </a:path>
              <a:path w="21600" h="21600" fill="norm" stroke="1" extrusionOk="0">
                <a:moveTo>
                  <a:pt x="gd989" y="gd990"/>
                </a:moveTo>
                <a:lnTo>
                  <a:pt x="gd991" y="gd992"/>
                </a:lnTo>
                <a:lnTo>
                  <a:pt x="gd993" y="gd994"/>
                </a:lnTo>
                <a:lnTo>
                  <a:pt x="gd995" y="gd996"/>
                </a:lnTo>
                <a:lnTo>
                  <a:pt x="gd997" y="gd998"/>
                </a:lnTo>
                <a:close/>
              </a:path>
              <a:path w="21600" h="21600" fill="norm" stroke="1" extrusionOk="0">
                <a:moveTo>
                  <a:pt x="gd999" y="gd1000"/>
                </a:moveTo>
                <a:lnTo>
                  <a:pt x="gd1001" y="gd1002"/>
                </a:lnTo>
                <a:lnTo>
                  <a:pt x="gd1003" y="gd1004"/>
                </a:lnTo>
                <a:lnTo>
                  <a:pt x="gd1005" y="gd1006"/>
                </a:lnTo>
                <a:lnTo>
                  <a:pt x="gd1007" y="gd1008"/>
                </a:lnTo>
                <a:close/>
              </a:path>
              <a:path w="21600" h="21600" fill="norm" stroke="1" extrusionOk="0">
                <a:moveTo>
                  <a:pt x="gd1009" y="gd1010"/>
                </a:moveTo>
                <a:lnTo>
                  <a:pt x="gd1011" y="gd1012"/>
                </a:lnTo>
                <a:lnTo>
                  <a:pt x="gd1013" y="gd1014"/>
                </a:lnTo>
                <a:lnTo>
                  <a:pt x="gd1015" y="gd1016"/>
                </a:lnTo>
                <a:lnTo>
                  <a:pt x="gd1017" y="gd1018"/>
                </a:lnTo>
                <a:close/>
              </a:path>
            </a:pathLst>
          </a:custGeom>
          <a:solidFill>
            <a:srgbClr val="996633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3563" name="floorlamp"/>
          <p:cNvSpPr>
            <a:spLocks noChangeShapeType="1" noGrp="1"/>
          </p:cNvSpPr>
          <p:nvPr/>
        </p:nvSpPr>
        <p:spPr bwMode="auto">
          <a:xfrm>
            <a:off x="7162800" y="914400"/>
            <a:ext cx="904875" cy="904875"/>
          </a:xfrm>
          <a:custGeom>
            <a:avLst/>
            <a:gdLst>
              <a:gd name="gd0" fmla="val 65536"/>
              <a:gd name="gd1" fmla="val 3089"/>
              <a:gd name="gd2" fmla="val 18511"/>
              <a:gd name="gd3" fmla="val 3903"/>
              <a:gd name="gd4" fmla="val 19110"/>
              <a:gd name="gd5" fmla="val 4813"/>
              <a:gd name="gd6" fmla="val 19852"/>
              <a:gd name="gd7" fmla="val 5651"/>
              <a:gd name="gd8" fmla="val 20235"/>
              <a:gd name="gd9" fmla="val 6537"/>
              <a:gd name="gd10" fmla="val 20834"/>
              <a:gd name="gd11" fmla="val 7519"/>
              <a:gd name="gd12" fmla="val 21145"/>
              <a:gd name="gd13" fmla="val 8573"/>
              <a:gd name="gd14" fmla="val 21432"/>
              <a:gd name="gd15" fmla="val 9698"/>
              <a:gd name="gd16" fmla="val 21600"/>
              <a:gd name="gd17" fmla="val 10824"/>
              <a:gd name="gd18" fmla="val 21600"/>
              <a:gd name="gd19" fmla="val 11878"/>
              <a:gd name="gd20" fmla="val 21600"/>
              <a:gd name="gd21" fmla="val 12859"/>
              <a:gd name="gd22" fmla="val 21432"/>
              <a:gd name="gd23" fmla="val 13913"/>
              <a:gd name="gd24" fmla="val 21145"/>
              <a:gd name="gd25" fmla="val 14895"/>
              <a:gd name="gd26" fmla="val 20834"/>
              <a:gd name="gd27" fmla="val 15949"/>
              <a:gd name="gd28" fmla="val 20379"/>
              <a:gd name="gd29" fmla="val 16787"/>
              <a:gd name="gd30" fmla="val 19852"/>
              <a:gd name="gd31" fmla="val 17529"/>
              <a:gd name="gd32" fmla="val 19253"/>
              <a:gd name="gd33" fmla="val 18367"/>
              <a:gd name="gd34" fmla="val 18511"/>
              <a:gd name="gd35" fmla="val 19110"/>
              <a:gd name="gd36" fmla="val 17816"/>
              <a:gd name="gd37" fmla="val 19708"/>
              <a:gd name="gd38" fmla="val 16930"/>
              <a:gd name="gd39" fmla="val 20235"/>
              <a:gd name="gd40" fmla="val 16092"/>
              <a:gd name="gd41" fmla="val 20690"/>
              <a:gd name="gd42" fmla="val 15039"/>
              <a:gd name="gd43" fmla="val 21145"/>
              <a:gd name="gd44" fmla="val 14057"/>
              <a:gd name="gd45" fmla="val 21432"/>
              <a:gd name="gd46" fmla="val 13003"/>
              <a:gd name="gd47" fmla="val 21600"/>
              <a:gd name="gd48" fmla="val 11878"/>
              <a:gd name="gd49" fmla="val 21600"/>
              <a:gd name="gd50" fmla="val 10824"/>
              <a:gd name="gd51" fmla="val 21600"/>
              <a:gd name="gd52" fmla="val 9698"/>
              <a:gd name="gd53" fmla="val 21432"/>
              <a:gd name="gd54" fmla="val 8717"/>
              <a:gd name="gd55" fmla="val 21145"/>
              <a:gd name="gd56" fmla="val 7663"/>
              <a:gd name="gd57" fmla="val 20834"/>
              <a:gd name="gd58" fmla="val 6681"/>
              <a:gd name="gd59" fmla="val 20379"/>
              <a:gd name="gd60" fmla="val 5795"/>
              <a:gd name="gd61" fmla="val 19852"/>
              <a:gd name="gd62" fmla="val 4957"/>
              <a:gd name="gd63" fmla="val 19253"/>
              <a:gd name="gd64" fmla="val 4047"/>
              <a:gd name="gd65" fmla="val 18511"/>
              <a:gd name="gd66" fmla="val 3376"/>
              <a:gd name="gd67" fmla="val 17840"/>
              <a:gd name="gd68" fmla="val 2634"/>
              <a:gd name="gd69" fmla="val 16930"/>
              <a:gd name="gd70" fmla="val 1868"/>
              <a:gd name="gd71" fmla="val 16092"/>
              <a:gd name="gd72" fmla="val 1341"/>
              <a:gd name="gd73" fmla="val 15039"/>
              <a:gd name="gd74" fmla="val 910"/>
              <a:gd name="gd75" fmla="val 14057"/>
              <a:gd name="gd76" fmla="val 455"/>
              <a:gd name="gd77" fmla="val 13027"/>
              <a:gd name="gd78" fmla="val 144"/>
              <a:gd name="gd79" fmla="val 11878"/>
              <a:gd name="gd80" fmla="val 0"/>
              <a:gd name="gd81" fmla="val 10824"/>
              <a:gd name="gd82" fmla="val 0"/>
              <a:gd name="gd83" fmla="val 9698"/>
              <a:gd name="gd84" fmla="val 0"/>
              <a:gd name="gd85" fmla="val 8573"/>
              <a:gd name="gd86" fmla="val 144"/>
              <a:gd name="gd87" fmla="val 7519"/>
              <a:gd name="gd88" fmla="val 455"/>
              <a:gd name="gd89" fmla="val 6537"/>
              <a:gd name="gd90" fmla="val 742"/>
              <a:gd name="gd91" fmla="val 5651"/>
              <a:gd name="gd92" fmla="val 1341"/>
              <a:gd name="gd93" fmla="val 4813"/>
              <a:gd name="gd94" fmla="val 1724"/>
              <a:gd name="gd95" fmla="val 3903"/>
              <a:gd name="gd96" fmla="val 2467"/>
              <a:gd name="gd97" fmla="val 3089"/>
              <a:gd name="gd98" fmla="val 3089"/>
              <a:gd name="gd99" fmla="val 2490"/>
              <a:gd name="gd100" fmla="val 3903"/>
              <a:gd name="gd101" fmla="val 1724"/>
              <a:gd name="gd102" fmla="val 4813"/>
              <a:gd name="gd103" fmla="val 1341"/>
              <a:gd name="gd104" fmla="val 5627"/>
              <a:gd name="gd105" fmla="val 742"/>
              <a:gd name="gd106" fmla="val 6537"/>
              <a:gd name="gd107" fmla="val 455"/>
              <a:gd name="gd108" fmla="val 7519"/>
              <a:gd name="gd109" fmla="val 144"/>
              <a:gd name="gd110" fmla="val 8573"/>
              <a:gd name="gd111" fmla="val 0"/>
              <a:gd name="gd112" fmla="val 9698"/>
              <a:gd name="gd113" fmla="val 0"/>
              <a:gd name="gd114" fmla="val 10824"/>
              <a:gd name="gd115" fmla="val 0"/>
              <a:gd name="gd116" fmla="val 11878"/>
              <a:gd name="gd117" fmla="val 144"/>
              <a:gd name="gd118" fmla="val 13003"/>
              <a:gd name="gd119" fmla="val 455"/>
              <a:gd name="gd120" fmla="val 14057"/>
              <a:gd name="gd121" fmla="val 742"/>
              <a:gd name="gd122" fmla="val 15039"/>
              <a:gd name="gd123" fmla="val 1341"/>
              <a:gd name="gd124" fmla="val 15949"/>
              <a:gd name="gd125" fmla="val 1724"/>
              <a:gd name="gd126" fmla="val 16763"/>
              <a:gd name="gd127" fmla="val 2490"/>
              <a:gd name="gd128" fmla="val 17673"/>
              <a:gd name="gd129" fmla="val 3089"/>
              <a:gd name="gd130" fmla="val 18511"/>
              <a:gd name="gd131" fmla="val 10824"/>
              <a:gd name="gd132" fmla="val 16332"/>
              <a:gd name="gd133" fmla="val 11878"/>
              <a:gd name="gd134" fmla="val 16236"/>
              <a:gd name="gd135" fmla="val 12859"/>
              <a:gd name="gd136" fmla="val 15949"/>
              <a:gd name="gd137" fmla="val 13913"/>
              <a:gd name="gd138" fmla="val 15350"/>
              <a:gd name="gd139" fmla="val 14584"/>
              <a:gd name="gd140" fmla="val 14584"/>
              <a:gd name="gd141" fmla="val 15350"/>
              <a:gd name="gd142" fmla="val 13913"/>
              <a:gd name="gd143" fmla="val 15949"/>
              <a:gd name="gd144" fmla="val 12859"/>
              <a:gd name="gd145" fmla="val 16260"/>
              <a:gd name="gd146" fmla="val 11878"/>
              <a:gd name="gd147" fmla="val 16332"/>
              <a:gd name="gd148" fmla="val 10824"/>
              <a:gd name="gd149" fmla="val 16260"/>
              <a:gd name="gd150" fmla="val 9698"/>
              <a:gd name="gd151" fmla="val 15949"/>
              <a:gd name="gd152" fmla="val 8717"/>
              <a:gd name="gd153" fmla="val 15350"/>
              <a:gd name="gd154" fmla="val 7663"/>
              <a:gd name="gd155" fmla="val 14584"/>
              <a:gd name="gd156" fmla="val 6849"/>
              <a:gd name="gd157" fmla="val 13913"/>
              <a:gd name="gd158" fmla="val 6250"/>
              <a:gd name="gd159" fmla="val 12859"/>
              <a:gd name="gd160" fmla="val 5651"/>
              <a:gd name="gd161" fmla="val 11878"/>
              <a:gd name="gd162" fmla="val 5340"/>
              <a:gd name="gd163" fmla="val 10824"/>
              <a:gd name="gd164" fmla="val 5268"/>
              <a:gd name="gd165" fmla="val 9698"/>
              <a:gd name="gd166" fmla="val 5340"/>
              <a:gd name="gd167" fmla="val 8717"/>
              <a:gd name="gd168" fmla="val 5651"/>
              <a:gd name="gd169" fmla="val 7663"/>
              <a:gd name="gd170" fmla="val 6250"/>
              <a:gd name="gd171" fmla="val 6849"/>
              <a:gd name="gd172" fmla="val 6849"/>
              <a:gd name="gd173" fmla="val 6250"/>
              <a:gd name="gd174" fmla="val 7663"/>
              <a:gd name="gd175" fmla="val 5651"/>
              <a:gd name="gd176" fmla="val 8717"/>
              <a:gd name="gd177" fmla="val 5340"/>
              <a:gd name="gd178" fmla="val 9698"/>
              <a:gd name="gd179" fmla="val 5268"/>
              <a:gd name="gd180" fmla="val 10824"/>
              <a:gd name="gd181" fmla="val 5340"/>
              <a:gd name="gd182" fmla="val 11878"/>
              <a:gd name="gd183" fmla="val 5651"/>
              <a:gd name="gd184" fmla="val 12859"/>
              <a:gd name="gd185" fmla="val 6250"/>
              <a:gd name="gd186" fmla="val 13913"/>
              <a:gd name="gd187" fmla="val 6849"/>
              <a:gd name="gd188" fmla="val 14584"/>
              <a:gd name="gd189" fmla="val 7663"/>
              <a:gd name="gd190" fmla="val 15350"/>
              <a:gd name="gd191" fmla="val 8717"/>
              <a:gd name="gd192" fmla="val 15949"/>
              <a:gd name="gd193" fmla="val 9698"/>
              <a:gd name="gd194" fmla="val 16236"/>
              <a:gd name="gd195" fmla="val 10824"/>
              <a:gd name="gd196" fmla="val 16332"/>
              <a:gd name="gd197" fmla="val 9770"/>
              <a:gd name="gd198" fmla="val 5340"/>
              <a:gd name="gd199" fmla="val 9770"/>
              <a:gd name="gd200" fmla="val 7160"/>
              <a:gd name="gd201" fmla="val 9770"/>
              <a:gd name="gd202" fmla="val 13985"/>
              <a:gd name="gd203" fmla="val 9770"/>
              <a:gd name="gd204" fmla="val 16236"/>
              <a:gd name="gd205" fmla="val 11806"/>
              <a:gd name="gd206" fmla="val 5340"/>
              <a:gd name="gd207" fmla="val 11806"/>
              <a:gd name="gd208" fmla="val 7160"/>
              <a:gd name="gd209" fmla="val 11806"/>
              <a:gd name="gd210" fmla="val 13985"/>
              <a:gd name="gd211" fmla="val 11806"/>
              <a:gd name="gd212" fmla="val 16236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close/>
              </a:path>
              <a:path w="21600" h="21600" fill="norm" stroke="1" extrusionOk="0">
                <a:moveTo>
                  <a:pt x="gd131" y="gd132"/>
                </a:move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moveTo>
                  <a:pt x="gd197" y="gd198"/>
                </a:move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moveTo>
                  <a:pt x="gd205" y="gd206"/>
                </a:move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79605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9" name="Shape 24579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04800"/>
            <a:ext cx="8229600" cy="58213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4580" name="Form"/>
          <p:cNvSpPr>
            <a:spLocks noChangeShapeType="1" noGrp="1"/>
          </p:cNvSpPr>
          <p:nvPr/>
        </p:nvSpPr>
        <p:spPr bwMode="auto">
          <a:xfrm>
            <a:off x="2819400" y="3581400"/>
            <a:ext cx="1143000" cy="1838325"/>
          </a:xfrm>
          <a:custGeom>
            <a:avLst/>
            <a:gdLst>
              <a:gd name="gd0" fmla="val 65536"/>
              <a:gd name="gd1" fmla="val 10757"/>
              <a:gd name="gd2" fmla="val 21632"/>
              <a:gd name="gd3" fmla="val 5187"/>
              <a:gd name="gd4" fmla="val 21632"/>
              <a:gd name="gd5" fmla="val 85"/>
              <a:gd name="gd6" fmla="val 17509"/>
              <a:gd name="gd7" fmla="val 85"/>
              <a:gd name="gd8" fmla="val 10849"/>
              <a:gd name="gd9" fmla="val 85"/>
              <a:gd name="gd10" fmla="val 81"/>
              <a:gd name="gd11" fmla="val 10757"/>
              <a:gd name="gd12" fmla="val 81"/>
              <a:gd name="gd13" fmla="val 21706"/>
              <a:gd name="gd14" fmla="val 81"/>
              <a:gd name="gd15" fmla="val 21706"/>
              <a:gd name="gd16" fmla="val 10652"/>
              <a:gd name="gd17" fmla="val 21706"/>
              <a:gd name="gd18" fmla="val 21632"/>
              <a:gd name="gd19" fmla="val 10757"/>
              <a:gd name="gd20" fmla="val 21632"/>
              <a:gd name="gd21" fmla="val 85"/>
              <a:gd name="gd22" fmla="val 17509"/>
              <a:gd name="gd23" fmla="val 5187"/>
              <a:gd name="gd24" fmla="val 17509"/>
              <a:gd name="gd25" fmla="val 5187"/>
              <a:gd name="gd26" fmla="val 21632"/>
              <a:gd name="gd27" fmla="val 85"/>
              <a:gd name="gd28" fmla="val 17509"/>
              <a:gd name="gd29" fmla="val 12840"/>
              <a:gd name="gd30" fmla="val 18507"/>
              <a:gd name="gd31" fmla="val 16051"/>
              <a:gd name="gd32" fmla="val 18507"/>
              <a:gd name="gd33" fmla="val 16051"/>
              <a:gd name="gd34" fmla="val 19260"/>
              <a:gd name="gd35" fmla="val 12840"/>
              <a:gd name="gd36" fmla="val 19260"/>
              <a:gd name="gd37" fmla="val 12840"/>
              <a:gd name="gd38" fmla="val 18507"/>
              <a:gd name="gd39" fmla="val 16731"/>
              <a:gd name="gd40" fmla="val 18507"/>
              <a:gd name="gd41" fmla="val 19941"/>
              <a:gd name="gd42" fmla="val 18507"/>
              <a:gd name="gd43" fmla="val 19941"/>
              <a:gd name="gd44" fmla="val 19260"/>
              <a:gd name="gd45" fmla="val 16731"/>
              <a:gd name="gd46" fmla="val 19260"/>
              <a:gd name="gd47" fmla="val 16731"/>
              <a:gd name="gd48" fmla="val 18507"/>
              <a:gd name="gd49" fmla="val 1913"/>
              <a:gd name="gd50" fmla="val 1194"/>
              <a:gd name="gd51" fmla="val 3699"/>
              <a:gd name="gd52" fmla="val 1194"/>
              <a:gd name="gd53" fmla="val 2678"/>
              <a:gd name="gd54" fmla="val 1832"/>
              <a:gd name="gd55" fmla="val 2296"/>
              <a:gd name="gd56" fmla="val 1538"/>
              <a:gd name="gd57" fmla="val 2125"/>
              <a:gd name="gd58" fmla="val 1636"/>
              <a:gd name="gd59" fmla="val 2700"/>
              <a:gd name="gd60" fmla="val 2078"/>
              <a:gd name="gd61" fmla="val 3699"/>
              <a:gd name="gd62" fmla="val 1440"/>
              <a:gd name="gd63" fmla="val 3699"/>
              <a:gd name="gd64" fmla="val 2176"/>
              <a:gd name="gd65" fmla="val 1913"/>
              <a:gd name="gd66" fmla="val 2176"/>
              <a:gd name="gd67" fmla="val 1913"/>
              <a:gd name="gd68" fmla="val 1194"/>
              <a:gd name="gd69" fmla="val 1913"/>
              <a:gd name="gd70" fmla="val 2765"/>
              <a:gd name="gd71" fmla="val 3699"/>
              <a:gd name="gd72" fmla="val 2765"/>
              <a:gd name="gd73" fmla="val 2678"/>
              <a:gd name="gd74" fmla="val 3403"/>
              <a:gd name="gd75" fmla="val 2296"/>
              <a:gd name="gd76" fmla="val 3109"/>
              <a:gd name="gd77" fmla="val 2125"/>
              <a:gd name="gd78" fmla="val 3207"/>
              <a:gd name="gd79" fmla="val 2700"/>
              <a:gd name="gd80" fmla="val 3649"/>
              <a:gd name="gd81" fmla="val 3699"/>
              <a:gd name="gd82" fmla="val 3010"/>
              <a:gd name="gd83" fmla="val 3699"/>
              <a:gd name="gd84" fmla="val 3747"/>
              <a:gd name="gd85" fmla="val 1913"/>
              <a:gd name="gd86" fmla="val 3747"/>
              <a:gd name="gd87" fmla="val 1913"/>
              <a:gd name="gd88" fmla="val 2765"/>
              <a:gd name="gd89" fmla="val 1913"/>
              <a:gd name="gd90" fmla="val 4336"/>
              <a:gd name="gd91" fmla="val 3699"/>
              <a:gd name="gd92" fmla="val 4336"/>
              <a:gd name="gd93" fmla="val 2678"/>
              <a:gd name="gd94" fmla="val 4974"/>
              <a:gd name="gd95" fmla="val 2296"/>
              <a:gd name="gd96" fmla="val 4680"/>
              <a:gd name="gd97" fmla="val 2125"/>
              <a:gd name="gd98" fmla="val 4778"/>
              <a:gd name="gd99" fmla="val 2700"/>
              <a:gd name="gd100" fmla="val 5220"/>
              <a:gd name="gd101" fmla="val 3699"/>
              <a:gd name="gd102" fmla="val 4581"/>
              <a:gd name="gd103" fmla="val 3699"/>
              <a:gd name="gd104" fmla="val 5318"/>
              <a:gd name="gd105" fmla="val 1913"/>
              <a:gd name="gd106" fmla="val 5318"/>
              <a:gd name="gd107" fmla="val 1913"/>
              <a:gd name="gd108" fmla="val 4336"/>
              <a:gd name="gd109" fmla="val 1913"/>
              <a:gd name="gd110" fmla="val 5907"/>
              <a:gd name="gd111" fmla="val 3699"/>
              <a:gd name="gd112" fmla="val 5907"/>
              <a:gd name="gd113" fmla="val 2678"/>
              <a:gd name="gd114" fmla="val 6545"/>
              <a:gd name="gd115" fmla="val 2296"/>
              <a:gd name="gd116" fmla="val 6250"/>
              <a:gd name="gd117" fmla="val 2125"/>
              <a:gd name="gd118" fmla="val 6349"/>
              <a:gd name="gd119" fmla="val 2700"/>
              <a:gd name="gd120" fmla="val 6790"/>
              <a:gd name="gd121" fmla="val 3699"/>
              <a:gd name="gd122" fmla="val 6152"/>
              <a:gd name="gd123" fmla="val 3699"/>
              <a:gd name="gd124" fmla="val 6889"/>
              <a:gd name="gd125" fmla="val 1913"/>
              <a:gd name="gd126" fmla="val 6889"/>
              <a:gd name="gd127" fmla="val 1913"/>
              <a:gd name="gd128" fmla="val 5907"/>
              <a:gd name="gd129" fmla="val 1913"/>
              <a:gd name="gd130" fmla="val 7478"/>
              <a:gd name="gd131" fmla="val 3699"/>
              <a:gd name="gd132" fmla="val 7478"/>
              <a:gd name="gd133" fmla="val 2678"/>
              <a:gd name="gd134" fmla="val 8116"/>
              <a:gd name="gd135" fmla="val 2296"/>
              <a:gd name="gd136" fmla="val 7821"/>
              <a:gd name="gd137" fmla="val 2125"/>
              <a:gd name="gd138" fmla="val 7919"/>
              <a:gd name="gd139" fmla="val 2700"/>
              <a:gd name="gd140" fmla="val 8361"/>
              <a:gd name="gd141" fmla="val 3699"/>
              <a:gd name="gd142" fmla="val 7723"/>
              <a:gd name="gd143" fmla="val 3699"/>
              <a:gd name="gd144" fmla="val 8460"/>
              <a:gd name="gd145" fmla="val 1913"/>
              <a:gd name="gd146" fmla="val 8460"/>
              <a:gd name="gd147" fmla="val 1913"/>
              <a:gd name="gd148" fmla="val 7478"/>
              <a:gd name="gd149" fmla="val 1913"/>
              <a:gd name="gd150" fmla="val 9049"/>
              <a:gd name="gd151" fmla="val 3699"/>
              <a:gd name="gd152" fmla="val 9049"/>
              <a:gd name="gd153" fmla="val 2678"/>
              <a:gd name="gd154" fmla="val 9687"/>
              <a:gd name="gd155" fmla="val 2296"/>
              <a:gd name="gd156" fmla="val 9392"/>
              <a:gd name="gd157" fmla="val 2125"/>
              <a:gd name="gd158" fmla="val 9490"/>
              <a:gd name="gd159" fmla="val 2700"/>
              <a:gd name="gd160" fmla="val 9932"/>
              <a:gd name="gd161" fmla="val 3699"/>
              <a:gd name="gd162" fmla="val 9294"/>
              <a:gd name="gd163" fmla="val 3699"/>
              <a:gd name="gd164" fmla="val 10030"/>
              <a:gd name="gd165" fmla="val 1913"/>
              <a:gd name="gd166" fmla="val 10030"/>
              <a:gd name="gd167" fmla="val 1913"/>
              <a:gd name="gd168" fmla="val 9049"/>
              <a:gd name="gd169" fmla="val 1913"/>
              <a:gd name="gd170" fmla="val 10620"/>
              <a:gd name="gd171" fmla="val 3699"/>
              <a:gd name="gd172" fmla="val 10620"/>
              <a:gd name="gd173" fmla="val 2678"/>
              <a:gd name="gd174" fmla="val 11258"/>
              <a:gd name="gd175" fmla="val 2296"/>
              <a:gd name="gd176" fmla="val 10963"/>
              <a:gd name="gd177" fmla="val 2125"/>
              <a:gd name="gd178" fmla="val 11061"/>
              <a:gd name="gd179" fmla="val 2700"/>
              <a:gd name="gd180" fmla="val 11503"/>
              <a:gd name="gd181" fmla="val 3699"/>
              <a:gd name="gd182" fmla="val 10865"/>
              <a:gd name="gd183" fmla="val 3699"/>
              <a:gd name="gd184" fmla="val 11601"/>
              <a:gd name="gd185" fmla="val 1913"/>
              <a:gd name="gd186" fmla="val 11601"/>
              <a:gd name="gd187" fmla="val 1913"/>
              <a:gd name="gd188" fmla="val 10620"/>
              <a:gd name="gd189" fmla="val 1913"/>
              <a:gd name="gd190" fmla="val 12190"/>
              <a:gd name="gd191" fmla="val 3699"/>
              <a:gd name="gd192" fmla="val 12190"/>
              <a:gd name="gd193" fmla="val 2678"/>
              <a:gd name="gd194" fmla="val 12829"/>
              <a:gd name="gd195" fmla="val 2296"/>
              <a:gd name="gd196" fmla="val 12534"/>
              <a:gd name="gd197" fmla="val 2125"/>
              <a:gd name="gd198" fmla="val 12632"/>
              <a:gd name="gd199" fmla="val 2700"/>
              <a:gd name="gd200" fmla="val 13074"/>
              <a:gd name="gd201" fmla="val 3699"/>
              <a:gd name="gd202" fmla="val 12436"/>
              <a:gd name="gd203" fmla="val 3699"/>
              <a:gd name="gd204" fmla="val 13172"/>
              <a:gd name="gd205" fmla="val 1913"/>
              <a:gd name="gd206" fmla="val 13172"/>
              <a:gd name="gd207" fmla="val 1913"/>
              <a:gd name="gd208" fmla="val 12190"/>
              <a:gd name="gd209" fmla="val 1913"/>
              <a:gd name="gd210" fmla="val 13761"/>
              <a:gd name="gd211" fmla="val 3699"/>
              <a:gd name="gd212" fmla="val 13761"/>
              <a:gd name="gd213" fmla="val 2678"/>
              <a:gd name="gd214" fmla="val 14400"/>
              <a:gd name="gd215" fmla="val 2296"/>
              <a:gd name="gd216" fmla="val 14105"/>
              <a:gd name="gd217" fmla="val 2125"/>
              <a:gd name="gd218" fmla="val 14203"/>
              <a:gd name="gd219" fmla="val 2700"/>
              <a:gd name="gd220" fmla="val 14645"/>
              <a:gd name="gd221" fmla="val 3699"/>
              <a:gd name="gd222" fmla="val 14007"/>
              <a:gd name="gd223" fmla="val 3699"/>
              <a:gd name="gd224" fmla="val 14743"/>
              <a:gd name="gd225" fmla="val 1913"/>
              <a:gd name="gd226" fmla="val 14743"/>
              <a:gd name="gd227" fmla="val 1913"/>
              <a:gd name="gd228" fmla="val 13761"/>
              <a:gd name="gd229" fmla="val 1913"/>
              <a:gd name="gd230" fmla="val 15332"/>
              <a:gd name="gd231" fmla="val 3699"/>
              <a:gd name="gd232" fmla="val 15332"/>
              <a:gd name="gd233" fmla="val 2678"/>
              <a:gd name="gd234" fmla="val 15970"/>
              <a:gd name="gd235" fmla="val 2296"/>
              <a:gd name="gd236" fmla="val 15676"/>
              <a:gd name="gd237" fmla="val 2125"/>
              <a:gd name="gd238" fmla="val 15774"/>
              <a:gd name="gd239" fmla="val 2700"/>
              <a:gd name="gd240" fmla="val 16216"/>
              <a:gd name="gd241" fmla="val 3699"/>
              <a:gd name="gd242" fmla="val 15578"/>
              <a:gd name="gd243" fmla="val 3699"/>
              <a:gd name="gd244" fmla="val 16314"/>
              <a:gd name="gd245" fmla="val 1913"/>
              <a:gd name="gd246" fmla="val 16314"/>
              <a:gd name="gd247" fmla="val 1913"/>
              <a:gd name="gd248" fmla="val 1533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close/>
              </a:path>
              <a:path w="21600" h="21600" fill="norm" stroke="1" extrusionOk="0">
                <a:moveTo>
                  <a:pt x="gd39" y="gd40"/>
                </a:move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close/>
              </a:path>
              <a:path w="21600" h="21600" fill="norm" stroke="1" extrusionOk="0">
                <a:moveTo>
                  <a:pt x="gd49" y="gd50"/>
                </a:move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close/>
              </a:path>
              <a:path w="21600" h="21600" fill="norm" stroke="1" extrusionOk="0">
                <a:moveTo>
                  <a:pt x="gd69" y="gd70"/>
                </a:move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close/>
              </a:path>
              <a:path w="21600" h="21600" fill="norm" stroke="1" extrusionOk="0">
                <a:moveTo>
                  <a:pt x="gd89" y="gd90"/>
                </a:move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close/>
              </a:path>
              <a:path w="21600" h="21600" fill="norm" stroke="1" extrusionOk="0">
                <a:moveTo>
                  <a:pt x="gd109" y="gd110"/>
                </a:move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close/>
              </a:path>
              <a:path w="21600" h="21600" fill="norm" stroke="1" extrusionOk="0">
                <a:moveTo>
                  <a:pt x="gd129" y="gd130"/>
                </a:move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close/>
              </a:path>
              <a:path w="21600" h="21600" fill="norm" stroke="1" extrusionOk="0">
                <a:moveTo>
                  <a:pt x="gd149" y="gd150"/>
                </a:move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close/>
              </a:path>
              <a:path w="21600" h="21600" fill="norm" stroke="1" extrusionOk="0">
                <a:moveTo>
                  <a:pt x="gd169" y="gd170"/>
                </a:move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close/>
              </a:path>
              <a:path w="21600" h="21600" fill="norm" stroke="1" extrusionOk="0">
                <a:moveTo>
                  <a:pt x="gd189" y="gd190"/>
                </a:move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close/>
              </a:path>
              <a:path w="21600" h="21600" fill="norm" stroke="1" extrusionOk="0">
                <a:moveTo>
                  <a:pt x="gd209" y="gd210"/>
                </a:move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close/>
              </a:path>
              <a:path w="21600" h="21600" fill="norm" stroke="1" extrusionOk="0">
                <a:moveTo>
                  <a:pt x="gd229" y="gd230"/>
                </a:move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81" name="Shape 24581"/>
          <p:cNvSpPr>
            <a:spLocks noChangeShapeType="1" noGrp="1"/>
          </p:cNvSpPr>
          <p:nvPr/>
        </p:nvSpPr>
        <p:spPr bwMode="auto">
          <a:xfrm>
            <a:off x="4572000" y="3429000"/>
            <a:ext cx="1524000" cy="1371600"/>
          </a:xfrm>
          <a:custGeom>
            <a:avLst>
              <a:gd name="adj0" fmla="val 5400"/>
              <a:gd name="adj1" fmla="val 0"/>
              <a:gd name="adj2" fmla="val 0"/>
            </a:avLst>
            <a:gdLst>
              <a:gd name="gd0" fmla="val 65536"/>
              <a:gd name="gd1" fmla="+- adj0 21600 21600"/>
              <a:gd name="gd2" fmla="+- 21600 21600 adj0"/>
              <a:gd name="gd3" fmla="+- 21600 21600 adj0"/>
              <a:gd name="gd4" fmla="*/ 21600 21600 21600"/>
              <a:gd name="gd5" fmla="*/ 21600 21600 21600"/>
              <a:gd name="gd6" fmla="*/ adj0 21600 21600"/>
              <a:gd name="gd7" fmla="*/ adj0 21600 21600"/>
              <a:gd name="gd8" fmla="+- gd2 gd6 21600"/>
              <a:gd name="gd9" fmla="+- gd3 gd6 21600"/>
              <a:gd name="gd10" fmla="+- 21600 21600 21600"/>
              <a:gd name="gd11" fmla="+- 21600 21600 21600"/>
              <a:gd name="gd12" fmla="+- 21600 21600 21600"/>
              <a:gd name="gd13" fmla="+- 21600 21600 21600"/>
              <a:gd name="gd14" fmla="+- 21600 21600 21600"/>
              <a:gd name="gd15" fmla="+- 21600 21600 21600"/>
              <a:gd name="gd16" fmla="+- 21600 21600 21600"/>
              <a:gd name="gd17" fmla="+- 21600 21600 21600"/>
              <a:gd name="gd18" fmla="+- 21600 21600 21600"/>
              <a:gd name="gd19" fmla="val 0"/>
              <a:gd name="gd20" fmla="val 0"/>
              <a:gd name="gd21" fmla="val 0"/>
              <a:gd name="gd22" fmla="val 21600"/>
              <a:gd name="gd23" fmla="val 21600"/>
              <a:gd name="gd24" fmla="val 21600"/>
              <a:gd name="gd25" fmla="val 21600"/>
              <a:gd name="gd26" fmla="val 0"/>
              <a:gd name="gd27" fmla="val 327"/>
              <a:gd name="gd28" fmla="val 327"/>
              <a:gd name="gd29" fmla="val 327"/>
              <a:gd name="gd30" fmla="val 323"/>
              <a:gd name="gd31" fmla="val 322"/>
              <a:gd name="gd32" fmla="val 323"/>
              <a:gd name="gd33" fmla="val 322"/>
              <a:gd name="gd34" fmla="val 32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close/>
                <a:moveTo>
                  <a:pt x="gd27" y="gd28"/>
                </a:move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close/>
              </a:path>
            </a:pathLst>
          </a:custGeom>
          <a:solidFill>
            <a:srgbClr val="D8ECB3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grpSp>
        <p:nvGrpSpPr>
          <p:cNvPr id="24582" name="Group 24582"/>
          <p:cNvGrpSpPr/>
          <p:nvPr/>
        </p:nvGrpSpPr>
        <p:grpSpPr bwMode="auto">
          <a:xfrm>
            <a:off x="2819400" y="1447800"/>
            <a:ext cx="2133600" cy="1905000"/>
            <a:chOff x="1632" y="1248"/>
            <a:chExt cx="2682" cy="2286"/>
          </a:xfrm>
        </p:grpSpPr>
        <p:sp>
          <p:nvSpPr>
            <p:cNvPr id="24583" name="Gear"/>
            <p:cNvSpPr>
              <a:spLocks noChangeShapeType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gd0" fmla="val 65536"/>
                <a:gd name="gd1" fmla="val 9689"/>
                <a:gd name="gd2" fmla="val 1725"/>
                <a:gd name="gd3" fmla="val 10304"/>
                <a:gd name="gd4" fmla="val 85"/>
                <a:gd name="gd5" fmla="val 11637"/>
                <a:gd name="gd6" fmla="val 85"/>
                <a:gd name="gd7" fmla="val 12303"/>
                <a:gd name="gd8" fmla="val 1777"/>
                <a:gd name="gd9" fmla="val 13072"/>
                <a:gd name="gd10" fmla="val 1931"/>
                <a:gd name="gd11" fmla="val 14303"/>
                <a:gd name="gd12" fmla="val 598"/>
                <a:gd name="gd13" fmla="val 15533"/>
                <a:gd name="gd14" fmla="val 1110"/>
                <a:gd name="gd15" fmla="val 15584"/>
                <a:gd name="gd16" fmla="val 2905"/>
                <a:gd name="gd17" fmla="val 16405"/>
                <a:gd name="gd18" fmla="val 3520"/>
                <a:gd name="gd19" fmla="val 17891"/>
                <a:gd name="gd20" fmla="val 2751"/>
                <a:gd name="gd21" fmla="val 18917"/>
                <a:gd name="gd22" fmla="val 3674"/>
                <a:gd name="gd23" fmla="val 18199"/>
                <a:gd name="gd24" fmla="val 5314"/>
                <a:gd name="gd25" fmla="val 18763"/>
                <a:gd name="gd26" fmla="val 6083"/>
                <a:gd name="gd27" fmla="val 20403"/>
                <a:gd name="gd28" fmla="val 6032"/>
                <a:gd name="gd29" fmla="val 20865"/>
                <a:gd name="gd30" fmla="val 7211"/>
                <a:gd name="gd31" fmla="val 19737"/>
                <a:gd name="gd32" fmla="val 8185"/>
                <a:gd name="gd33" fmla="val 20096"/>
                <a:gd name="gd34" fmla="val 9723"/>
                <a:gd name="gd35" fmla="val 21634"/>
                <a:gd name="gd36" fmla="val 10287"/>
                <a:gd name="gd37" fmla="val 21582"/>
                <a:gd name="gd38" fmla="val 11620"/>
                <a:gd name="gd39" fmla="val 20147"/>
                <a:gd name="gd40" fmla="val 12184"/>
                <a:gd name="gd41" fmla="val 19942"/>
                <a:gd name="gd42" fmla="val 13158"/>
                <a:gd name="gd43" fmla="val 21070"/>
                <a:gd name="gd44" fmla="val 14234"/>
                <a:gd name="gd45" fmla="val 20608"/>
                <a:gd name="gd46" fmla="val 15362"/>
                <a:gd name="gd47" fmla="val 19019"/>
                <a:gd name="gd48" fmla="val 15465"/>
                <a:gd name="gd49" fmla="val 18404"/>
                <a:gd name="gd50" fmla="val 16439"/>
                <a:gd name="gd51" fmla="val 19122"/>
                <a:gd name="gd52" fmla="val 17925"/>
                <a:gd name="gd53" fmla="val 18096"/>
                <a:gd name="gd54" fmla="val 18797"/>
                <a:gd name="gd55" fmla="val 16763"/>
                <a:gd name="gd56" fmla="val 18284"/>
                <a:gd name="gd57" fmla="val 15431"/>
                <a:gd name="gd58" fmla="val 19002"/>
                <a:gd name="gd59" fmla="val 15277"/>
                <a:gd name="gd60" fmla="val 20848"/>
                <a:gd name="gd61" fmla="val 14149"/>
                <a:gd name="gd62" fmla="val 21155"/>
                <a:gd name="gd63" fmla="val 13021"/>
                <a:gd name="gd64" fmla="val 19925"/>
                <a:gd name="gd65" fmla="val 12252"/>
                <a:gd name="gd66" fmla="val 20181"/>
                <a:gd name="gd67" fmla="val 11739"/>
                <a:gd name="gd68" fmla="val 21668"/>
                <a:gd name="gd69" fmla="val 10201"/>
                <a:gd name="gd70" fmla="val 21668"/>
                <a:gd name="gd71" fmla="val 9740"/>
                <a:gd name="gd72" fmla="val 20130"/>
                <a:gd name="gd73" fmla="val 8253"/>
                <a:gd name="gd74" fmla="val 19771"/>
                <a:gd name="gd75" fmla="val 7125"/>
                <a:gd name="gd76" fmla="val 21001"/>
                <a:gd name="gd77" fmla="val 5895"/>
                <a:gd name="gd78" fmla="val 20489"/>
                <a:gd name="gd79" fmla="val 5946"/>
                <a:gd name="gd80" fmla="val 18592"/>
                <a:gd name="gd81" fmla="val 5177"/>
                <a:gd name="gd82" fmla="val 18131"/>
                <a:gd name="gd83" fmla="val 3383"/>
                <a:gd name="gd84" fmla="val 18848"/>
                <a:gd name="gd85" fmla="val 2614"/>
                <a:gd name="gd86" fmla="val 17874"/>
                <a:gd name="gd87" fmla="val 3383"/>
                <a:gd name="gd88" fmla="val 16182"/>
                <a:gd name="gd89" fmla="val 2922"/>
                <a:gd name="gd90" fmla="val 15465"/>
                <a:gd name="gd91" fmla="val 922"/>
                <a:gd name="gd92" fmla="val 15516"/>
                <a:gd name="gd93" fmla="val 512"/>
                <a:gd name="gd94" fmla="val 14234"/>
                <a:gd name="gd95" fmla="val 1948"/>
                <a:gd name="gd96" fmla="val 12901"/>
                <a:gd name="gd97" fmla="val 1896"/>
                <a:gd name="gd98" fmla="val 12184"/>
                <a:gd name="gd99" fmla="val 0"/>
                <a:gd name="gd100" fmla="val 11415"/>
                <a:gd name="gd101" fmla="val 51"/>
                <a:gd name="gd102" fmla="val 10031"/>
                <a:gd name="gd103" fmla="val 1948"/>
                <a:gd name="gd104" fmla="val 9313"/>
                <a:gd name="gd105" fmla="val 2101"/>
                <a:gd name="gd106" fmla="val 8595"/>
                <a:gd name="gd107" fmla="val 615"/>
                <a:gd name="gd108" fmla="val 7160"/>
                <a:gd name="gd109" fmla="val 1127"/>
                <a:gd name="gd110" fmla="val 5878"/>
                <a:gd name="gd111" fmla="val 3178"/>
                <a:gd name="gd112" fmla="val 5981"/>
                <a:gd name="gd113" fmla="val 3588"/>
                <a:gd name="gd114" fmla="val 5417"/>
                <a:gd name="gd115" fmla="val 2819"/>
                <a:gd name="gd116" fmla="val 3520"/>
                <a:gd name="gd117" fmla="val 3742"/>
                <a:gd name="gd118" fmla="val 2597"/>
                <a:gd name="gd119" fmla="val 5536"/>
                <a:gd name="gd120" fmla="val 3417"/>
                <a:gd name="gd121" fmla="val 6049"/>
                <a:gd name="gd122" fmla="val 3058"/>
                <a:gd name="gd123" fmla="val 6100"/>
                <a:gd name="gd124" fmla="val 1264"/>
                <a:gd name="gd125" fmla="val 7228"/>
                <a:gd name="gd126" fmla="val 700"/>
                <a:gd name="gd127" fmla="val 8510"/>
                <a:gd name="gd128" fmla="val 2033"/>
                <a:gd name="gd129" fmla="val 9689"/>
                <a:gd name="gd130" fmla="val 1725"/>
                <a:gd name="gd131" fmla="val 10817"/>
                <a:gd name="gd132" fmla="val 14422"/>
                <a:gd name="gd133" fmla="val 11175"/>
                <a:gd name="gd134" fmla="val 14388"/>
                <a:gd name="gd135" fmla="val 11534"/>
                <a:gd name="gd136" fmla="val 14354"/>
                <a:gd name="gd137" fmla="val 11893"/>
                <a:gd name="gd138" fmla="val 14268"/>
                <a:gd name="gd139" fmla="val 12218"/>
                <a:gd name="gd140" fmla="val 14166"/>
                <a:gd name="gd141" fmla="val 12508"/>
                <a:gd name="gd142" fmla="val 13995"/>
                <a:gd name="gd143" fmla="val 12816"/>
                <a:gd name="gd144" fmla="val 13807"/>
                <a:gd name="gd145" fmla="val 13106"/>
                <a:gd name="gd146" fmla="val 13602"/>
                <a:gd name="gd147" fmla="val 13329"/>
                <a:gd name="gd148" fmla="val 13380"/>
                <a:gd name="gd149" fmla="val 13568"/>
                <a:gd name="gd150" fmla="val 13106"/>
                <a:gd name="gd151" fmla="val 13790"/>
                <a:gd name="gd152" fmla="val 12850"/>
                <a:gd name="gd153" fmla="val 13961"/>
                <a:gd name="gd154" fmla="val 12560"/>
                <a:gd name="gd155" fmla="val 14115"/>
                <a:gd name="gd156" fmla="val 12269"/>
                <a:gd name="gd157" fmla="val 14217"/>
                <a:gd name="gd158" fmla="val 11927"/>
                <a:gd name="gd159" fmla="val 14320"/>
                <a:gd name="gd160" fmla="val 11568"/>
                <a:gd name="gd161" fmla="val 14388"/>
                <a:gd name="gd162" fmla="val 11210"/>
                <a:gd name="gd163" fmla="val 14388"/>
                <a:gd name="gd164" fmla="val 10851"/>
                <a:gd name="gd165" fmla="val 14388"/>
                <a:gd name="gd166" fmla="val 10492"/>
                <a:gd name="gd167" fmla="val 14320"/>
                <a:gd name="gd168" fmla="val 10133"/>
                <a:gd name="gd169" fmla="val 14217"/>
                <a:gd name="gd170" fmla="val 9808"/>
                <a:gd name="gd171" fmla="val 14115"/>
                <a:gd name="gd172" fmla="val 9467"/>
                <a:gd name="gd173" fmla="val 13961"/>
                <a:gd name="gd174" fmla="val 9142"/>
                <a:gd name="gd175" fmla="val 13790"/>
                <a:gd name="gd176" fmla="val 8851"/>
                <a:gd name="gd177" fmla="val 13568"/>
                <a:gd name="gd178" fmla="val 8595"/>
                <a:gd name="gd179" fmla="val 13329"/>
                <a:gd name="gd180" fmla="val 8322"/>
                <a:gd name="gd181" fmla="val 13106"/>
                <a:gd name="gd182" fmla="val 8100"/>
                <a:gd name="gd183" fmla="val 12816"/>
                <a:gd name="gd184" fmla="val 7894"/>
                <a:gd name="gd185" fmla="val 12508"/>
                <a:gd name="gd186" fmla="val 7741"/>
                <a:gd name="gd187" fmla="val 12218"/>
                <a:gd name="gd188" fmla="val 7570"/>
                <a:gd name="gd189" fmla="val 11893"/>
                <a:gd name="gd190" fmla="val 7433"/>
                <a:gd name="gd191" fmla="val 11534"/>
                <a:gd name="gd192" fmla="val 7382"/>
                <a:gd name="gd193" fmla="val 11175"/>
                <a:gd name="gd194" fmla="val 7313"/>
                <a:gd name="gd195" fmla="val 10817"/>
                <a:gd name="gd196" fmla="val 7313"/>
                <a:gd name="gd197" fmla="val 10441"/>
                <a:gd name="gd198" fmla="val 7313"/>
                <a:gd name="gd199" fmla="val 10082"/>
                <a:gd name="gd200" fmla="val 7382"/>
                <a:gd name="gd201" fmla="val 9757"/>
                <a:gd name="gd202" fmla="val 7433"/>
                <a:gd name="gd203" fmla="val 9432"/>
                <a:gd name="gd204" fmla="val 7570"/>
                <a:gd name="gd205" fmla="val 9142"/>
                <a:gd name="gd206" fmla="val 7741"/>
                <a:gd name="gd207" fmla="val 8834"/>
                <a:gd name="gd208" fmla="val 7894"/>
                <a:gd name="gd209" fmla="val 8544"/>
                <a:gd name="gd210" fmla="val 8100"/>
                <a:gd name="gd211" fmla="val 8287"/>
                <a:gd name="gd212" fmla="val 8322"/>
                <a:gd name="gd213" fmla="val 8048"/>
                <a:gd name="gd214" fmla="val 8595"/>
                <a:gd name="gd215" fmla="val 7860"/>
                <a:gd name="gd216" fmla="val 8851"/>
                <a:gd name="gd217" fmla="val 7689"/>
                <a:gd name="gd218" fmla="val 9142"/>
                <a:gd name="gd219" fmla="val 7536"/>
                <a:gd name="gd220" fmla="val 9467"/>
                <a:gd name="gd221" fmla="val 7399"/>
                <a:gd name="gd222" fmla="val 9808"/>
                <a:gd name="gd223" fmla="val 7331"/>
                <a:gd name="gd224" fmla="val 10133"/>
                <a:gd name="gd225" fmla="val 7262"/>
                <a:gd name="gd226" fmla="val 10492"/>
                <a:gd name="gd227" fmla="val 7262"/>
                <a:gd name="gd228" fmla="val 10851"/>
                <a:gd name="gd229" fmla="val 7262"/>
                <a:gd name="gd230" fmla="val 11210"/>
                <a:gd name="gd231" fmla="val 7331"/>
                <a:gd name="gd232" fmla="val 11568"/>
                <a:gd name="gd233" fmla="val 7399"/>
                <a:gd name="gd234" fmla="val 11927"/>
                <a:gd name="gd235" fmla="val 7536"/>
                <a:gd name="gd236" fmla="val 12269"/>
                <a:gd name="gd237" fmla="val 7689"/>
                <a:gd name="gd238" fmla="val 12560"/>
                <a:gd name="gd239" fmla="val 7860"/>
                <a:gd name="gd240" fmla="val 12850"/>
                <a:gd name="gd241" fmla="val 8048"/>
                <a:gd name="gd242" fmla="val 13106"/>
                <a:gd name="gd243" fmla="val 8287"/>
                <a:gd name="gd244" fmla="val 13380"/>
                <a:gd name="gd245" fmla="val 8544"/>
                <a:gd name="gd246" fmla="val 13602"/>
                <a:gd name="gd247" fmla="val 8834"/>
                <a:gd name="gd248" fmla="val 13807"/>
                <a:gd name="gd249" fmla="val 9142"/>
                <a:gd name="gd250" fmla="val 13995"/>
                <a:gd name="gd251" fmla="val 9432"/>
                <a:gd name="gd252" fmla="val 14166"/>
                <a:gd name="gd253" fmla="val 9757"/>
                <a:gd name="gd254" fmla="val 14268"/>
                <a:gd name="gd255" fmla="val 10082"/>
                <a:gd name="gd256" fmla="val 14354"/>
                <a:gd name="gd257" fmla="val 10441"/>
                <a:gd name="gd258" fmla="val 14388"/>
                <a:gd name="gd259" fmla="val 10817"/>
                <a:gd name="gd260" fmla="val 14422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close/>
                  <a:moveTo>
                    <a:pt x="gd131" y="gd132"/>
                  </a:move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close/>
                </a:path>
              </a:pathLst>
            </a:custGeom>
            <a:solidFill>
              <a:srgbClr val="C0C0C0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4584" name="Shape 24584"/>
            <p:cNvSpPr>
              <a:spLocks noChangeShapeType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gd0" fmla="val 65536"/>
                <a:gd name="gd1" fmla="val 9689"/>
                <a:gd name="gd2" fmla="val 1725"/>
                <a:gd name="gd3" fmla="val 10304"/>
                <a:gd name="gd4" fmla="val 85"/>
                <a:gd name="gd5" fmla="val 11637"/>
                <a:gd name="gd6" fmla="val 85"/>
                <a:gd name="gd7" fmla="val 12303"/>
                <a:gd name="gd8" fmla="val 1777"/>
                <a:gd name="gd9" fmla="val 13072"/>
                <a:gd name="gd10" fmla="val 1931"/>
                <a:gd name="gd11" fmla="val 14303"/>
                <a:gd name="gd12" fmla="val 598"/>
                <a:gd name="gd13" fmla="val 15533"/>
                <a:gd name="gd14" fmla="val 1110"/>
                <a:gd name="gd15" fmla="val 15584"/>
                <a:gd name="gd16" fmla="val 2905"/>
                <a:gd name="gd17" fmla="val 16405"/>
                <a:gd name="gd18" fmla="val 3520"/>
                <a:gd name="gd19" fmla="val 17891"/>
                <a:gd name="gd20" fmla="val 2751"/>
                <a:gd name="gd21" fmla="val 18917"/>
                <a:gd name="gd22" fmla="val 3674"/>
                <a:gd name="gd23" fmla="val 18199"/>
                <a:gd name="gd24" fmla="val 5314"/>
                <a:gd name="gd25" fmla="val 18763"/>
                <a:gd name="gd26" fmla="val 6083"/>
                <a:gd name="gd27" fmla="val 20403"/>
                <a:gd name="gd28" fmla="val 6032"/>
                <a:gd name="gd29" fmla="val 20865"/>
                <a:gd name="gd30" fmla="val 7211"/>
                <a:gd name="gd31" fmla="val 19737"/>
                <a:gd name="gd32" fmla="val 8185"/>
                <a:gd name="gd33" fmla="val 20096"/>
                <a:gd name="gd34" fmla="val 9723"/>
                <a:gd name="gd35" fmla="val 21634"/>
                <a:gd name="gd36" fmla="val 10287"/>
                <a:gd name="gd37" fmla="val 21582"/>
                <a:gd name="gd38" fmla="val 11620"/>
                <a:gd name="gd39" fmla="val 20147"/>
                <a:gd name="gd40" fmla="val 12184"/>
                <a:gd name="gd41" fmla="val 19942"/>
                <a:gd name="gd42" fmla="val 13158"/>
                <a:gd name="gd43" fmla="val 21070"/>
                <a:gd name="gd44" fmla="val 14234"/>
                <a:gd name="gd45" fmla="val 20608"/>
                <a:gd name="gd46" fmla="val 15362"/>
                <a:gd name="gd47" fmla="val 19019"/>
                <a:gd name="gd48" fmla="val 15465"/>
                <a:gd name="gd49" fmla="val 18404"/>
                <a:gd name="gd50" fmla="val 16439"/>
                <a:gd name="gd51" fmla="val 19122"/>
                <a:gd name="gd52" fmla="val 17925"/>
                <a:gd name="gd53" fmla="val 18096"/>
                <a:gd name="gd54" fmla="val 18797"/>
                <a:gd name="gd55" fmla="val 16763"/>
                <a:gd name="gd56" fmla="val 18284"/>
                <a:gd name="gd57" fmla="val 15431"/>
                <a:gd name="gd58" fmla="val 19002"/>
                <a:gd name="gd59" fmla="val 15277"/>
                <a:gd name="gd60" fmla="val 20848"/>
                <a:gd name="gd61" fmla="val 14149"/>
                <a:gd name="gd62" fmla="val 21155"/>
                <a:gd name="gd63" fmla="val 13021"/>
                <a:gd name="gd64" fmla="val 19925"/>
                <a:gd name="gd65" fmla="val 12252"/>
                <a:gd name="gd66" fmla="val 20181"/>
                <a:gd name="gd67" fmla="val 11739"/>
                <a:gd name="gd68" fmla="val 21668"/>
                <a:gd name="gd69" fmla="val 10201"/>
                <a:gd name="gd70" fmla="val 21668"/>
                <a:gd name="gd71" fmla="val 9740"/>
                <a:gd name="gd72" fmla="val 20130"/>
                <a:gd name="gd73" fmla="val 8253"/>
                <a:gd name="gd74" fmla="val 19771"/>
                <a:gd name="gd75" fmla="val 7125"/>
                <a:gd name="gd76" fmla="val 21001"/>
                <a:gd name="gd77" fmla="val 5895"/>
                <a:gd name="gd78" fmla="val 20489"/>
                <a:gd name="gd79" fmla="val 5946"/>
                <a:gd name="gd80" fmla="val 18592"/>
                <a:gd name="gd81" fmla="val 5177"/>
                <a:gd name="gd82" fmla="val 18131"/>
                <a:gd name="gd83" fmla="val 3383"/>
                <a:gd name="gd84" fmla="val 18848"/>
                <a:gd name="gd85" fmla="val 2614"/>
                <a:gd name="gd86" fmla="val 17874"/>
                <a:gd name="gd87" fmla="val 3383"/>
                <a:gd name="gd88" fmla="val 16182"/>
                <a:gd name="gd89" fmla="val 2922"/>
                <a:gd name="gd90" fmla="val 15465"/>
                <a:gd name="gd91" fmla="val 922"/>
                <a:gd name="gd92" fmla="val 15516"/>
                <a:gd name="gd93" fmla="val 512"/>
                <a:gd name="gd94" fmla="val 14234"/>
                <a:gd name="gd95" fmla="val 1948"/>
                <a:gd name="gd96" fmla="val 12901"/>
                <a:gd name="gd97" fmla="val 1896"/>
                <a:gd name="gd98" fmla="val 12184"/>
                <a:gd name="gd99" fmla="val 0"/>
                <a:gd name="gd100" fmla="val 11415"/>
                <a:gd name="gd101" fmla="val 51"/>
                <a:gd name="gd102" fmla="val 10031"/>
                <a:gd name="gd103" fmla="val 1948"/>
                <a:gd name="gd104" fmla="val 9313"/>
                <a:gd name="gd105" fmla="val 2101"/>
                <a:gd name="gd106" fmla="val 8595"/>
                <a:gd name="gd107" fmla="val 615"/>
                <a:gd name="gd108" fmla="val 7160"/>
                <a:gd name="gd109" fmla="val 1127"/>
                <a:gd name="gd110" fmla="val 5878"/>
                <a:gd name="gd111" fmla="val 3178"/>
                <a:gd name="gd112" fmla="val 5981"/>
                <a:gd name="gd113" fmla="val 3588"/>
                <a:gd name="gd114" fmla="val 5417"/>
                <a:gd name="gd115" fmla="val 2819"/>
                <a:gd name="gd116" fmla="val 3520"/>
                <a:gd name="gd117" fmla="val 3742"/>
                <a:gd name="gd118" fmla="val 2597"/>
                <a:gd name="gd119" fmla="val 5536"/>
                <a:gd name="gd120" fmla="val 3417"/>
                <a:gd name="gd121" fmla="val 6049"/>
                <a:gd name="gd122" fmla="val 3058"/>
                <a:gd name="gd123" fmla="val 6100"/>
                <a:gd name="gd124" fmla="val 1264"/>
                <a:gd name="gd125" fmla="val 7228"/>
                <a:gd name="gd126" fmla="val 700"/>
                <a:gd name="gd127" fmla="val 8510"/>
                <a:gd name="gd128" fmla="val 2033"/>
                <a:gd name="gd129" fmla="val 9689"/>
                <a:gd name="gd130" fmla="val 1725"/>
                <a:gd name="gd131" fmla="val 10817"/>
                <a:gd name="gd132" fmla="val 14422"/>
                <a:gd name="gd133" fmla="val 11175"/>
                <a:gd name="gd134" fmla="val 14388"/>
                <a:gd name="gd135" fmla="val 11534"/>
                <a:gd name="gd136" fmla="val 14354"/>
                <a:gd name="gd137" fmla="val 11893"/>
                <a:gd name="gd138" fmla="val 14268"/>
                <a:gd name="gd139" fmla="val 12218"/>
                <a:gd name="gd140" fmla="val 14166"/>
                <a:gd name="gd141" fmla="val 12508"/>
                <a:gd name="gd142" fmla="val 13995"/>
                <a:gd name="gd143" fmla="val 12816"/>
                <a:gd name="gd144" fmla="val 13807"/>
                <a:gd name="gd145" fmla="val 13106"/>
                <a:gd name="gd146" fmla="val 13602"/>
                <a:gd name="gd147" fmla="val 13329"/>
                <a:gd name="gd148" fmla="val 13380"/>
                <a:gd name="gd149" fmla="val 13568"/>
                <a:gd name="gd150" fmla="val 13106"/>
                <a:gd name="gd151" fmla="val 13790"/>
                <a:gd name="gd152" fmla="val 12850"/>
                <a:gd name="gd153" fmla="val 13961"/>
                <a:gd name="gd154" fmla="val 12560"/>
                <a:gd name="gd155" fmla="val 14115"/>
                <a:gd name="gd156" fmla="val 12269"/>
                <a:gd name="gd157" fmla="val 14217"/>
                <a:gd name="gd158" fmla="val 11927"/>
                <a:gd name="gd159" fmla="val 14320"/>
                <a:gd name="gd160" fmla="val 11568"/>
                <a:gd name="gd161" fmla="val 14388"/>
                <a:gd name="gd162" fmla="val 11210"/>
                <a:gd name="gd163" fmla="val 14388"/>
                <a:gd name="gd164" fmla="val 10851"/>
                <a:gd name="gd165" fmla="val 14388"/>
                <a:gd name="gd166" fmla="val 10492"/>
                <a:gd name="gd167" fmla="val 14320"/>
                <a:gd name="gd168" fmla="val 10133"/>
                <a:gd name="gd169" fmla="val 14217"/>
                <a:gd name="gd170" fmla="val 9808"/>
                <a:gd name="gd171" fmla="val 14115"/>
                <a:gd name="gd172" fmla="val 9467"/>
                <a:gd name="gd173" fmla="val 13961"/>
                <a:gd name="gd174" fmla="val 9142"/>
                <a:gd name="gd175" fmla="val 13790"/>
                <a:gd name="gd176" fmla="val 8851"/>
                <a:gd name="gd177" fmla="val 13568"/>
                <a:gd name="gd178" fmla="val 8595"/>
                <a:gd name="gd179" fmla="val 13329"/>
                <a:gd name="gd180" fmla="val 8322"/>
                <a:gd name="gd181" fmla="val 13106"/>
                <a:gd name="gd182" fmla="val 8100"/>
                <a:gd name="gd183" fmla="val 12816"/>
                <a:gd name="gd184" fmla="val 7894"/>
                <a:gd name="gd185" fmla="val 12508"/>
                <a:gd name="gd186" fmla="val 7741"/>
                <a:gd name="gd187" fmla="val 12218"/>
                <a:gd name="gd188" fmla="val 7570"/>
                <a:gd name="gd189" fmla="val 11893"/>
                <a:gd name="gd190" fmla="val 7433"/>
                <a:gd name="gd191" fmla="val 11534"/>
                <a:gd name="gd192" fmla="val 7382"/>
                <a:gd name="gd193" fmla="val 11175"/>
                <a:gd name="gd194" fmla="val 7313"/>
                <a:gd name="gd195" fmla="val 10817"/>
                <a:gd name="gd196" fmla="val 7313"/>
                <a:gd name="gd197" fmla="val 10441"/>
                <a:gd name="gd198" fmla="val 7313"/>
                <a:gd name="gd199" fmla="val 10082"/>
                <a:gd name="gd200" fmla="val 7382"/>
                <a:gd name="gd201" fmla="val 9757"/>
                <a:gd name="gd202" fmla="val 7433"/>
                <a:gd name="gd203" fmla="val 9432"/>
                <a:gd name="gd204" fmla="val 7570"/>
                <a:gd name="gd205" fmla="val 9142"/>
                <a:gd name="gd206" fmla="val 7741"/>
                <a:gd name="gd207" fmla="val 8834"/>
                <a:gd name="gd208" fmla="val 7894"/>
                <a:gd name="gd209" fmla="val 8544"/>
                <a:gd name="gd210" fmla="val 8100"/>
                <a:gd name="gd211" fmla="val 8287"/>
                <a:gd name="gd212" fmla="val 8322"/>
                <a:gd name="gd213" fmla="val 8048"/>
                <a:gd name="gd214" fmla="val 8595"/>
                <a:gd name="gd215" fmla="val 7860"/>
                <a:gd name="gd216" fmla="val 8851"/>
                <a:gd name="gd217" fmla="val 7689"/>
                <a:gd name="gd218" fmla="val 9142"/>
                <a:gd name="gd219" fmla="val 7536"/>
                <a:gd name="gd220" fmla="val 9467"/>
                <a:gd name="gd221" fmla="val 7399"/>
                <a:gd name="gd222" fmla="val 9808"/>
                <a:gd name="gd223" fmla="val 7331"/>
                <a:gd name="gd224" fmla="val 10133"/>
                <a:gd name="gd225" fmla="val 7262"/>
                <a:gd name="gd226" fmla="val 10492"/>
                <a:gd name="gd227" fmla="val 7262"/>
                <a:gd name="gd228" fmla="val 10851"/>
                <a:gd name="gd229" fmla="val 7262"/>
                <a:gd name="gd230" fmla="val 11210"/>
                <a:gd name="gd231" fmla="val 7331"/>
                <a:gd name="gd232" fmla="val 11568"/>
                <a:gd name="gd233" fmla="val 7399"/>
                <a:gd name="gd234" fmla="val 11927"/>
                <a:gd name="gd235" fmla="val 7536"/>
                <a:gd name="gd236" fmla="val 12269"/>
                <a:gd name="gd237" fmla="val 7689"/>
                <a:gd name="gd238" fmla="val 12560"/>
                <a:gd name="gd239" fmla="val 7860"/>
                <a:gd name="gd240" fmla="val 12850"/>
                <a:gd name="gd241" fmla="val 8048"/>
                <a:gd name="gd242" fmla="val 13106"/>
                <a:gd name="gd243" fmla="val 8287"/>
                <a:gd name="gd244" fmla="val 13380"/>
                <a:gd name="gd245" fmla="val 8544"/>
                <a:gd name="gd246" fmla="val 13602"/>
                <a:gd name="gd247" fmla="val 8834"/>
                <a:gd name="gd248" fmla="val 13807"/>
                <a:gd name="gd249" fmla="val 9142"/>
                <a:gd name="gd250" fmla="val 13995"/>
                <a:gd name="gd251" fmla="val 9432"/>
                <a:gd name="gd252" fmla="val 14166"/>
                <a:gd name="gd253" fmla="val 9757"/>
                <a:gd name="gd254" fmla="val 14268"/>
                <a:gd name="gd255" fmla="val 10082"/>
                <a:gd name="gd256" fmla="val 14354"/>
                <a:gd name="gd257" fmla="val 10441"/>
                <a:gd name="gd258" fmla="val 14388"/>
                <a:gd name="gd259" fmla="val 10817"/>
                <a:gd name="gd260" fmla="val 14422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close/>
                  <a:moveTo>
                    <a:pt x="gd131" y="gd132"/>
                  </a:move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close/>
                </a:path>
              </a:pathLst>
            </a:custGeom>
            <a:solidFill>
              <a:srgbClr val="C0C0C0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4585" name="Shape 24585"/>
            <p:cNvSpPr>
              <a:spLocks noChangeShapeType="1"/>
            </p:cNvSpPr>
            <p:nvPr/>
          </p:nvSpPr>
          <p:spPr bwMode="auto">
            <a:xfrm>
              <a:off x="2559" y="2142"/>
              <a:ext cx="1587" cy="1392"/>
            </a:xfrm>
            <a:custGeom>
              <a:avLst/>
              <a:gdLst>
                <a:gd name="gd0" fmla="val 65536"/>
                <a:gd name="gd1" fmla="val 9689"/>
                <a:gd name="gd2" fmla="val 1725"/>
                <a:gd name="gd3" fmla="val 10304"/>
                <a:gd name="gd4" fmla="val 85"/>
                <a:gd name="gd5" fmla="val 11637"/>
                <a:gd name="gd6" fmla="val 85"/>
                <a:gd name="gd7" fmla="val 12303"/>
                <a:gd name="gd8" fmla="val 1777"/>
                <a:gd name="gd9" fmla="val 13072"/>
                <a:gd name="gd10" fmla="val 1931"/>
                <a:gd name="gd11" fmla="val 14303"/>
                <a:gd name="gd12" fmla="val 598"/>
                <a:gd name="gd13" fmla="val 15533"/>
                <a:gd name="gd14" fmla="val 1110"/>
                <a:gd name="gd15" fmla="val 15584"/>
                <a:gd name="gd16" fmla="val 2905"/>
                <a:gd name="gd17" fmla="val 16405"/>
                <a:gd name="gd18" fmla="val 3520"/>
                <a:gd name="gd19" fmla="val 17891"/>
                <a:gd name="gd20" fmla="val 2751"/>
                <a:gd name="gd21" fmla="val 18917"/>
                <a:gd name="gd22" fmla="val 3674"/>
                <a:gd name="gd23" fmla="val 18199"/>
                <a:gd name="gd24" fmla="val 5314"/>
                <a:gd name="gd25" fmla="val 18763"/>
                <a:gd name="gd26" fmla="val 6083"/>
                <a:gd name="gd27" fmla="val 20403"/>
                <a:gd name="gd28" fmla="val 6032"/>
                <a:gd name="gd29" fmla="val 20865"/>
                <a:gd name="gd30" fmla="val 7211"/>
                <a:gd name="gd31" fmla="val 19737"/>
                <a:gd name="gd32" fmla="val 8185"/>
                <a:gd name="gd33" fmla="val 20096"/>
                <a:gd name="gd34" fmla="val 9723"/>
                <a:gd name="gd35" fmla="val 21634"/>
                <a:gd name="gd36" fmla="val 10287"/>
                <a:gd name="gd37" fmla="val 21582"/>
                <a:gd name="gd38" fmla="val 11620"/>
                <a:gd name="gd39" fmla="val 20147"/>
                <a:gd name="gd40" fmla="val 12184"/>
                <a:gd name="gd41" fmla="val 19942"/>
                <a:gd name="gd42" fmla="val 13158"/>
                <a:gd name="gd43" fmla="val 21070"/>
                <a:gd name="gd44" fmla="val 14234"/>
                <a:gd name="gd45" fmla="val 20608"/>
                <a:gd name="gd46" fmla="val 15362"/>
                <a:gd name="gd47" fmla="val 19019"/>
                <a:gd name="gd48" fmla="val 15465"/>
                <a:gd name="gd49" fmla="val 18404"/>
                <a:gd name="gd50" fmla="val 16439"/>
                <a:gd name="gd51" fmla="val 19122"/>
                <a:gd name="gd52" fmla="val 17925"/>
                <a:gd name="gd53" fmla="val 18096"/>
                <a:gd name="gd54" fmla="val 18797"/>
                <a:gd name="gd55" fmla="val 16763"/>
                <a:gd name="gd56" fmla="val 18284"/>
                <a:gd name="gd57" fmla="val 15431"/>
                <a:gd name="gd58" fmla="val 19002"/>
                <a:gd name="gd59" fmla="val 15277"/>
                <a:gd name="gd60" fmla="val 20848"/>
                <a:gd name="gd61" fmla="val 14149"/>
                <a:gd name="gd62" fmla="val 21155"/>
                <a:gd name="gd63" fmla="val 13021"/>
                <a:gd name="gd64" fmla="val 19925"/>
                <a:gd name="gd65" fmla="val 12252"/>
                <a:gd name="gd66" fmla="val 20181"/>
                <a:gd name="gd67" fmla="val 11739"/>
                <a:gd name="gd68" fmla="val 21668"/>
                <a:gd name="gd69" fmla="val 10201"/>
                <a:gd name="gd70" fmla="val 21668"/>
                <a:gd name="gd71" fmla="val 9740"/>
                <a:gd name="gd72" fmla="val 20130"/>
                <a:gd name="gd73" fmla="val 8253"/>
                <a:gd name="gd74" fmla="val 19771"/>
                <a:gd name="gd75" fmla="val 7125"/>
                <a:gd name="gd76" fmla="val 21001"/>
                <a:gd name="gd77" fmla="val 5895"/>
                <a:gd name="gd78" fmla="val 20489"/>
                <a:gd name="gd79" fmla="val 5946"/>
                <a:gd name="gd80" fmla="val 18592"/>
                <a:gd name="gd81" fmla="val 5177"/>
                <a:gd name="gd82" fmla="val 18131"/>
                <a:gd name="gd83" fmla="val 3383"/>
                <a:gd name="gd84" fmla="val 18848"/>
                <a:gd name="gd85" fmla="val 2614"/>
                <a:gd name="gd86" fmla="val 17874"/>
                <a:gd name="gd87" fmla="val 3383"/>
                <a:gd name="gd88" fmla="val 16182"/>
                <a:gd name="gd89" fmla="val 2922"/>
                <a:gd name="gd90" fmla="val 15465"/>
                <a:gd name="gd91" fmla="val 922"/>
                <a:gd name="gd92" fmla="val 15516"/>
                <a:gd name="gd93" fmla="val 512"/>
                <a:gd name="gd94" fmla="val 14234"/>
                <a:gd name="gd95" fmla="val 1948"/>
                <a:gd name="gd96" fmla="val 12901"/>
                <a:gd name="gd97" fmla="val 1896"/>
                <a:gd name="gd98" fmla="val 12184"/>
                <a:gd name="gd99" fmla="val 0"/>
                <a:gd name="gd100" fmla="val 11415"/>
                <a:gd name="gd101" fmla="val 51"/>
                <a:gd name="gd102" fmla="val 10031"/>
                <a:gd name="gd103" fmla="val 1948"/>
                <a:gd name="gd104" fmla="val 9313"/>
                <a:gd name="gd105" fmla="val 2101"/>
                <a:gd name="gd106" fmla="val 8595"/>
                <a:gd name="gd107" fmla="val 615"/>
                <a:gd name="gd108" fmla="val 7160"/>
                <a:gd name="gd109" fmla="val 1127"/>
                <a:gd name="gd110" fmla="val 5878"/>
                <a:gd name="gd111" fmla="val 3178"/>
                <a:gd name="gd112" fmla="val 5981"/>
                <a:gd name="gd113" fmla="val 3588"/>
                <a:gd name="gd114" fmla="val 5417"/>
                <a:gd name="gd115" fmla="val 2819"/>
                <a:gd name="gd116" fmla="val 3520"/>
                <a:gd name="gd117" fmla="val 3742"/>
                <a:gd name="gd118" fmla="val 2597"/>
                <a:gd name="gd119" fmla="val 5536"/>
                <a:gd name="gd120" fmla="val 3417"/>
                <a:gd name="gd121" fmla="val 6049"/>
                <a:gd name="gd122" fmla="val 3058"/>
                <a:gd name="gd123" fmla="val 6100"/>
                <a:gd name="gd124" fmla="val 1264"/>
                <a:gd name="gd125" fmla="val 7228"/>
                <a:gd name="gd126" fmla="val 700"/>
                <a:gd name="gd127" fmla="val 8510"/>
                <a:gd name="gd128" fmla="val 2033"/>
                <a:gd name="gd129" fmla="val 9689"/>
                <a:gd name="gd130" fmla="val 1725"/>
                <a:gd name="gd131" fmla="val 10817"/>
                <a:gd name="gd132" fmla="val 14422"/>
                <a:gd name="gd133" fmla="val 11175"/>
                <a:gd name="gd134" fmla="val 14388"/>
                <a:gd name="gd135" fmla="val 11534"/>
                <a:gd name="gd136" fmla="val 14354"/>
                <a:gd name="gd137" fmla="val 11893"/>
                <a:gd name="gd138" fmla="val 14268"/>
                <a:gd name="gd139" fmla="val 12218"/>
                <a:gd name="gd140" fmla="val 14166"/>
                <a:gd name="gd141" fmla="val 12508"/>
                <a:gd name="gd142" fmla="val 13995"/>
                <a:gd name="gd143" fmla="val 12816"/>
                <a:gd name="gd144" fmla="val 13807"/>
                <a:gd name="gd145" fmla="val 13106"/>
                <a:gd name="gd146" fmla="val 13602"/>
                <a:gd name="gd147" fmla="val 13329"/>
                <a:gd name="gd148" fmla="val 13380"/>
                <a:gd name="gd149" fmla="val 13568"/>
                <a:gd name="gd150" fmla="val 13106"/>
                <a:gd name="gd151" fmla="val 13790"/>
                <a:gd name="gd152" fmla="val 12850"/>
                <a:gd name="gd153" fmla="val 13961"/>
                <a:gd name="gd154" fmla="val 12560"/>
                <a:gd name="gd155" fmla="val 14115"/>
                <a:gd name="gd156" fmla="val 12269"/>
                <a:gd name="gd157" fmla="val 14217"/>
                <a:gd name="gd158" fmla="val 11927"/>
                <a:gd name="gd159" fmla="val 14320"/>
                <a:gd name="gd160" fmla="val 11568"/>
                <a:gd name="gd161" fmla="val 14388"/>
                <a:gd name="gd162" fmla="val 11210"/>
                <a:gd name="gd163" fmla="val 14388"/>
                <a:gd name="gd164" fmla="val 10851"/>
                <a:gd name="gd165" fmla="val 14388"/>
                <a:gd name="gd166" fmla="val 10492"/>
                <a:gd name="gd167" fmla="val 14320"/>
                <a:gd name="gd168" fmla="val 10133"/>
                <a:gd name="gd169" fmla="val 14217"/>
                <a:gd name="gd170" fmla="val 9808"/>
                <a:gd name="gd171" fmla="val 14115"/>
                <a:gd name="gd172" fmla="val 9467"/>
                <a:gd name="gd173" fmla="val 13961"/>
                <a:gd name="gd174" fmla="val 9142"/>
                <a:gd name="gd175" fmla="val 13790"/>
                <a:gd name="gd176" fmla="val 8851"/>
                <a:gd name="gd177" fmla="val 13568"/>
                <a:gd name="gd178" fmla="val 8595"/>
                <a:gd name="gd179" fmla="val 13329"/>
                <a:gd name="gd180" fmla="val 8322"/>
                <a:gd name="gd181" fmla="val 13106"/>
                <a:gd name="gd182" fmla="val 8100"/>
                <a:gd name="gd183" fmla="val 12816"/>
                <a:gd name="gd184" fmla="val 7894"/>
                <a:gd name="gd185" fmla="val 12508"/>
                <a:gd name="gd186" fmla="val 7741"/>
                <a:gd name="gd187" fmla="val 12218"/>
                <a:gd name="gd188" fmla="val 7570"/>
                <a:gd name="gd189" fmla="val 11893"/>
                <a:gd name="gd190" fmla="val 7433"/>
                <a:gd name="gd191" fmla="val 11534"/>
                <a:gd name="gd192" fmla="val 7382"/>
                <a:gd name="gd193" fmla="val 11175"/>
                <a:gd name="gd194" fmla="val 7313"/>
                <a:gd name="gd195" fmla="val 10817"/>
                <a:gd name="gd196" fmla="val 7313"/>
                <a:gd name="gd197" fmla="val 10441"/>
                <a:gd name="gd198" fmla="val 7313"/>
                <a:gd name="gd199" fmla="val 10082"/>
                <a:gd name="gd200" fmla="val 7382"/>
                <a:gd name="gd201" fmla="val 9757"/>
                <a:gd name="gd202" fmla="val 7433"/>
                <a:gd name="gd203" fmla="val 9432"/>
                <a:gd name="gd204" fmla="val 7570"/>
                <a:gd name="gd205" fmla="val 9142"/>
                <a:gd name="gd206" fmla="val 7741"/>
                <a:gd name="gd207" fmla="val 8834"/>
                <a:gd name="gd208" fmla="val 7894"/>
                <a:gd name="gd209" fmla="val 8544"/>
                <a:gd name="gd210" fmla="val 8100"/>
                <a:gd name="gd211" fmla="val 8287"/>
                <a:gd name="gd212" fmla="val 8322"/>
                <a:gd name="gd213" fmla="val 8048"/>
                <a:gd name="gd214" fmla="val 8595"/>
                <a:gd name="gd215" fmla="val 7860"/>
                <a:gd name="gd216" fmla="val 8851"/>
                <a:gd name="gd217" fmla="val 7689"/>
                <a:gd name="gd218" fmla="val 9142"/>
                <a:gd name="gd219" fmla="val 7536"/>
                <a:gd name="gd220" fmla="val 9467"/>
                <a:gd name="gd221" fmla="val 7399"/>
                <a:gd name="gd222" fmla="val 9808"/>
                <a:gd name="gd223" fmla="val 7331"/>
                <a:gd name="gd224" fmla="val 10133"/>
                <a:gd name="gd225" fmla="val 7262"/>
                <a:gd name="gd226" fmla="val 10492"/>
                <a:gd name="gd227" fmla="val 7262"/>
                <a:gd name="gd228" fmla="val 10851"/>
                <a:gd name="gd229" fmla="val 7262"/>
                <a:gd name="gd230" fmla="val 11210"/>
                <a:gd name="gd231" fmla="val 7331"/>
                <a:gd name="gd232" fmla="val 11568"/>
                <a:gd name="gd233" fmla="val 7399"/>
                <a:gd name="gd234" fmla="val 11927"/>
                <a:gd name="gd235" fmla="val 7536"/>
                <a:gd name="gd236" fmla="val 12269"/>
                <a:gd name="gd237" fmla="val 7689"/>
                <a:gd name="gd238" fmla="val 12560"/>
                <a:gd name="gd239" fmla="val 7860"/>
                <a:gd name="gd240" fmla="val 12850"/>
                <a:gd name="gd241" fmla="val 8048"/>
                <a:gd name="gd242" fmla="val 13106"/>
                <a:gd name="gd243" fmla="val 8287"/>
                <a:gd name="gd244" fmla="val 13380"/>
                <a:gd name="gd245" fmla="val 8544"/>
                <a:gd name="gd246" fmla="val 13602"/>
                <a:gd name="gd247" fmla="val 8834"/>
                <a:gd name="gd248" fmla="val 13807"/>
                <a:gd name="gd249" fmla="val 9142"/>
                <a:gd name="gd250" fmla="val 13995"/>
                <a:gd name="gd251" fmla="val 9432"/>
                <a:gd name="gd252" fmla="val 14166"/>
                <a:gd name="gd253" fmla="val 9757"/>
                <a:gd name="gd254" fmla="val 14268"/>
                <a:gd name="gd255" fmla="val 10082"/>
                <a:gd name="gd256" fmla="val 14354"/>
                <a:gd name="gd257" fmla="val 10441"/>
                <a:gd name="gd258" fmla="val 14388"/>
                <a:gd name="gd259" fmla="val 10817"/>
                <a:gd name="gd260" fmla="val 14422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close/>
                  <a:moveTo>
                    <a:pt x="gd131" y="gd132"/>
                  </a:move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close/>
                </a:path>
              </a:pathLst>
            </a:custGeom>
            <a:solidFill>
              <a:srgbClr val="C0C0C0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24586" name="Homepage"/>
          <p:cNvSpPr>
            <a:spLocks noChangeShapeType="1" noGrp="1"/>
          </p:cNvSpPr>
          <p:nvPr/>
        </p:nvSpPr>
        <p:spPr bwMode="auto">
          <a:xfrm>
            <a:off x="6248400" y="2971800"/>
            <a:ext cx="833437" cy="1243012"/>
          </a:xfrm>
          <a:custGeom>
            <a:avLst/>
            <a:gdLst>
              <a:gd name="gd0" fmla="val 65536"/>
              <a:gd name="gd1" fmla="val 10757"/>
              <a:gd name="gd2" fmla="val 21632"/>
              <a:gd name="gd3" fmla="val 5187"/>
              <a:gd name="gd4" fmla="val 21632"/>
              <a:gd name="gd5" fmla="val 85"/>
              <a:gd name="gd6" fmla="val 17509"/>
              <a:gd name="gd7" fmla="val 85"/>
              <a:gd name="gd8" fmla="val 10849"/>
              <a:gd name="gd9" fmla="val 85"/>
              <a:gd name="gd10" fmla="val 81"/>
              <a:gd name="gd11" fmla="val 10757"/>
              <a:gd name="gd12" fmla="val 81"/>
              <a:gd name="gd13" fmla="val 21706"/>
              <a:gd name="gd14" fmla="val 81"/>
              <a:gd name="gd15" fmla="val 21706"/>
              <a:gd name="gd16" fmla="val 10652"/>
              <a:gd name="gd17" fmla="val 21706"/>
              <a:gd name="gd18" fmla="val 21632"/>
              <a:gd name="gd19" fmla="val 10757"/>
              <a:gd name="gd20" fmla="val 21632"/>
              <a:gd name="gd21" fmla="val 85"/>
              <a:gd name="gd22" fmla="val 17509"/>
              <a:gd name="gd23" fmla="val 5187"/>
              <a:gd name="gd24" fmla="val 17509"/>
              <a:gd name="gd25" fmla="val 5187"/>
              <a:gd name="gd26" fmla="val 21632"/>
              <a:gd name="gd27" fmla="val 85"/>
              <a:gd name="gd28" fmla="val 17509"/>
              <a:gd name="gd29" fmla="val 5251"/>
              <a:gd name="gd30" fmla="val 7101"/>
              <a:gd name="gd31" fmla="val 5251"/>
              <a:gd name="gd32" fmla="val 11160"/>
              <a:gd name="gd33" fmla="val 16306"/>
              <a:gd name="gd34" fmla="val 11160"/>
              <a:gd name="gd35" fmla="val 16306"/>
              <a:gd name="gd36" fmla="val 7052"/>
              <a:gd name="gd37" fmla="val 16901"/>
              <a:gd name="gd38" fmla="val 6561"/>
              <a:gd name="gd39" fmla="val 15264"/>
              <a:gd name="gd40" fmla="val 5236"/>
              <a:gd name="gd41" fmla="val 15264"/>
              <a:gd name="gd42" fmla="val 1636"/>
              <a:gd name="gd43" fmla="val 13478"/>
              <a:gd name="gd44" fmla="val 1636"/>
              <a:gd name="gd45" fmla="val 13478"/>
              <a:gd name="gd46" fmla="val 3698"/>
              <a:gd name="gd47" fmla="val 11182"/>
              <a:gd name="gd48" fmla="val 1669"/>
              <a:gd name="gd49" fmla="val 4847"/>
              <a:gd name="gd50" fmla="val 6561"/>
              <a:gd name="gd51" fmla="val 5251"/>
              <a:gd name="gd52" fmla="val 7101"/>
              <a:gd name="gd53" fmla="val 9396"/>
              <a:gd name="gd54" fmla="val 11160"/>
              <a:gd name="gd55" fmla="val 9396"/>
              <a:gd name="gd56" fmla="val 7772"/>
              <a:gd name="gd57" fmla="val 11820"/>
              <a:gd name="gd58" fmla="val 7772"/>
              <a:gd name="gd59" fmla="val 11820"/>
              <a:gd name="gd60" fmla="val 11160"/>
              <a:gd name="gd61" fmla="val 9396"/>
              <a:gd name="gd62" fmla="val 1116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close/>
              </a:path>
              <a:path w="21600" h="21600" fill="norm" stroke="1" extrusionOk="0">
                <a:moveTo>
                  <a:pt x="gd53" y="gd54"/>
                </a:move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87" name="Infopage"/>
          <p:cNvSpPr>
            <a:spLocks noChangeShapeType="1" noGrp="1"/>
          </p:cNvSpPr>
          <p:nvPr/>
        </p:nvSpPr>
        <p:spPr bwMode="auto">
          <a:xfrm>
            <a:off x="3276600" y="304800"/>
            <a:ext cx="609600" cy="1362075"/>
          </a:xfrm>
          <a:custGeom>
            <a:avLst/>
            <a:gdLst>
              <a:gd name="gd0" fmla="val 65536"/>
              <a:gd name="gd1" fmla="val 10757"/>
              <a:gd name="gd2" fmla="val 21632"/>
              <a:gd name="gd3" fmla="val 5187"/>
              <a:gd name="gd4" fmla="val 21632"/>
              <a:gd name="gd5" fmla="val 85"/>
              <a:gd name="gd6" fmla="val 17509"/>
              <a:gd name="gd7" fmla="val 85"/>
              <a:gd name="gd8" fmla="val 10849"/>
              <a:gd name="gd9" fmla="val 85"/>
              <a:gd name="gd10" fmla="val 81"/>
              <a:gd name="gd11" fmla="val 10757"/>
              <a:gd name="gd12" fmla="val 81"/>
              <a:gd name="gd13" fmla="val 21706"/>
              <a:gd name="gd14" fmla="val 81"/>
              <a:gd name="gd15" fmla="val 21706"/>
              <a:gd name="gd16" fmla="val 10652"/>
              <a:gd name="gd17" fmla="val 21706"/>
              <a:gd name="gd18" fmla="val 21632"/>
              <a:gd name="gd19" fmla="val 10757"/>
              <a:gd name="gd20" fmla="val 21632"/>
              <a:gd name="gd21" fmla="val 85"/>
              <a:gd name="gd22" fmla="val 17509"/>
              <a:gd name="gd23" fmla="val 5187"/>
              <a:gd name="gd24" fmla="val 17509"/>
              <a:gd name="gd25" fmla="val 5187"/>
              <a:gd name="gd26" fmla="val 21632"/>
              <a:gd name="gd27" fmla="val 85"/>
              <a:gd name="gd28" fmla="val 17509"/>
              <a:gd name="gd29" fmla="val 8333"/>
              <a:gd name="gd30" fmla="val 4025"/>
              <a:gd name="gd31" fmla="val 12500"/>
              <a:gd name="gd32" fmla="val 4025"/>
              <a:gd name="gd33" fmla="val 12500"/>
              <a:gd name="gd34" fmla="val 11094"/>
              <a:gd name="gd35" fmla="val 13903"/>
              <a:gd name="gd36" fmla="val 11094"/>
              <a:gd name="gd37" fmla="val 13903"/>
              <a:gd name="gd38" fmla="val 11618"/>
              <a:gd name="gd39" fmla="val 7908"/>
              <a:gd name="gd40" fmla="val 11618"/>
              <a:gd name="gd41" fmla="val 7908"/>
              <a:gd name="gd42" fmla="val 11078"/>
              <a:gd name="gd43" fmla="val 9418"/>
              <a:gd name="gd44" fmla="val 11078"/>
              <a:gd name="gd45" fmla="val 9418"/>
              <a:gd name="gd46" fmla="val 4549"/>
              <a:gd name="gd47" fmla="val 8333"/>
              <a:gd name="gd48" fmla="val 4549"/>
              <a:gd name="gd49" fmla="val 8333"/>
              <a:gd name="gd50" fmla="val 4025"/>
              <a:gd name="gd51" fmla="val 9120"/>
              <a:gd name="gd52" fmla="val 2127"/>
              <a:gd name="gd53" fmla="val 9120"/>
              <a:gd name="gd54" fmla="val 1783"/>
              <a:gd name="gd55" fmla="val 9269"/>
              <a:gd name="gd56" fmla="val 1538"/>
              <a:gd name="gd57" fmla="val 9588"/>
              <a:gd name="gd58" fmla="val 1194"/>
              <a:gd name="gd59" fmla="val 10013"/>
              <a:gd name="gd60" fmla="val 998"/>
              <a:gd name="gd61" fmla="val 10396"/>
              <a:gd name="gd62" fmla="val 850"/>
              <a:gd name="gd63" fmla="val 10906"/>
              <a:gd name="gd64" fmla="val 801"/>
              <a:gd name="gd65" fmla="val 11480"/>
              <a:gd name="gd66" fmla="val 900"/>
              <a:gd name="gd67" fmla="val 11926"/>
              <a:gd name="gd68" fmla="val 1047"/>
              <a:gd name="gd69" fmla="val 12266"/>
              <a:gd name="gd70" fmla="val 1292"/>
              <a:gd name="gd71" fmla="val 12500"/>
              <a:gd name="gd72" fmla="val 1587"/>
              <a:gd name="gd73" fmla="val 12649"/>
              <a:gd name="gd74" fmla="val 1832"/>
              <a:gd name="gd75" fmla="val 12692"/>
              <a:gd name="gd76" fmla="val 2143"/>
              <a:gd name="gd77" fmla="val 12649"/>
              <a:gd name="gd78" fmla="val 2421"/>
              <a:gd name="gd79" fmla="val 12500"/>
              <a:gd name="gd80" fmla="val 2781"/>
              <a:gd name="gd81" fmla="val 12330"/>
              <a:gd name="gd82" fmla="val 3060"/>
              <a:gd name="gd83" fmla="val 11884"/>
              <a:gd name="gd84" fmla="val 3305"/>
              <a:gd name="gd85" fmla="val 11501"/>
              <a:gd name="gd86" fmla="val 3452"/>
              <a:gd name="gd87" fmla="val 10863"/>
              <a:gd name="gd88" fmla="val 3550"/>
              <a:gd name="gd89" fmla="val 10396"/>
              <a:gd name="gd90" fmla="val 3518"/>
              <a:gd name="gd91" fmla="val 9949"/>
              <a:gd name="gd92" fmla="val 3321"/>
              <a:gd name="gd93" fmla="val 9524"/>
              <a:gd name="gd94" fmla="val 3125"/>
              <a:gd name="gd95" fmla="val 9311"/>
              <a:gd name="gd96" fmla="val 2765"/>
              <a:gd name="gd97" fmla="val 9184"/>
              <a:gd name="gd98" fmla="val 2438"/>
              <a:gd name="gd99" fmla="val 9120"/>
              <a:gd name="gd100" fmla="val 212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88" name="laptop"/>
          <p:cNvSpPr>
            <a:spLocks noChangeShapeType="1" noGrp="1"/>
          </p:cNvSpPr>
          <p:nvPr/>
        </p:nvSpPr>
        <p:spPr bwMode="auto">
          <a:xfrm>
            <a:off x="1752599" y="2895600"/>
            <a:ext cx="981075" cy="985837"/>
          </a:xfrm>
          <a:custGeom>
            <a:avLst/>
            <a:gdLst>
              <a:gd name="gd0" fmla="val 65536"/>
              <a:gd name="gd1" fmla="val 3362"/>
              <a:gd name="gd2" fmla="val 0"/>
              <a:gd name="gd3" fmla="val 18327"/>
              <a:gd name="gd4" fmla="val 0"/>
              <a:gd name="gd5" fmla="val 18327"/>
              <a:gd name="gd6" fmla="val 14347"/>
              <a:gd name="gd7" fmla="val 3362"/>
              <a:gd name="gd8" fmla="val 14347"/>
              <a:gd name="gd9" fmla="val 3362"/>
              <a:gd name="gd10" fmla="val 0"/>
              <a:gd name="gd11" fmla="val 3340"/>
              <a:gd name="gd12" fmla="val 15068"/>
              <a:gd name="gd13" fmla="val 0"/>
              <a:gd name="gd14" fmla="val 19877"/>
              <a:gd name="gd15" fmla="val 21600"/>
              <a:gd name="gd16" fmla="val 19877"/>
              <a:gd name="gd17" fmla="val 18327"/>
              <a:gd name="gd18" fmla="val 15068"/>
              <a:gd name="gd19" fmla="val 3340"/>
              <a:gd name="gd20" fmla="val 15068"/>
              <a:gd name="gd21" fmla="val 0"/>
              <a:gd name="gd22" fmla="val 19877"/>
              <a:gd name="gd23" fmla="val 0"/>
              <a:gd name="gd24" fmla="val 21600"/>
              <a:gd name="gd25" fmla="val 21600"/>
              <a:gd name="gd26" fmla="val 21600"/>
              <a:gd name="gd27" fmla="val 21600"/>
              <a:gd name="gd28" fmla="val 19877"/>
              <a:gd name="gd29" fmla="val 0"/>
              <a:gd name="gd30" fmla="val 19877"/>
              <a:gd name="gd31" fmla="val 4186"/>
              <a:gd name="gd32" fmla="val 1523"/>
              <a:gd name="gd33" fmla="val 17547"/>
              <a:gd name="gd34" fmla="val 1523"/>
              <a:gd name="gd35" fmla="val 17547"/>
              <a:gd name="gd36" fmla="val 12744"/>
              <a:gd name="gd37" fmla="val 4186"/>
              <a:gd name="gd38" fmla="val 12744"/>
              <a:gd name="gd39" fmla="val 4186"/>
              <a:gd name="gd40" fmla="val 1523"/>
              <a:gd name="gd41" fmla="val 3318"/>
              <a:gd name="gd42" fmla="val 15549"/>
              <a:gd name="gd43" fmla="val 2917"/>
              <a:gd name="gd44" fmla="val 16110"/>
              <a:gd name="gd45" fmla="val 18727"/>
              <a:gd name="gd46" fmla="val 16110"/>
              <a:gd name="gd47" fmla="val 18327"/>
              <a:gd name="gd48" fmla="val 15549"/>
              <a:gd name="gd49" fmla="val 3318"/>
              <a:gd name="gd50" fmla="val 15549"/>
              <a:gd name="gd51" fmla="val 6213"/>
              <a:gd name="gd52" fmla="val 18314"/>
              <a:gd name="gd53" fmla="val 5946"/>
              <a:gd name="gd54" fmla="val 18875"/>
              <a:gd name="gd55" fmla="val 15766"/>
              <a:gd name="gd56" fmla="val 18875"/>
              <a:gd name="gd57" fmla="val 15499"/>
              <a:gd name="gd58" fmla="val 18314"/>
              <a:gd name="gd59" fmla="val 6213"/>
              <a:gd name="gd60" fmla="val 18314"/>
              <a:gd name="gd61" fmla="val 2828"/>
              <a:gd name="gd62" fmla="val 16471"/>
              <a:gd name="gd63" fmla="val 2405"/>
              <a:gd name="gd64" fmla="val 17072"/>
              <a:gd name="gd65" fmla="val 19284"/>
              <a:gd name="gd66" fmla="val 17072"/>
              <a:gd name="gd67" fmla="val 18839"/>
              <a:gd name="gd68" fmla="val 16471"/>
              <a:gd name="gd69" fmla="val 2828"/>
              <a:gd name="gd70" fmla="val 16471"/>
              <a:gd name="gd71" fmla="val 2316"/>
              <a:gd name="gd72" fmla="val 17352"/>
              <a:gd name="gd73" fmla="val 1871"/>
              <a:gd name="gd74" fmla="val 17953"/>
              <a:gd name="gd75" fmla="val 19863"/>
              <a:gd name="gd76" fmla="val 17953"/>
              <a:gd name="gd77" fmla="val 19395"/>
              <a:gd name="gd78" fmla="val 17352"/>
              <a:gd name="gd79" fmla="val 2316"/>
              <a:gd name="gd80" fmla="val 1735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close/>
              </a:path>
              <a:path w="21600" h="21600" fill="norm" stroke="1" extrusionOk="0"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close/>
              </a:path>
              <a:path w="21600" h="21600" fill="norm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close/>
              </a:path>
              <a:path w="21600" h="21600" fill="norm" stroke="1" extrusionOk="0">
                <a:moveTo>
                  <a:pt x="gd71" y="gd72"/>
                </a:move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close/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89" name="Letter"/>
          <p:cNvSpPr>
            <a:spLocks noChangeShapeType="1" noGrp="1"/>
          </p:cNvSpPr>
          <p:nvPr/>
        </p:nvSpPr>
        <p:spPr bwMode="auto">
          <a:xfrm>
            <a:off x="7315200" y="2895600"/>
            <a:ext cx="1362075" cy="947737"/>
          </a:xfrm>
          <a:custGeom>
            <a:avLst/>
            <a:gdLst>
              <a:gd name="gd0" fmla="val 65536"/>
              <a:gd name="gd1" fmla="val 14"/>
              <a:gd name="gd2" fmla="val 0"/>
              <a:gd name="gd3" fmla="val 21600"/>
              <a:gd name="gd4" fmla="val 0"/>
              <a:gd name="gd5" fmla="val 21600"/>
              <a:gd name="gd6" fmla="val 21628"/>
              <a:gd name="gd7" fmla="val 14"/>
              <a:gd name="gd8" fmla="val 21628"/>
              <a:gd name="gd9" fmla="val 14"/>
              <a:gd name="gd10" fmla="val 0"/>
              <a:gd name="gd11" fmla="val 18476"/>
              <a:gd name="gd12" fmla="val 2035"/>
              <a:gd name="gd13" fmla="val 20539"/>
              <a:gd name="gd14" fmla="val 2035"/>
              <a:gd name="gd15" fmla="val 20539"/>
              <a:gd name="gd16" fmla="val 6559"/>
              <a:gd name="gd17" fmla="val 18476"/>
              <a:gd name="gd18" fmla="val 6559"/>
              <a:gd name="gd19" fmla="val 18476"/>
              <a:gd name="gd20" fmla="val 2035"/>
              <a:gd name="gd21" fmla="val 884"/>
              <a:gd name="gd22" fmla="val 2092"/>
              <a:gd name="gd23" fmla="val 7425"/>
              <a:gd name="gd24" fmla="val 2092"/>
              <a:gd name="gd25" fmla="val 7425"/>
              <a:gd name="gd26" fmla="val 2770"/>
              <a:gd name="gd27" fmla="val 884"/>
              <a:gd name="gd28" fmla="val 2770"/>
              <a:gd name="gd29" fmla="val 884"/>
              <a:gd name="gd30" fmla="val 2092"/>
              <a:gd name="gd31" fmla="val 884"/>
              <a:gd name="gd32" fmla="val 3109"/>
              <a:gd name="gd33" fmla="val 7425"/>
              <a:gd name="gd34" fmla="val 3109"/>
              <a:gd name="gd35" fmla="val 7425"/>
              <a:gd name="gd36" fmla="val 3788"/>
              <a:gd name="gd37" fmla="val 884"/>
              <a:gd name="gd38" fmla="val 3788"/>
              <a:gd name="gd39" fmla="val 884"/>
              <a:gd name="gd40" fmla="val 3109"/>
              <a:gd name="gd41" fmla="val 884"/>
              <a:gd name="gd42" fmla="val 4127"/>
              <a:gd name="gd43" fmla="val 7425"/>
              <a:gd name="gd44" fmla="val 4127"/>
              <a:gd name="gd45" fmla="val 7425"/>
              <a:gd name="gd46" fmla="val 4806"/>
              <a:gd name="gd47" fmla="val 884"/>
              <a:gd name="gd48" fmla="val 4806"/>
              <a:gd name="gd49" fmla="val 884"/>
              <a:gd name="gd50" fmla="val 4127"/>
              <a:gd name="gd51" fmla="val 5127"/>
              <a:gd name="gd52" fmla="val 5145"/>
              <a:gd name="gd53" fmla="val 7425"/>
              <a:gd name="gd54" fmla="val 5145"/>
              <a:gd name="gd55" fmla="val 7425"/>
              <a:gd name="gd56" fmla="val 5824"/>
              <a:gd name="gd57" fmla="val 5127"/>
              <a:gd name="gd58" fmla="val 5824"/>
              <a:gd name="gd59" fmla="val 5127"/>
              <a:gd name="gd60" fmla="val 5145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close/>
              </a:path>
              <a:path w="21600" h="21600" fill="norm" stroke="1" extrusionOk="0"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close/>
              </a:path>
            </a:pathLst>
          </a:custGeom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0" name="Litebulb"/>
          <p:cNvSpPr>
            <a:spLocks noChangeShapeType="1" noGrp="1"/>
          </p:cNvSpPr>
          <p:nvPr/>
        </p:nvSpPr>
        <p:spPr bwMode="auto">
          <a:xfrm>
            <a:off x="4648200" y="4953000"/>
            <a:ext cx="1157287" cy="1624012"/>
          </a:xfrm>
          <a:custGeom>
            <a:avLst/>
            <a:gdLst>
              <a:gd name="gd0" fmla="val 65536"/>
              <a:gd name="gd1" fmla="val 10825"/>
              <a:gd name="gd2" fmla="val 21723"/>
              <a:gd name="gd3" fmla="val 11215"/>
              <a:gd name="gd4" fmla="val 21723"/>
              <a:gd name="gd5" fmla="val 11552"/>
              <a:gd name="gd6" fmla="val 21688"/>
              <a:gd name="gd7" fmla="val 11916"/>
              <a:gd name="gd8" fmla="val 21617"/>
              <a:gd name="gd9" fmla="val 12253"/>
              <a:gd name="gd10" fmla="val 21547"/>
              <a:gd name="gd11" fmla="val 12617"/>
              <a:gd name="gd12" fmla="val 21441"/>
              <a:gd name="gd13" fmla="val 12902"/>
              <a:gd name="gd14" fmla="val 21317"/>
              <a:gd name="gd15" fmla="val 13162"/>
              <a:gd name="gd16" fmla="val 21176"/>
              <a:gd name="gd17" fmla="val 13396"/>
              <a:gd name="gd18" fmla="val 21000"/>
              <a:gd name="gd19" fmla="val 13655"/>
              <a:gd name="gd20" fmla="val 20841"/>
              <a:gd name="gd21" fmla="val 13863"/>
              <a:gd name="gd22" fmla="val 20629"/>
              <a:gd name="gd23" fmla="val 14045"/>
              <a:gd name="gd24" fmla="val 20435"/>
              <a:gd name="gd25" fmla="val 14200"/>
              <a:gd name="gd26" fmla="val 20223"/>
              <a:gd name="gd27" fmla="val 14356"/>
              <a:gd name="gd28" fmla="val 19994"/>
              <a:gd name="gd29" fmla="val 14460"/>
              <a:gd name="gd30" fmla="val 19747"/>
              <a:gd name="gd31" fmla="val 14512"/>
              <a:gd name="gd32" fmla="val 19482"/>
              <a:gd name="gd33" fmla="val 14512"/>
              <a:gd name="gd34" fmla="val 19235"/>
              <a:gd name="gd35" fmla="val 14512"/>
              <a:gd name="gd36" fmla="val 19147"/>
              <a:gd name="gd37" fmla="val 14512"/>
              <a:gd name="gd38" fmla="val 18900"/>
              <a:gd name="gd39" fmla="val 14512"/>
              <a:gd name="gd40" fmla="val 18529"/>
              <a:gd name="gd41" fmla="val 14512"/>
              <a:gd name="gd42" fmla="val 18052"/>
              <a:gd name="gd43" fmla="val 14512"/>
              <a:gd name="gd44" fmla="val 17505"/>
              <a:gd name="gd45" fmla="val 14512"/>
              <a:gd name="gd46" fmla="val 16976"/>
              <a:gd name="gd47" fmla="val 14512"/>
              <a:gd name="gd48" fmla="val 16464"/>
              <a:gd name="gd49" fmla="val 14512"/>
              <a:gd name="gd50" fmla="val 15952"/>
              <a:gd name="gd51" fmla="val 14512"/>
              <a:gd name="gd52" fmla="val 15758"/>
              <a:gd name="gd53" fmla="val 14616"/>
              <a:gd name="gd54" fmla="val 15547"/>
              <a:gd name="gd55" fmla="val 14694"/>
              <a:gd name="gd56" fmla="val 15352"/>
              <a:gd name="gd57" fmla="val 14798"/>
              <a:gd name="gd58" fmla="val 15141"/>
              <a:gd name="gd59" fmla="val 15161"/>
              <a:gd name="gd60" fmla="val 14735"/>
              <a:gd name="gd61" fmla="val 15602"/>
              <a:gd name="gd62" fmla="val 14329"/>
              <a:gd name="gd63" fmla="val 16745"/>
              <a:gd name="gd64" fmla="val 13552"/>
              <a:gd name="gd65" fmla="val 18043"/>
              <a:gd name="gd66" fmla="val 12670"/>
              <a:gd name="gd67" fmla="val 18744"/>
              <a:gd name="gd68" fmla="val 12194"/>
              <a:gd name="gd69" fmla="val 19341"/>
              <a:gd name="gd70" fmla="val 11647"/>
              <a:gd name="gd71" fmla="val 19938"/>
              <a:gd name="gd72" fmla="val 11099"/>
              <a:gd name="gd73" fmla="val 20483"/>
              <a:gd name="gd74" fmla="val 10464"/>
              <a:gd name="gd75" fmla="val 20743"/>
              <a:gd name="gd76" fmla="val 10164"/>
              <a:gd name="gd77" fmla="val 20950"/>
              <a:gd name="gd78" fmla="val 9794"/>
              <a:gd name="gd79" fmla="val 21132"/>
              <a:gd name="gd80" fmla="val 9441"/>
              <a:gd name="gd81" fmla="val 21288"/>
              <a:gd name="gd82" fmla="val 9035"/>
              <a:gd name="gd83" fmla="val 21444"/>
              <a:gd name="gd84" fmla="val 8664"/>
              <a:gd name="gd85" fmla="val 21548"/>
              <a:gd name="gd86" fmla="val 8223"/>
              <a:gd name="gd87" fmla="val 21600"/>
              <a:gd name="gd88" fmla="val 7782"/>
              <a:gd name="gd89" fmla="val 21600"/>
              <a:gd name="gd90" fmla="val 7341"/>
              <a:gd name="gd91" fmla="val 21600"/>
              <a:gd name="gd92" fmla="val 6935"/>
              <a:gd name="gd93" fmla="val 21548"/>
              <a:gd name="gd94" fmla="val 6564"/>
              <a:gd name="gd95" fmla="val 21496"/>
              <a:gd name="gd96" fmla="val 6229"/>
              <a:gd name="gd97" fmla="val 21392"/>
              <a:gd name="gd98" fmla="val 5858"/>
              <a:gd name="gd99" fmla="val 21288"/>
              <a:gd name="gd100" fmla="val 5523"/>
              <a:gd name="gd101" fmla="val 21132"/>
              <a:gd name="gd102" fmla="val 5135"/>
              <a:gd name="gd103" fmla="val 20950"/>
              <a:gd name="gd104" fmla="val 4800"/>
              <a:gd name="gd105" fmla="val 20743"/>
              <a:gd name="gd106" fmla="val 4464"/>
              <a:gd name="gd107" fmla="val 20535"/>
              <a:gd name="gd108" fmla="val 4164"/>
              <a:gd name="gd109" fmla="val 20301"/>
              <a:gd name="gd110" fmla="val 3847"/>
              <a:gd name="gd111" fmla="val 20042"/>
              <a:gd name="gd112" fmla="val 3547"/>
              <a:gd name="gd113" fmla="val 19782"/>
              <a:gd name="gd114" fmla="val 3247"/>
              <a:gd name="gd115" fmla="val 19133"/>
              <a:gd name="gd116" fmla="val 2664"/>
              <a:gd name="gd117" fmla="val 18458"/>
              <a:gd name="gd118" fmla="val 2152"/>
              <a:gd name="gd119" fmla="val 17705"/>
              <a:gd name="gd120" fmla="val 1694"/>
              <a:gd name="gd121" fmla="val 16849"/>
              <a:gd name="gd122" fmla="val 1252"/>
              <a:gd name="gd123" fmla="val 16407"/>
              <a:gd name="gd124" fmla="val 1076"/>
              <a:gd name="gd125" fmla="val 15940"/>
              <a:gd name="gd126" fmla="val 900"/>
              <a:gd name="gd127" fmla="val 15499"/>
              <a:gd name="gd128" fmla="val 741"/>
              <a:gd name="gd129" fmla="val 15057"/>
              <a:gd name="gd130" fmla="val 600"/>
              <a:gd name="gd131" fmla="val 14564"/>
              <a:gd name="gd132" fmla="val 458"/>
              <a:gd name="gd133" fmla="val 14045"/>
              <a:gd name="gd134" fmla="val 335"/>
              <a:gd name="gd135" fmla="val 13500"/>
              <a:gd name="gd136" fmla="val 229"/>
              <a:gd name="gd137" fmla="val 13006"/>
              <a:gd name="gd138" fmla="val 158"/>
              <a:gd name="gd139" fmla="val 12461"/>
              <a:gd name="gd140" fmla="val 88"/>
              <a:gd name="gd141" fmla="val 11968"/>
              <a:gd name="gd142" fmla="val 52"/>
              <a:gd name="gd143" fmla="val 11423"/>
              <a:gd name="gd144" fmla="val 17"/>
              <a:gd name="gd145" fmla="val 10825"/>
              <a:gd name="gd146" fmla="val 17"/>
              <a:gd name="gd147" fmla="val 10254"/>
              <a:gd name="gd148" fmla="val 17"/>
              <a:gd name="gd149" fmla="val 9709"/>
              <a:gd name="gd150" fmla="val 52"/>
              <a:gd name="gd151" fmla="val 9216"/>
              <a:gd name="gd152" fmla="val 88"/>
              <a:gd name="gd153" fmla="val 8671"/>
              <a:gd name="gd154" fmla="val 158"/>
              <a:gd name="gd155" fmla="val 8177"/>
              <a:gd name="gd156" fmla="val 229"/>
              <a:gd name="gd157" fmla="val 7632"/>
              <a:gd name="gd158" fmla="val 335"/>
              <a:gd name="gd159" fmla="val 7113"/>
              <a:gd name="gd160" fmla="val 458"/>
              <a:gd name="gd161" fmla="val 6620"/>
              <a:gd name="gd162" fmla="val 600"/>
              <a:gd name="gd163" fmla="val 6178"/>
              <a:gd name="gd164" fmla="val 741"/>
              <a:gd name="gd165" fmla="val 5737"/>
              <a:gd name="gd166" fmla="val 900"/>
              <a:gd name="gd167" fmla="val 5270"/>
              <a:gd name="gd168" fmla="val 1076"/>
              <a:gd name="gd169" fmla="val 4828"/>
              <a:gd name="gd170" fmla="val 1252"/>
              <a:gd name="gd171" fmla="val 3972"/>
              <a:gd name="gd172" fmla="val 1694"/>
              <a:gd name="gd173" fmla="val 3219"/>
              <a:gd name="gd174" fmla="val 2152"/>
              <a:gd name="gd175" fmla="val 2544"/>
              <a:gd name="gd176" fmla="val 2664"/>
              <a:gd name="gd177" fmla="val 1895"/>
              <a:gd name="gd178" fmla="val 3247"/>
              <a:gd name="gd179" fmla="val 1635"/>
              <a:gd name="gd180" fmla="val 3547"/>
              <a:gd name="gd181" fmla="val 1375"/>
              <a:gd name="gd182" fmla="val 3847"/>
              <a:gd name="gd183" fmla="val 1142"/>
              <a:gd name="gd184" fmla="val 4164"/>
              <a:gd name="gd185" fmla="val 934"/>
              <a:gd name="gd186" fmla="val 4464"/>
              <a:gd name="gd187" fmla="val 726"/>
              <a:gd name="gd188" fmla="val 4800"/>
              <a:gd name="gd189" fmla="val 545"/>
              <a:gd name="gd190" fmla="val 5135"/>
              <a:gd name="gd191" fmla="val 389"/>
              <a:gd name="gd192" fmla="val 5523"/>
              <a:gd name="gd193" fmla="val 285"/>
              <a:gd name="gd194" fmla="val 5858"/>
              <a:gd name="gd195" fmla="val 181"/>
              <a:gd name="gd196" fmla="val 6229"/>
              <a:gd name="gd197" fmla="val 129"/>
              <a:gd name="gd198" fmla="val 6564"/>
              <a:gd name="gd199" fmla="val 77"/>
              <a:gd name="gd200" fmla="val 6935"/>
              <a:gd name="gd201" fmla="val 77"/>
              <a:gd name="gd202" fmla="val 7341"/>
              <a:gd name="gd203" fmla="val 77"/>
              <a:gd name="gd204" fmla="val 7782"/>
              <a:gd name="gd205" fmla="val 129"/>
              <a:gd name="gd206" fmla="val 8223"/>
              <a:gd name="gd207" fmla="val 233"/>
              <a:gd name="gd208" fmla="val 8664"/>
              <a:gd name="gd209" fmla="val 389"/>
              <a:gd name="gd210" fmla="val 9035"/>
              <a:gd name="gd211" fmla="val 545"/>
              <a:gd name="gd212" fmla="val 9441"/>
              <a:gd name="gd213" fmla="val 726"/>
              <a:gd name="gd214" fmla="val 9794"/>
              <a:gd name="gd215" fmla="val 934"/>
              <a:gd name="gd216" fmla="val 10164"/>
              <a:gd name="gd217" fmla="val 1194"/>
              <a:gd name="gd218" fmla="val 10464"/>
              <a:gd name="gd219" fmla="val 1739"/>
              <a:gd name="gd220" fmla="val 11099"/>
              <a:gd name="gd221" fmla="val 2336"/>
              <a:gd name="gd222" fmla="val 11647"/>
              <a:gd name="gd223" fmla="val 2933"/>
              <a:gd name="gd224" fmla="val 12194"/>
              <a:gd name="gd225" fmla="val 3634"/>
              <a:gd name="gd226" fmla="val 12670"/>
              <a:gd name="gd227" fmla="val 4932"/>
              <a:gd name="gd228" fmla="val 13552"/>
              <a:gd name="gd229" fmla="val 6075"/>
              <a:gd name="gd230" fmla="val 14329"/>
              <a:gd name="gd231" fmla="val 6516"/>
              <a:gd name="gd232" fmla="val 14735"/>
              <a:gd name="gd233" fmla="val 6879"/>
              <a:gd name="gd234" fmla="val 15141"/>
              <a:gd name="gd235" fmla="val 6983"/>
              <a:gd name="gd236" fmla="val 15352"/>
              <a:gd name="gd237" fmla="val 7061"/>
              <a:gd name="gd238" fmla="val 15547"/>
              <a:gd name="gd239" fmla="val 7165"/>
              <a:gd name="gd240" fmla="val 15758"/>
              <a:gd name="gd241" fmla="val 7165"/>
              <a:gd name="gd242" fmla="val 15952"/>
              <a:gd name="gd243" fmla="val 7165"/>
              <a:gd name="gd244" fmla="val 16464"/>
              <a:gd name="gd245" fmla="val 7165"/>
              <a:gd name="gd246" fmla="val 16976"/>
              <a:gd name="gd247" fmla="val 7165"/>
              <a:gd name="gd248" fmla="val 17505"/>
              <a:gd name="gd249" fmla="val 7165"/>
              <a:gd name="gd250" fmla="val 18052"/>
              <a:gd name="gd251" fmla="val 7165"/>
              <a:gd name="gd252" fmla="val 18529"/>
              <a:gd name="gd253" fmla="val 7165"/>
              <a:gd name="gd254" fmla="val 18900"/>
              <a:gd name="gd255" fmla="val 7165"/>
              <a:gd name="gd256" fmla="val 19147"/>
              <a:gd name="gd257" fmla="val 7165"/>
              <a:gd name="gd258" fmla="val 19235"/>
              <a:gd name="gd259" fmla="val 7165"/>
              <a:gd name="gd260" fmla="val 19482"/>
              <a:gd name="gd261" fmla="val 7217"/>
              <a:gd name="gd262" fmla="val 19747"/>
              <a:gd name="gd263" fmla="val 7321"/>
              <a:gd name="gd264" fmla="val 19994"/>
              <a:gd name="gd265" fmla="val 7476"/>
              <a:gd name="gd266" fmla="val 20223"/>
              <a:gd name="gd267" fmla="val 7632"/>
              <a:gd name="gd268" fmla="val 20435"/>
              <a:gd name="gd269" fmla="val 7814"/>
              <a:gd name="gd270" fmla="val 20629"/>
              <a:gd name="gd271" fmla="val 8022"/>
              <a:gd name="gd272" fmla="val 20841"/>
              <a:gd name="gd273" fmla="val 8281"/>
              <a:gd name="gd274" fmla="val 21000"/>
              <a:gd name="gd275" fmla="val 8515"/>
              <a:gd name="gd276" fmla="val 21176"/>
              <a:gd name="gd277" fmla="val 8775"/>
              <a:gd name="gd278" fmla="val 21317"/>
              <a:gd name="gd279" fmla="val 9060"/>
              <a:gd name="gd280" fmla="val 21441"/>
              <a:gd name="gd281" fmla="val 9424"/>
              <a:gd name="gd282" fmla="val 21547"/>
              <a:gd name="gd283" fmla="val 9761"/>
              <a:gd name="gd284" fmla="val 21617"/>
              <a:gd name="gd285" fmla="val 10125"/>
              <a:gd name="gd286" fmla="val 21688"/>
              <a:gd name="gd287" fmla="val 10462"/>
              <a:gd name="gd288" fmla="val 21723"/>
              <a:gd name="gd289" fmla="val 10825"/>
              <a:gd name="gd290" fmla="val 21723"/>
              <a:gd name="gd291" fmla="val 9242"/>
              <a:gd name="gd292" fmla="val 14417"/>
              <a:gd name="gd293" fmla="val 8541"/>
              <a:gd name="gd294" fmla="val 12035"/>
              <a:gd name="gd295" fmla="val 7295"/>
              <a:gd name="gd296" fmla="val 10129"/>
              <a:gd name="gd297" fmla="val 6905"/>
              <a:gd name="gd298" fmla="val 9652"/>
              <a:gd name="gd299" fmla="val 8541"/>
              <a:gd name="gd300" fmla="val 10182"/>
              <a:gd name="gd301" fmla="val 9787"/>
              <a:gd name="gd302" fmla="val 9547"/>
              <a:gd name="gd303" fmla="val 11189"/>
              <a:gd name="gd304" fmla="val 10129"/>
              <a:gd name="gd305" fmla="val 12279"/>
              <a:gd name="gd306" fmla="val 9547"/>
              <a:gd name="gd307" fmla="val 13370"/>
              <a:gd name="gd308" fmla="val 10076"/>
              <a:gd name="gd309" fmla="val 14850"/>
              <a:gd name="gd310" fmla="val 9652"/>
              <a:gd name="gd311" fmla="val 12902"/>
              <a:gd name="gd312" fmla="val 12247"/>
              <a:gd name="gd313" fmla="val 12357"/>
              <a:gd name="gd314" fmla="val 14417"/>
              <a:gd name="gd315" fmla="val 7191"/>
              <a:gd name="gd316" fmla="val 15952"/>
              <a:gd name="gd317" fmla="val 14512"/>
              <a:gd name="gd318" fmla="val 15952"/>
              <a:gd name="gd319" fmla="val 14512"/>
              <a:gd name="gd320" fmla="val 17064"/>
              <a:gd name="gd321" fmla="val 7191"/>
              <a:gd name="gd322" fmla="val 17047"/>
              <a:gd name="gd323" fmla="val 7191"/>
              <a:gd name="gd324" fmla="val 18123"/>
              <a:gd name="gd325" fmla="val 14512"/>
              <a:gd name="gd326" fmla="val 18158"/>
              <a:gd name="gd327" fmla="val 14538"/>
              <a:gd name="gd328" fmla="val 19182"/>
              <a:gd name="gd329" fmla="val 7217"/>
              <a:gd name="gd330" fmla="val 1918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close/>
              </a:path>
              <a:path w="21600" h="21600" fill="norm" stroke="1" extrusionOk="0">
                <a:moveTo>
                  <a:pt x="gd291" y="gd292"/>
                </a:move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moveTo>
                  <a:pt x="gd315" y="gd316"/>
                </a:move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1" name="Lock"/>
          <p:cNvSpPr>
            <a:spLocks noChangeShapeType="1" noGrp="1"/>
          </p:cNvSpPr>
          <p:nvPr/>
        </p:nvSpPr>
        <p:spPr bwMode="auto">
          <a:xfrm>
            <a:off x="685800" y="3886200"/>
            <a:ext cx="1219200" cy="1828800"/>
          </a:xfrm>
          <a:custGeom>
            <a:avLst/>
            <a:gdLst>
              <a:gd name="gd0" fmla="val 65536"/>
              <a:gd name="gd1" fmla="val 93"/>
              <a:gd name="gd2" fmla="val 9606"/>
              <a:gd name="gd3" fmla="val 2048"/>
              <a:gd name="gd4" fmla="val 9606"/>
              <a:gd name="gd5" fmla="val 2048"/>
              <a:gd name="gd6" fmla="val 4713"/>
              <a:gd name="gd7" fmla="val 2420"/>
              <a:gd name="gd8" fmla="val 3818"/>
              <a:gd name="gd9" fmla="val 2979"/>
              <a:gd name="gd10" fmla="val 3028"/>
              <a:gd name="gd11" fmla="val 3537"/>
              <a:gd name="gd12" fmla="val 2446"/>
              <a:gd name="gd13" fmla="val 3956"/>
              <a:gd name="gd14" fmla="val 1998"/>
              <a:gd name="gd15" fmla="val 4492"/>
              <a:gd name="gd16" fmla="val 1581"/>
              <a:gd name="gd17" fmla="val 5143"/>
              <a:gd name="gd18" fmla="val 1238"/>
              <a:gd name="gd19" fmla="val 5912"/>
              <a:gd name="gd20" fmla="val 880"/>
              <a:gd name="gd21" fmla="val 6587"/>
              <a:gd name="gd22" fmla="val 641"/>
              <a:gd name="gd23" fmla="val 7518"/>
              <a:gd name="gd24" fmla="val 372"/>
              <a:gd name="gd25" fmla="val 8425"/>
              <a:gd name="gd26" fmla="val 208"/>
              <a:gd name="gd27" fmla="val 9496"/>
              <a:gd name="gd28" fmla="val 59"/>
              <a:gd name="gd29" fmla="val 10637"/>
              <a:gd name="gd30" fmla="val 14"/>
              <a:gd name="gd31" fmla="val 11614"/>
              <a:gd name="gd32" fmla="val 59"/>
              <a:gd name="gd33" fmla="val 12382"/>
              <a:gd name="gd34" fmla="val 119"/>
              <a:gd name="gd35" fmla="val 13034"/>
              <a:gd name="gd36" fmla="val 253"/>
              <a:gd name="gd37" fmla="val 13779"/>
              <a:gd name="gd38" fmla="val 417"/>
              <a:gd name="gd39" fmla="val 14500"/>
              <a:gd name="gd40" fmla="val 611"/>
              <a:gd name="gd41" fmla="val 14733"/>
              <a:gd name="gd42" fmla="val 686"/>
              <a:gd name="gd43" fmla="val 14989"/>
              <a:gd name="gd44" fmla="val 790"/>
              <a:gd name="gd45" fmla="val 15175"/>
              <a:gd name="gd46" fmla="val 865"/>
              <a:gd name="gd47" fmla="val 15385"/>
              <a:gd name="gd48" fmla="val 954"/>
              <a:gd name="gd49" fmla="val 15431"/>
              <a:gd name="gd50" fmla="val 969"/>
              <a:gd name="gd51" fmla="val 15594"/>
              <a:gd name="gd52" fmla="val 1059"/>
              <a:gd name="gd53" fmla="val 15757"/>
              <a:gd name="gd54" fmla="val 1148"/>
              <a:gd name="gd55" fmla="val 15920"/>
              <a:gd name="gd56" fmla="val 1267"/>
              <a:gd name="gd57" fmla="val 16106"/>
              <a:gd name="gd58" fmla="val 1372"/>
              <a:gd name="gd59" fmla="val 16665"/>
              <a:gd name="gd60" fmla="val 1730"/>
              <a:gd name="gd61" fmla="val 17014"/>
              <a:gd name="gd62" fmla="val 1998"/>
              <a:gd name="gd63" fmla="val 17480"/>
              <a:gd name="gd64" fmla="val 2356"/>
              <a:gd name="gd65" fmla="val 17852"/>
              <a:gd name="gd66" fmla="val 2804"/>
              <a:gd name="gd67" fmla="val 18178"/>
              <a:gd name="gd68" fmla="val 3192"/>
              <a:gd name="gd69" fmla="val 18527"/>
              <a:gd name="gd70" fmla="val 3639"/>
              <a:gd name="gd71" fmla="val 18806"/>
              <a:gd name="gd72" fmla="val 4132"/>
              <a:gd name="gd73" fmla="val 19086"/>
              <a:gd name="gd74" fmla="val 4713"/>
              <a:gd name="gd75" fmla="val 19272"/>
              <a:gd name="gd76" fmla="val 5191"/>
              <a:gd name="gd77" fmla="val 19295"/>
              <a:gd name="gd78" fmla="val 9606"/>
              <a:gd name="gd79" fmla="val 21600"/>
              <a:gd name="gd80" fmla="val 9606"/>
              <a:gd name="gd81" fmla="val 21600"/>
              <a:gd name="gd82" fmla="val 16289"/>
              <a:gd name="gd83" fmla="val 21413"/>
              <a:gd name="gd84" fmla="val 17184"/>
              <a:gd name="gd85" fmla="val 21041"/>
              <a:gd name="gd86" fmla="val 17900"/>
              <a:gd name="gd87" fmla="val 20668"/>
              <a:gd name="gd88" fmla="val 18377"/>
              <a:gd name="gd89" fmla="val 20343"/>
              <a:gd name="gd90" fmla="val 18855"/>
              <a:gd name="gd91" fmla="val 19924"/>
              <a:gd name="gd92" fmla="val 19332"/>
              <a:gd name="gd93" fmla="val 19388"/>
              <a:gd name="gd94" fmla="val 19809"/>
              <a:gd name="gd95" fmla="val 18806"/>
              <a:gd name="gd96" fmla="val 20242"/>
              <a:gd name="gd97" fmla="val 18062"/>
              <a:gd name="gd98" fmla="val 20585"/>
              <a:gd name="gd99" fmla="val 17270"/>
              <a:gd name="gd100" fmla="val 20883"/>
              <a:gd name="gd101" fmla="val 16525"/>
              <a:gd name="gd102" fmla="val 21182"/>
              <a:gd name="gd103" fmla="val 15548"/>
              <a:gd name="gd104" fmla="val 21420"/>
              <a:gd name="gd105" fmla="val 14803"/>
              <a:gd name="gd106" fmla="val 21540"/>
              <a:gd name="gd107" fmla="val 13662"/>
              <a:gd name="gd108" fmla="val 21674"/>
              <a:gd name="gd109" fmla="val 8379"/>
              <a:gd name="gd110" fmla="val 21659"/>
              <a:gd name="gd111" fmla="val 7168"/>
              <a:gd name="gd112" fmla="val 21540"/>
              <a:gd name="gd113" fmla="val 6098"/>
              <a:gd name="gd114" fmla="val 21331"/>
              <a:gd name="gd115" fmla="val 5050"/>
              <a:gd name="gd116" fmla="val 21092"/>
              <a:gd name="gd117" fmla="val 4003"/>
              <a:gd name="gd118" fmla="val 20764"/>
              <a:gd name="gd119" fmla="val 3258"/>
              <a:gd name="gd120" fmla="val 20391"/>
              <a:gd name="gd121" fmla="val 2769"/>
              <a:gd name="gd122" fmla="val 20123"/>
              <a:gd name="gd123" fmla="val 2281"/>
              <a:gd name="gd124" fmla="val 19720"/>
              <a:gd name="gd125" fmla="val 1862"/>
              <a:gd name="gd126" fmla="val 19407"/>
              <a:gd name="gd127" fmla="val 1489"/>
              <a:gd name="gd128" fmla="val 19079"/>
              <a:gd name="gd129" fmla="val 1070"/>
              <a:gd name="gd130" fmla="val 18676"/>
              <a:gd name="gd131" fmla="val 744"/>
              <a:gd name="gd132" fmla="val 18258"/>
              <a:gd name="gd133" fmla="val 325"/>
              <a:gd name="gd134" fmla="val 17661"/>
              <a:gd name="gd135" fmla="val 162"/>
              <a:gd name="gd136" fmla="val 17035"/>
              <a:gd name="gd137" fmla="val 93"/>
              <a:gd name="gd138" fmla="val 16468"/>
              <a:gd name="gd139" fmla="val 93"/>
              <a:gd name="gd140" fmla="val 9606"/>
              <a:gd name="gd141" fmla="val 6098"/>
              <a:gd name="gd142" fmla="val 9591"/>
              <a:gd name="gd143" fmla="val 6098"/>
              <a:gd name="gd144" fmla="val 5220"/>
              <a:gd name="gd145" fmla="val 6191"/>
              <a:gd name="gd146" fmla="val 4907"/>
              <a:gd name="gd147" fmla="val 6307"/>
              <a:gd name="gd148" fmla="val 4639"/>
              <a:gd name="gd149" fmla="val 6517"/>
              <a:gd name="gd150" fmla="val 4370"/>
              <a:gd name="gd151" fmla="val 6680"/>
              <a:gd name="gd152" fmla="val 4087"/>
              <a:gd name="gd153" fmla="val 6889"/>
              <a:gd name="gd154" fmla="val 3878"/>
              <a:gd name="gd155" fmla="val 7308"/>
              <a:gd name="gd156" fmla="val 3520"/>
              <a:gd name="gd157" fmla="val 7843"/>
              <a:gd name="gd158" fmla="val 3281"/>
              <a:gd name="gd159" fmla="val 8402"/>
              <a:gd name="gd160" fmla="val 3013"/>
              <a:gd name="gd161" fmla="val 9031"/>
              <a:gd name="gd162" fmla="val 2834"/>
              <a:gd name="gd163" fmla="val 9659"/>
              <a:gd name="gd164" fmla="val 2700"/>
              <a:gd name="gd165" fmla="val 10497"/>
              <a:gd name="gd166" fmla="val 2625"/>
              <a:gd name="gd167" fmla="val 11125"/>
              <a:gd name="gd168" fmla="val 2655"/>
              <a:gd name="gd169" fmla="val 11987"/>
              <a:gd name="gd170" fmla="val 2789"/>
              <a:gd name="gd171" fmla="val 12522"/>
              <a:gd name="gd172" fmla="val 2893"/>
              <a:gd name="gd173" fmla="val 13011"/>
              <a:gd name="gd174" fmla="val 3028"/>
              <a:gd name="gd175" fmla="val 13290"/>
              <a:gd name="gd176" fmla="val 3192"/>
              <a:gd name="gd177" fmla="val 13709"/>
              <a:gd name="gd178" fmla="val 3371"/>
              <a:gd name="gd179" fmla="val 13872"/>
              <a:gd name="gd180" fmla="val 3505"/>
              <a:gd name="gd181" fmla="val 14058"/>
              <a:gd name="gd182" fmla="val 3639"/>
              <a:gd name="gd183" fmla="val 14291"/>
              <a:gd name="gd184" fmla="val 3788"/>
              <a:gd name="gd185" fmla="val 14431"/>
              <a:gd name="gd186" fmla="val 3953"/>
              <a:gd name="gd187" fmla="val 14617"/>
              <a:gd name="gd188" fmla="val 4102"/>
              <a:gd name="gd189" fmla="val 14826"/>
              <a:gd name="gd190" fmla="val 4311"/>
              <a:gd name="gd191" fmla="val 14919"/>
              <a:gd name="gd192" fmla="val 4534"/>
              <a:gd name="gd193" fmla="val 15036"/>
              <a:gd name="gd194" fmla="val 4773"/>
              <a:gd name="gd195" fmla="val 15175"/>
              <a:gd name="gd196" fmla="val 5027"/>
              <a:gd name="gd197" fmla="val 15245"/>
              <a:gd name="gd198" fmla="val 5220"/>
              <a:gd name="gd199" fmla="val 15245"/>
              <a:gd name="gd200" fmla="val 9591"/>
              <a:gd name="gd201" fmla="val 6098"/>
              <a:gd name="gd202" fmla="val 9591"/>
              <a:gd name="gd203" fmla="val 93"/>
              <a:gd name="gd204" fmla="val 9606"/>
              <a:gd name="gd205" fmla="val 21600"/>
              <a:gd name="gd206" fmla="val 9606"/>
              <a:gd name="gd207" fmla="val 11684"/>
              <a:gd name="gd208" fmla="val 17109"/>
              <a:gd name="gd209" fmla="val 12266"/>
              <a:gd name="gd210" fmla="val 19317"/>
              <a:gd name="gd211" fmla="val 9659"/>
              <a:gd name="gd212" fmla="val 19317"/>
              <a:gd name="gd213" fmla="val 10287"/>
              <a:gd name="gd214" fmla="val 17124"/>
              <a:gd name="gd215" fmla="val 10008"/>
              <a:gd name="gd216" fmla="val 16975"/>
              <a:gd name="gd217" fmla="val 9799"/>
              <a:gd name="gd218" fmla="val 16722"/>
              <a:gd name="gd219" fmla="val 9752"/>
              <a:gd name="gd220" fmla="val 16408"/>
              <a:gd name="gd221" fmla="val 9822"/>
              <a:gd name="gd222" fmla="val 16170"/>
              <a:gd name="gd223" fmla="val 10008"/>
              <a:gd name="gd224" fmla="val 16006"/>
              <a:gd name="gd225" fmla="val 10148"/>
              <a:gd name="gd226" fmla="val 15871"/>
              <a:gd name="gd227" fmla="val 10381"/>
              <a:gd name="gd228" fmla="val 15782"/>
              <a:gd name="gd229" fmla="val 10660"/>
              <a:gd name="gd230" fmla="val 15692"/>
              <a:gd name="gd231" fmla="val 11009"/>
              <a:gd name="gd232" fmla="val 15677"/>
              <a:gd name="gd233" fmla="val 11288"/>
              <a:gd name="gd234" fmla="val 15722"/>
              <a:gd name="gd235" fmla="val 11614"/>
              <a:gd name="gd236" fmla="val 15782"/>
              <a:gd name="gd237" fmla="val 11893"/>
              <a:gd name="gd238" fmla="val 15946"/>
              <a:gd name="gd239" fmla="val 12033"/>
              <a:gd name="gd240" fmla="val 16080"/>
              <a:gd name="gd241" fmla="val 12173"/>
              <a:gd name="gd242" fmla="val 16229"/>
              <a:gd name="gd243" fmla="val 12196"/>
              <a:gd name="gd244" fmla="val 16408"/>
              <a:gd name="gd245" fmla="val 12103"/>
              <a:gd name="gd246" fmla="val 16722"/>
              <a:gd name="gd247" fmla="val 11987"/>
              <a:gd name="gd248" fmla="val 16856"/>
              <a:gd name="gd249" fmla="val 11847"/>
              <a:gd name="gd250" fmla="val 16975"/>
              <a:gd name="gd251" fmla="val 11684"/>
              <a:gd name="gd252" fmla="val 1710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close/>
                <a:moveTo>
                  <a:pt x="gd141" y="gd142"/>
                </a:move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close/>
              </a:path>
              <a:path w="21600" h="21600" fill="norm" stroke="1" extrusionOk="0">
                <a:moveTo>
                  <a:pt x="gd203" y="gd204"/>
                </a:moveTo>
                <a:lnTo>
                  <a:pt x="gd205" y="gd206"/>
                </a:lnTo>
                <a:close/>
              </a:path>
              <a:path w="21600" h="21600" fill="norm" stroke="1" extrusionOk="0">
                <a:moveTo>
                  <a:pt x="gd207" y="gd208"/>
                </a:move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2" name="mainfrm"/>
          <p:cNvSpPr>
            <a:spLocks noChangeShapeType="1" noGrp="1"/>
          </p:cNvSpPr>
          <p:nvPr/>
        </p:nvSpPr>
        <p:spPr bwMode="auto">
          <a:xfrm>
            <a:off x="381000" y="457200"/>
            <a:ext cx="1809750" cy="1809750"/>
          </a:xfrm>
          <a:custGeom>
            <a:avLst/>
            <a:gdLst>
              <a:gd name="gd0" fmla="val 65536"/>
              <a:gd name="gd1" fmla="val 21600"/>
              <a:gd name="gd2" fmla="val 10885"/>
              <a:gd name="gd3" fmla="val 21600"/>
              <a:gd name="gd4" fmla="val 0"/>
              <a:gd name="gd5" fmla="val 10634"/>
              <a:gd name="gd6" fmla="val 0"/>
              <a:gd name="gd7" fmla="val 0"/>
              <a:gd name="gd8" fmla="val 0"/>
              <a:gd name="gd9" fmla="val 0"/>
              <a:gd name="gd10" fmla="val 10885"/>
              <a:gd name="gd11" fmla="val 0"/>
              <a:gd name="gd12" fmla="val 19729"/>
              <a:gd name="gd13" fmla="val 1163"/>
              <a:gd name="gd14" fmla="val 19729"/>
              <a:gd name="gd15" fmla="val 1163"/>
              <a:gd name="gd16" fmla="val 21600"/>
              <a:gd name="gd17" fmla="val 10800"/>
              <a:gd name="gd18" fmla="val 21600"/>
              <a:gd name="gd19" fmla="val 20603"/>
              <a:gd name="gd20" fmla="val 21600"/>
              <a:gd name="gd21" fmla="val 20603"/>
              <a:gd name="gd22" fmla="val 19729"/>
              <a:gd name="gd23" fmla="val 21600"/>
              <a:gd name="gd24" fmla="val 19729"/>
              <a:gd name="gd25" fmla="val 21600"/>
              <a:gd name="gd26" fmla="val 10885"/>
              <a:gd name="gd27" fmla="val 1163"/>
              <a:gd name="gd28" fmla="val 19729"/>
              <a:gd name="gd29" fmla="val 4320"/>
              <a:gd name="gd30" fmla="val 19729"/>
              <a:gd name="gd31" fmla="val 16449"/>
              <a:gd name="gd32" fmla="val 19729"/>
              <a:gd name="gd33" fmla="val 20603"/>
              <a:gd name="gd34" fmla="val 19729"/>
              <a:gd name="gd35" fmla="val 1163"/>
              <a:gd name="gd36" fmla="val 19729"/>
              <a:gd name="gd37" fmla="val 1495"/>
              <a:gd name="gd38" fmla="val 2381"/>
              <a:gd name="gd39" fmla="val 2160"/>
              <a:gd name="gd40" fmla="val 2381"/>
              <a:gd name="gd41" fmla="val 4985"/>
              <a:gd name="gd42" fmla="val 2381"/>
              <a:gd name="gd43" fmla="val 5982"/>
              <a:gd name="gd44" fmla="val 2381"/>
              <a:gd name="gd45" fmla="val 1495"/>
              <a:gd name="gd46" fmla="val 2381"/>
              <a:gd name="gd47" fmla="val 1495"/>
              <a:gd name="gd48" fmla="val 3402"/>
              <a:gd name="gd49" fmla="val 2160"/>
              <a:gd name="gd50" fmla="val 3402"/>
              <a:gd name="gd51" fmla="val 4985"/>
              <a:gd name="gd52" fmla="val 3402"/>
              <a:gd name="gd53" fmla="val 5982"/>
              <a:gd name="gd54" fmla="val 3402"/>
              <a:gd name="gd55" fmla="val 1495"/>
              <a:gd name="gd56" fmla="val 3402"/>
              <a:gd name="gd57" fmla="val 1495"/>
              <a:gd name="gd58" fmla="val 4422"/>
              <a:gd name="gd59" fmla="val 2160"/>
              <a:gd name="gd60" fmla="val 4422"/>
              <a:gd name="gd61" fmla="val 4985"/>
              <a:gd name="gd62" fmla="val 4422"/>
              <a:gd name="gd63" fmla="val 5982"/>
              <a:gd name="gd64" fmla="val 4422"/>
              <a:gd name="gd65" fmla="val 1495"/>
              <a:gd name="gd66" fmla="val 4422"/>
              <a:gd name="gd67" fmla="val 1495"/>
              <a:gd name="gd68" fmla="val 5443"/>
              <a:gd name="gd69" fmla="val 2160"/>
              <a:gd name="gd70" fmla="val 5443"/>
              <a:gd name="gd71" fmla="val 4985"/>
              <a:gd name="gd72" fmla="val 5443"/>
              <a:gd name="gd73" fmla="val 5982"/>
              <a:gd name="gd74" fmla="val 5443"/>
              <a:gd name="gd75" fmla="val 1495"/>
              <a:gd name="gd76" fmla="val 5443"/>
              <a:gd name="gd77" fmla="val 1495"/>
              <a:gd name="gd78" fmla="val 6463"/>
              <a:gd name="gd79" fmla="val 2160"/>
              <a:gd name="gd80" fmla="val 6463"/>
              <a:gd name="gd81" fmla="val 4985"/>
              <a:gd name="gd82" fmla="val 6463"/>
              <a:gd name="gd83" fmla="val 5982"/>
              <a:gd name="gd84" fmla="val 6463"/>
              <a:gd name="gd85" fmla="val 1495"/>
              <a:gd name="gd86" fmla="val 6463"/>
              <a:gd name="gd87" fmla="val 1495"/>
              <a:gd name="gd88" fmla="val 7483"/>
              <a:gd name="gd89" fmla="val 2160"/>
              <a:gd name="gd90" fmla="val 7483"/>
              <a:gd name="gd91" fmla="val 4985"/>
              <a:gd name="gd92" fmla="val 7483"/>
              <a:gd name="gd93" fmla="val 5982"/>
              <a:gd name="gd94" fmla="val 7483"/>
              <a:gd name="gd95" fmla="val 1495"/>
              <a:gd name="gd96" fmla="val 7483"/>
              <a:gd name="gd97" fmla="val 1495"/>
              <a:gd name="gd98" fmla="val 8504"/>
              <a:gd name="gd99" fmla="val 2160"/>
              <a:gd name="gd100" fmla="val 8504"/>
              <a:gd name="gd101" fmla="val 4985"/>
              <a:gd name="gd102" fmla="val 8504"/>
              <a:gd name="gd103" fmla="val 5982"/>
              <a:gd name="gd104" fmla="val 8504"/>
              <a:gd name="gd105" fmla="val 1495"/>
              <a:gd name="gd106" fmla="val 8504"/>
              <a:gd name="gd107" fmla="val 1495"/>
              <a:gd name="gd108" fmla="val 9524"/>
              <a:gd name="gd109" fmla="val 2160"/>
              <a:gd name="gd110" fmla="val 9524"/>
              <a:gd name="gd111" fmla="val 4985"/>
              <a:gd name="gd112" fmla="val 9524"/>
              <a:gd name="gd113" fmla="val 5982"/>
              <a:gd name="gd114" fmla="val 9524"/>
              <a:gd name="gd115" fmla="val 1495"/>
              <a:gd name="gd116" fmla="val 9524"/>
              <a:gd name="gd117" fmla="val 1495"/>
              <a:gd name="gd118" fmla="val 10545"/>
              <a:gd name="gd119" fmla="val 2160"/>
              <a:gd name="gd120" fmla="val 10545"/>
              <a:gd name="gd121" fmla="val 4985"/>
              <a:gd name="gd122" fmla="val 10545"/>
              <a:gd name="gd123" fmla="val 5982"/>
              <a:gd name="gd124" fmla="val 10545"/>
              <a:gd name="gd125" fmla="val 1495"/>
              <a:gd name="gd126" fmla="val 10545"/>
              <a:gd name="gd127" fmla="val 1495"/>
              <a:gd name="gd128" fmla="val 11565"/>
              <a:gd name="gd129" fmla="val 2160"/>
              <a:gd name="gd130" fmla="val 11565"/>
              <a:gd name="gd131" fmla="val 4985"/>
              <a:gd name="gd132" fmla="val 11565"/>
              <a:gd name="gd133" fmla="val 5982"/>
              <a:gd name="gd134" fmla="val 11565"/>
              <a:gd name="gd135" fmla="val 1495"/>
              <a:gd name="gd136" fmla="val 11565"/>
              <a:gd name="gd137" fmla="val 1495"/>
              <a:gd name="gd138" fmla="val 12586"/>
              <a:gd name="gd139" fmla="val 2160"/>
              <a:gd name="gd140" fmla="val 12586"/>
              <a:gd name="gd141" fmla="val 4985"/>
              <a:gd name="gd142" fmla="val 12586"/>
              <a:gd name="gd143" fmla="val 5982"/>
              <a:gd name="gd144" fmla="val 12586"/>
              <a:gd name="gd145" fmla="val 1495"/>
              <a:gd name="gd146" fmla="val 12586"/>
              <a:gd name="gd147" fmla="val 1495"/>
              <a:gd name="gd148" fmla="val 13606"/>
              <a:gd name="gd149" fmla="val 2160"/>
              <a:gd name="gd150" fmla="val 13606"/>
              <a:gd name="gd151" fmla="val 4985"/>
              <a:gd name="gd152" fmla="val 13606"/>
              <a:gd name="gd153" fmla="val 5982"/>
              <a:gd name="gd154" fmla="val 13606"/>
              <a:gd name="gd155" fmla="val 1495"/>
              <a:gd name="gd156" fmla="val 13606"/>
              <a:gd name="gd157" fmla="val 1495"/>
              <a:gd name="gd158" fmla="val 14627"/>
              <a:gd name="gd159" fmla="val 2160"/>
              <a:gd name="gd160" fmla="val 14627"/>
              <a:gd name="gd161" fmla="val 4985"/>
              <a:gd name="gd162" fmla="val 14627"/>
              <a:gd name="gd163" fmla="val 5982"/>
              <a:gd name="gd164" fmla="val 14627"/>
              <a:gd name="gd165" fmla="val 1495"/>
              <a:gd name="gd166" fmla="val 14627"/>
              <a:gd name="gd167" fmla="val 1495"/>
              <a:gd name="gd168" fmla="val 15647"/>
              <a:gd name="gd169" fmla="val 2160"/>
              <a:gd name="gd170" fmla="val 15647"/>
              <a:gd name="gd171" fmla="val 4985"/>
              <a:gd name="gd172" fmla="val 15647"/>
              <a:gd name="gd173" fmla="val 5982"/>
              <a:gd name="gd174" fmla="val 15647"/>
              <a:gd name="gd175" fmla="val 1495"/>
              <a:gd name="gd176" fmla="val 15647"/>
              <a:gd name="gd177" fmla="val 1495"/>
              <a:gd name="gd178" fmla="val 16668"/>
              <a:gd name="gd179" fmla="val 2160"/>
              <a:gd name="gd180" fmla="val 16668"/>
              <a:gd name="gd181" fmla="val 4985"/>
              <a:gd name="gd182" fmla="val 16668"/>
              <a:gd name="gd183" fmla="val 5982"/>
              <a:gd name="gd184" fmla="val 16668"/>
              <a:gd name="gd185" fmla="val 1495"/>
              <a:gd name="gd186" fmla="val 16668"/>
              <a:gd name="gd187" fmla="val 1495"/>
              <a:gd name="gd188" fmla="val 17688"/>
              <a:gd name="gd189" fmla="val 2160"/>
              <a:gd name="gd190" fmla="val 17688"/>
              <a:gd name="gd191" fmla="val 4985"/>
              <a:gd name="gd192" fmla="val 17688"/>
              <a:gd name="gd193" fmla="val 5982"/>
              <a:gd name="gd194" fmla="val 17688"/>
              <a:gd name="gd195" fmla="val 1495"/>
              <a:gd name="gd196" fmla="val 17688"/>
              <a:gd name="gd197" fmla="val 1994"/>
              <a:gd name="gd198" fmla="val 19729"/>
              <a:gd name="gd199" fmla="val 1994"/>
              <a:gd name="gd200" fmla="val 20069"/>
              <a:gd name="gd201" fmla="val 1994"/>
              <a:gd name="gd202" fmla="val 21260"/>
              <a:gd name="gd203" fmla="val 1994"/>
              <a:gd name="gd204" fmla="val 21600"/>
              <a:gd name="gd205" fmla="val 1994"/>
              <a:gd name="gd206" fmla="val 19729"/>
              <a:gd name="gd207" fmla="val 2658"/>
              <a:gd name="gd208" fmla="val 19729"/>
              <a:gd name="gd209" fmla="val 2658"/>
              <a:gd name="gd210" fmla="val 20069"/>
              <a:gd name="gd211" fmla="val 2658"/>
              <a:gd name="gd212" fmla="val 21260"/>
              <a:gd name="gd213" fmla="val 2658"/>
              <a:gd name="gd214" fmla="val 21600"/>
              <a:gd name="gd215" fmla="val 2658"/>
              <a:gd name="gd216" fmla="val 19729"/>
              <a:gd name="gd217" fmla="val 3489"/>
              <a:gd name="gd218" fmla="val 19729"/>
              <a:gd name="gd219" fmla="val 3489"/>
              <a:gd name="gd220" fmla="val 20069"/>
              <a:gd name="gd221" fmla="val 3489"/>
              <a:gd name="gd222" fmla="val 21260"/>
              <a:gd name="gd223" fmla="val 3489"/>
              <a:gd name="gd224" fmla="val 21600"/>
              <a:gd name="gd225" fmla="val 3489"/>
              <a:gd name="gd226" fmla="val 19729"/>
              <a:gd name="gd227" fmla="val 4320"/>
              <a:gd name="gd228" fmla="val 19729"/>
              <a:gd name="gd229" fmla="val 4320"/>
              <a:gd name="gd230" fmla="val 20069"/>
              <a:gd name="gd231" fmla="val 4320"/>
              <a:gd name="gd232" fmla="val 21260"/>
              <a:gd name="gd233" fmla="val 4320"/>
              <a:gd name="gd234" fmla="val 21600"/>
              <a:gd name="gd235" fmla="val 4320"/>
              <a:gd name="gd236" fmla="val 19729"/>
              <a:gd name="gd237" fmla="val 5151"/>
              <a:gd name="gd238" fmla="val 19729"/>
              <a:gd name="gd239" fmla="val 5151"/>
              <a:gd name="gd240" fmla="val 20069"/>
              <a:gd name="gd241" fmla="val 5151"/>
              <a:gd name="gd242" fmla="val 21260"/>
              <a:gd name="gd243" fmla="val 5151"/>
              <a:gd name="gd244" fmla="val 21600"/>
              <a:gd name="gd245" fmla="val 5151"/>
              <a:gd name="gd246" fmla="val 19729"/>
              <a:gd name="gd247" fmla="val 5982"/>
              <a:gd name="gd248" fmla="val 19729"/>
              <a:gd name="gd249" fmla="val 5982"/>
              <a:gd name="gd250" fmla="val 20069"/>
              <a:gd name="gd251" fmla="val 5982"/>
              <a:gd name="gd252" fmla="val 21260"/>
              <a:gd name="gd253" fmla="val 5982"/>
              <a:gd name="gd254" fmla="val 21600"/>
              <a:gd name="gd255" fmla="val 5982"/>
              <a:gd name="gd256" fmla="val 19729"/>
              <a:gd name="gd257" fmla="val 6812"/>
              <a:gd name="gd258" fmla="val 19729"/>
              <a:gd name="gd259" fmla="val 6812"/>
              <a:gd name="gd260" fmla="val 20069"/>
              <a:gd name="gd261" fmla="val 6812"/>
              <a:gd name="gd262" fmla="val 21260"/>
              <a:gd name="gd263" fmla="val 6812"/>
              <a:gd name="gd264" fmla="val 21600"/>
              <a:gd name="gd265" fmla="val 6812"/>
              <a:gd name="gd266" fmla="val 19729"/>
              <a:gd name="gd267" fmla="val 7643"/>
              <a:gd name="gd268" fmla="val 19729"/>
              <a:gd name="gd269" fmla="val 7643"/>
              <a:gd name="gd270" fmla="val 20069"/>
              <a:gd name="gd271" fmla="val 7643"/>
              <a:gd name="gd272" fmla="val 21260"/>
              <a:gd name="gd273" fmla="val 7643"/>
              <a:gd name="gd274" fmla="val 21600"/>
              <a:gd name="gd275" fmla="val 7643"/>
              <a:gd name="gd276" fmla="val 19729"/>
              <a:gd name="gd277" fmla="val 8474"/>
              <a:gd name="gd278" fmla="val 19729"/>
              <a:gd name="gd279" fmla="val 8474"/>
              <a:gd name="gd280" fmla="val 20069"/>
              <a:gd name="gd281" fmla="val 8474"/>
              <a:gd name="gd282" fmla="val 21260"/>
              <a:gd name="gd283" fmla="val 8474"/>
              <a:gd name="gd284" fmla="val 21600"/>
              <a:gd name="gd285" fmla="val 8474"/>
              <a:gd name="gd286" fmla="val 19729"/>
              <a:gd name="gd287" fmla="val 9305"/>
              <a:gd name="gd288" fmla="val 19729"/>
              <a:gd name="gd289" fmla="val 9305"/>
              <a:gd name="gd290" fmla="val 20069"/>
              <a:gd name="gd291" fmla="val 9305"/>
              <a:gd name="gd292" fmla="val 21260"/>
              <a:gd name="gd293" fmla="val 9305"/>
              <a:gd name="gd294" fmla="val 21600"/>
              <a:gd name="gd295" fmla="val 9305"/>
              <a:gd name="gd296" fmla="val 19729"/>
              <a:gd name="gd297" fmla="val 10135"/>
              <a:gd name="gd298" fmla="val 19729"/>
              <a:gd name="gd299" fmla="val 10135"/>
              <a:gd name="gd300" fmla="val 20069"/>
              <a:gd name="gd301" fmla="val 10135"/>
              <a:gd name="gd302" fmla="val 21260"/>
              <a:gd name="gd303" fmla="val 10135"/>
              <a:gd name="gd304" fmla="val 21600"/>
              <a:gd name="gd305" fmla="val 10135"/>
              <a:gd name="gd306" fmla="val 19729"/>
              <a:gd name="gd307" fmla="val 10966"/>
              <a:gd name="gd308" fmla="val 19729"/>
              <a:gd name="gd309" fmla="val 10966"/>
              <a:gd name="gd310" fmla="val 20069"/>
              <a:gd name="gd311" fmla="val 10966"/>
              <a:gd name="gd312" fmla="val 21260"/>
              <a:gd name="gd313" fmla="val 10966"/>
              <a:gd name="gd314" fmla="val 21600"/>
              <a:gd name="gd315" fmla="val 10966"/>
              <a:gd name="gd316" fmla="val 19729"/>
              <a:gd name="gd317" fmla="val 11797"/>
              <a:gd name="gd318" fmla="val 19729"/>
              <a:gd name="gd319" fmla="val 11797"/>
              <a:gd name="gd320" fmla="val 20069"/>
              <a:gd name="gd321" fmla="val 11797"/>
              <a:gd name="gd322" fmla="val 21260"/>
              <a:gd name="gd323" fmla="val 11797"/>
              <a:gd name="gd324" fmla="val 21600"/>
              <a:gd name="gd325" fmla="val 11797"/>
              <a:gd name="gd326" fmla="val 19729"/>
              <a:gd name="gd327" fmla="val 12462"/>
              <a:gd name="gd328" fmla="val 19729"/>
              <a:gd name="gd329" fmla="val 12462"/>
              <a:gd name="gd330" fmla="val 20069"/>
              <a:gd name="gd331" fmla="val 12462"/>
              <a:gd name="gd332" fmla="val 21260"/>
              <a:gd name="gd333" fmla="val 12462"/>
              <a:gd name="gd334" fmla="val 21600"/>
              <a:gd name="gd335" fmla="val 12462"/>
              <a:gd name="gd336" fmla="val 19729"/>
              <a:gd name="gd337" fmla="val 13292"/>
              <a:gd name="gd338" fmla="val 19729"/>
              <a:gd name="gd339" fmla="val 13292"/>
              <a:gd name="gd340" fmla="val 20069"/>
              <a:gd name="gd341" fmla="val 13292"/>
              <a:gd name="gd342" fmla="val 21260"/>
              <a:gd name="gd343" fmla="val 13292"/>
              <a:gd name="gd344" fmla="val 21600"/>
              <a:gd name="gd345" fmla="val 13292"/>
              <a:gd name="gd346" fmla="val 19729"/>
              <a:gd name="gd347" fmla="val 14123"/>
              <a:gd name="gd348" fmla="val 19729"/>
              <a:gd name="gd349" fmla="val 14123"/>
              <a:gd name="gd350" fmla="val 20069"/>
              <a:gd name="gd351" fmla="val 14123"/>
              <a:gd name="gd352" fmla="val 21260"/>
              <a:gd name="gd353" fmla="val 14123"/>
              <a:gd name="gd354" fmla="val 21600"/>
              <a:gd name="gd355" fmla="val 14123"/>
              <a:gd name="gd356" fmla="val 19729"/>
              <a:gd name="gd357" fmla="val 14954"/>
              <a:gd name="gd358" fmla="val 19729"/>
              <a:gd name="gd359" fmla="val 14954"/>
              <a:gd name="gd360" fmla="val 20069"/>
              <a:gd name="gd361" fmla="val 14954"/>
              <a:gd name="gd362" fmla="val 21260"/>
              <a:gd name="gd363" fmla="val 14954"/>
              <a:gd name="gd364" fmla="val 21600"/>
              <a:gd name="gd365" fmla="val 14954"/>
              <a:gd name="gd366" fmla="val 19729"/>
              <a:gd name="gd367" fmla="val 15785"/>
              <a:gd name="gd368" fmla="val 19729"/>
              <a:gd name="gd369" fmla="val 15785"/>
              <a:gd name="gd370" fmla="val 20069"/>
              <a:gd name="gd371" fmla="val 15785"/>
              <a:gd name="gd372" fmla="val 21260"/>
              <a:gd name="gd373" fmla="val 15785"/>
              <a:gd name="gd374" fmla="val 21600"/>
              <a:gd name="gd375" fmla="val 15785"/>
              <a:gd name="gd376" fmla="val 19729"/>
              <a:gd name="gd377" fmla="val 16615"/>
              <a:gd name="gd378" fmla="val 19729"/>
              <a:gd name="gd379" fmla="val 16615"/>
              <a:gd name="gd380" fmla="val 20069"/>
              <a:gd name="gd381" fmla="val 16615"/>
              <a:gd name="gd382" fmla="val 21260"/>
              <a:gd name="gd383" fmla="val 16615"/>
              <a:gd name="gd384" fmla="val 21600"/>
              <a:gd name="gd385" fmla="val 16615"/>
              <a:gd name="gd386" fmla="val 19729"/>
              <a:gd name="gd387" fmla="val 17446"/>
              <a:gd name="gd388" fmla="val 19729"/>
              <a:gd name="gd389" fmla="val 17446"/>
              <a:gd name="gd390" fmla="val 20069"/>
              <a:gd name="gd391" fmla="val 17446"/>
              <a:gd name="gd392" fmla="val 21260"/>
              <a:gd name="gd393" fmla="val 17446"/>
              <a:gd name="gd394" fmla="val 21600"/>
              <a:gd name="gd395" fmla="val 17446"/>
              <a:gd name="gd396" fmla="val 19729"/>
              <a:gd name="gd397" fmla="val 18277"/>
              <a:gd name="gd398" fmla="val 19729"/>
              <a:gd name="gd399" fmla="val 18277"/>
              <a:gd name="gd400" fmla="val 20069"/>
              <a:gd name="gd401" fmla="val 18277"/>
              <a:gd name="gd402" fmla="val 21260"/>
              <a:gd name="gd403" fmla="val 18277"/>
              <a:gd name="gd404" fmla="val 21600"/>
              <a:gd name="gd405" fmla="val 18277"/>
              <a:gd name="gd406" fmla="val 19729"/>
              <a:gd name="gd407" fmla="val 19108"/>
              <a:gd name="gd408" fmla="val 19729"/>
              <a:gd name="gd409" fmla="val 19108"/>
              <a:gd name="gd410" fmla="val 20069"/>
              <a:gd name="gd411" fmla="val 19108"/>
              <a:gd name="gd412" fmla="val 21260"/>
              <a:gd name="gd413" fmla="val 19108"/>
              <a:gd name="gd414" fmla="val 21600"/>
              <a:gd name="gd415" fmla="val 19108"/>
              <a:gd name="gd416" fmla="val 19729"/>
              <a:gd name="gd417" fmla="val 19938"/>
              <a:gd name="gd418" fmla="val 19729"/>
              <a:gd name="gd419" fmla="val 19938"/>
              <a:gd name="gd420" fmla="val 20069"/>
              <a:gd name="gd421" fmla="val 19938"/>
              <a:gd name="gd422" fmla="val 21260"/>
              <a:gd name="gd423" fmla="val 19938"/>
              <a:gd name="gd424" fmla="val 21600"/>
              <a:gd name="gd425" fmla="val 19938"/>
              <a:gd name="gd426" fmla="val 19729"/>
              <a:gd name="gd427" fmla="val 1495"/>
              <a:gd name="gd428" fmla="val 1531"/>
              <a:gd name="gd429" fmla="val 5982"/>
              <a:gd name="gd430" fmla="val 1531"/>
              <a:gd name="gd431" fmla="val 5982"/>
              <a:gd name="gd432" fmla="val 18539"/>
              <a:gd name="gd433" fmla="val 1495"/>
              <a:gd name="gd434" fmla="val 18539"/>
              <a:gd name="gd435" fmla="val 1495"/>
              <a:gd name="gd436" fmla="val 1531"/>
              <a:gd name="gd437" fmla="val 7311"/>
              <a:gd name="gd438" fmla="val 1531"/>
              <a:gd name="gd439" fmla="val 7975"/>
              <a:gd name="gd440" fmla="val 1531"/>
              <a:gd name="gd441" fmla="val 7975"/>
              <a:gd name="gd442" fmla="val 8334"/>
              <a:gd name="gd443" fmla="val 7311"/>
              <a:gd name="gd444" fmla="val 8334"/>
              <a:gd name="gd445" fmla="val 7311"/>
              <a:gd name="gd446" fmla="val 1531"/>
              <a:gd name="gd447" fmla="val 7145"/>
              <a:gd name="gd448" fmla="val 9865"/>
              <a:gd name="gd449" fmla="val 8142"/>
              <a:gd name="gd450" fmla="val 9865"/>
              <a:gd name="gd451" fmla="val 8142"/>
              <a:gd name="gd452" fmla="val 10715"/>
              <a:gd name="gd453" fmla="val 7145"/>
              <a:gd name="gd454" fmla="val 10715"/>
              <a:gd name="gd455" fmla="val 7145"/>
              <a:gd name="gd456" fmla="val 9865"/>
              <a:gd name="gd457" fmla="val 8972"/>
              <a:gd name="gd458" fmla="val 1531"/>
              <a:gd name="gd459" fmla="val 12462"/>
              <a:gd name="gd460" fmla="val 1531"/>
              <a:gd name="gd461" fmla="val 12462"/>
              <a:gd name="gd462" fmla="val 5443"/>
              <a:gd name="gd463" fmla="val 8972"/>
              <a:gd name="gd464" fmla="val 5443"/>
              <a:gd name="gd465" fmla="val 8972"/>
              <a:gd name="gd466" fmla="val 1531"/>
              <a:gd name="gd467" fmla="val 13625"/>
              <a:gd name="gd468" fmla="val 1531"/>
              <a:gd name="gd469" fmla="val 20271"/>
              <a:gd name="gd470" fmla="val 1531"/>
              <a:gd name="gd471" fmla="val 20271"/>
              <a:gd name="gd472" fmla="val 5443"/>
              <a:gd name="gd473" fmla="val 13625"/>
              <a:gd name="gd474" fmla="val 5443"/>
              <a:gd name="gd475" fmla="val 13625"/>
              <a:gd name="gd476" fmla="val 1531"/>
              <a:gd name="gd477" fmla="val 18609"/>
              <a:gd name="gd478" fmla="val 6463"/>
              <a:gd name="gd479" fmla="val 20437"/>
              <a:gd name="gd480" fmla="val 6463"/>
              <a:gd name="gd481" fmla="val 20437"/>
              <a:gd name="gd482" fmla="val 10885"/>
              <a:gd name="gd483" fmla="val 18609"/>
              <a:gd name="gd484" fmla="val 10885"/>
              <a:gd name="gd485" fmla="val 18609"/>
              <a:gd name="gd486" fmla="val 6463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close/>
              </a:path>
              <a:path w="21600" h="21600" fill="norm" stroke="1" extrusionOk="0">
                <a:moveTo>
                  <a:pt x="gd27" y="gd28"/>
                </a:move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moveTo>
                  <a:pt x="gd37" y="gd38"/>
                </a:move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moveTo>
                  <a:pt x="gd197" y="gd198"/>
                </a:move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  <a:lnTo>
                  <a:pt x="gd335" y="gd336"/>
                </a:lnTo>
                <a:lnTo>
                  <a:pt x="gd337" y="gd338"/>
                </a:lnTo>
                <a:lnTo>
                  <a:pt x="gd339" y="gd340"/>
                </a:lnTo>
                <a:lnTo>
                  <a:pt x="gd341" y="gd342"/>
                </a:lnTo>
                <a:lnTo>
                  <a:pt x="gd343" y="gd344"/>
                </a:lnTo>
                <a:lnTo>
                  <a:pt x="gd345" y="gd346"/>
                </a:lnTo>
                <a:lnTo>
                  <a:pt x="gd347" y="gd348"/>
                </a:lnTo>
                <a:lnTo>
                  <a:pt x="gd349" y="gd350"/>
                </a:lnTo>
                <a:lnTo>
                  <a:pt x="gd351" y="gd352"/>
                </a:lnTo>
                <a:lnTo>
                  <a:pt x="gd353" y="gd354"/>
                </a:lnTo>
                <a:lnTo>
                  <a:pt x="gd355" y="gd356"/>
                </a:lnTo>
                <a:lnTo>
                  <a:pt x="gd357" y="gd358"/>
                </a:lnTo>
                <a:lnTo>
                  <a:pt x="gd359" y="gd360"/>
                </a:lnTo>
                <a:lnTo>
                  <a:pt x="gd361" y="gd362"/>
                </a:lnTo>
                <a:lnTo>
                  <a:pt x="gd363" y="gd364"/>
                </a:lnTo>
                <a:lnTo>
                  <a:pt x="gd365" y="gd366"/>
                </a:lnTo>
                <a:lnTo>
                  <a:pt x="gd367" y="gd368"/>
                </a:lnTo>
                <a:lnTo>
                  <a:pt x="gd369" y="gd370"/>
                </a:lnTo>
                <a:lnTo>
                  <a:pt x="gd371" y="gd372"/>
                </a:lnTo>
                <a:lnTo>
                  <a:pt x="gd373" y="gd374"/>
                </a:lnTo>
                <a:lnTo>
                  <a:pt x="gd375" y="gd376"/>
                </a:lnTo>
                <a:lnTo>
                  <a:pt x="gd377" y="gd378"/>
                </a:lnTo>
                <a:lnTo>
                  <a:pt x="gd379" y="gd380"/>
                </a:lnTo>
                <a:lnTo>
                  <a:pt x="gd381" y="gd382"/>
                </a:lnTo>
                <a:lnTo>
                  <a:pt x="gd383" y="gd384"/>
                </a:lnTo>
                <a:lnTo>
                  <a:pt x="gd385" y="gd386"/>
                </a:lnTo>
                <a:lnTo>
                  <a:pt x="gd387" y="gd388"/>
                </a:lnTo>
                <a:lnTo>
                  <a:pt x="gd389" y="gd390"/>
                </a:lnTo>
                <a:lnTo>
                  <a:pt x="gd391" y="gd392"/>
                </a:lnTo>
                <a:lnTo>
                  <a:pt x="gd393" y="gd394"/>
                </a:lnTo>
                <a:lnTo>
                  <a:pt x="gd395" y="gd396"/>
                </a:lnTo>
                <a:lnTo>
                  <a:pt x="gd397" y="gd398"/>
                </a:lnTo>
                <a:lnTo>
                  <a:pt x="gd399" y="gd400"/>
                </a:lnTo>
                <a:lnTo>
                  <a:pt x="gd401" y="gd402"/>
                </a:lnTo>
                <a:lnTo>
                  <a:pt x="gd403" y="gd404"/>
                </a:lnTo>
                <a:lnTo>
                  <a:pt x="gd405" y="gd406"/>
                </a:lnTo>
                <a:lnTo>
                  <a:pt x="gd407" y="gd408"/>
                </a:lnTo>
                <a:lnTo>
                  <a:pt x="gd409" y="gd410"/>
                </a:lnTo>
                <a:lnTo>
                  <a:pt x="gd411" y="gd412"/>
                </a:lnTo>
                <a:lnTo>
                  <a:pt x="gd413" y="gd414"/>
                </a:lnTo>
                <a:lnTo>
                  <a:pt x="gd415" y="gd416"/>
                </a:lnTo>
                <a:lnTo>
                  <a:pt x="gd417" y="gd418"/>
                </a:lnTo>
                <a:lnTo>
                  <a:pt x="gd419" y="gd420"/>
                </a:lnTo>
                <a:lnTo>
                  <a:pt x="gd421" y="gd422"/>
                </a:lnTo>
                <a:lnTo>
                  <a:pt x="gd423" y="gd424"/>
                </a:lnTo>
                <a:lnTo>
                  <a:pt x="gd425" y="gd426"/>
                </a:lnTo>
                <a:moveTo>
                  <a:pt x="gd427" y="gd428"/>
                </a:moveTo>
                <a:lnTo>
                  <a:pt x="gd429" y="gd430"/>
                </a:lnTo>
                <a:lnTo>
                  <a:pt x="gd431" y="gd432"/>
                </a:lnTo>
                <a:lnTo>
                  <a:pt x="gd433" y="gd434"/>
                </a:lnTo>
                <a:lnTo>
                  <a:pt x="gd435" y="gd436"/>
                </a:lnTo>
                <a:moveTo>
                  <a:pt x="gd437" y="gd438"/>
                </a:moveTo>
                <a:lnTo>
                  <a:pt x="gd439" y="gd440"/>
                </a:lnTo>
                <a:lnTo>
                  <a:pt x="gd441" y="gd442"/>
                </a:lnTo>
                <a:lnTo>
                  <a:pt x="gd443" y="gd444"/>
                </a:lnTo>
                <a:lnTo>
                  <a:pt x="gd445" y="gd446"/>
                </a:lnTo>
                <a:moveTo>
                  <a:pt x="gd447" y="gd448"/>
                </a:moveTo>
                <a:lnTo>
                  <a:pt x="gd449" y="gd450"/>
                </a:lnTo>
                <a:lnTo>
                  <a:pt x="gd451" y="gd452"/>
                </a:lnTo>
                <a:lnTo>
                  <a:pt x="gd453" y="gd454"/>
                </a:lnTo>
                <a:lnTo>
                  <a:pt x="gd455" y="gd456"/>
                </a:lnTo>
                <a:moveTo>
                  <a:pt x="gd457" y="gd458"/>
                </a:moveTo>
                <a:lnTo>
                  <a:pt x="gd459" y="gd460"/>
                </a:lnTo>
                <a:lnTo>
                  <a:pt x="gd461" y="gd462"/>
                </a:lnTo>
                <a:lnTo>
                  <a:pt x="gd463" y="gd464"/>
                </a:lnTo>
                <a:lnTo>
                  <a:pt x="gd465" y="gd466"/>
                </a:lnTo>
                <a:moveTo>
                  <a:pt x="gd467" y="gd468"/>
                </a:moveTo>
                <a:lnTo>
                  <a:pt x="gd469" y="gd470"/>
                </a:lnTo>
                <a:lnTo>
                  <a:pt x="gd471" y="gd472"/>
                </a:lnTo>
                <a:lnTo>
                  <a:pt x="gd473" y="gd474"/>
                </a:lnTo>
                <a:lnTo>
                  <a:pt x="gd475" y="gd476"/>
                </a:lnTo>
                <a:moveTo>
                  <a:pt x="gd477" y="gd478"/>
                </a:moveTo>
                <a:lnTo>
                  <a:pt x="gd479" y="gd480"/>
                </a:lnTo>
                <a:lnTo>
                  <a:pt x="gd481" y="gd482"/>
                </a:lnTo>
                <a:lnTo>
                  <a:pt x="gd483" y="gd484"/>
                </a:lnTo>
                <a:lnTo>
                  <a:pt x="gd485" y="gd486"/>
                </a:lnTo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grpSp>
        <p:nvGrpSpPr>
          <p:cNvPr id="24593" name="Group 24593"/>
          <p:cNvGrpSpPr/>
          <p:nvPr/>
        </p:nvGrpSpPr>
        <p:grpSpPr bwMode="auto">
          <a:xfrm>
            <a:off x="5867399" y="609600"/>
            <a:ext cx="1771650" cy="1752599"/>
            <a:chOff x="2304" y="1584"/>
            <a:chExt cx="1740" cy="1554"/>
          </a:xfrm>
        </p:grpSpPr>
        <p:sp>
          <p:nvSpPr>
            <p:cNvPr id="24594" name="Film"/>
            <p:cNvSpPr>
              <a:spLocks noChangeShapeType="1"/>
            </p:cNvSpPr>
            <p:nvPr/>
          </p:nvSpPr>
          <p:spPr bwMode="auto">
            <a:xfrm>
              <a:off x="2304" y="1980"/>
              <a:ext cx="726" cy="1158"/>
            </a:xfrm>
            <a:custGeom>
              <a:avLst/>
              <a:gdLst>
                <a:gd name="gd0" fmla="val 65536"/>
                <a:gd name="gd1" fmla="val 21600"/>
                <a:gd name="gd2" fmla="val 0"/>
                <a:gd name="gd3" fmla="val 21600"/>
                <a:gd name="gd4" fmla="val 21600"/>
                <a:gd name="gd5" fmla="val 0"/>
                <a:gd name="gd6" fmla="val 21600"/>
                <a:gd name="gd7" fmla="val 0"/>
                <a:gd name="gd8" fmla="val 0"/>
                <a:gd name="gd9" fmla="val 21600"/>
                <a:gd name="gd10" fmla="val 0"/>
                <a:gd name="gd11" fmla="val 3014"/>
                <a:gd name="gd12" fmla="val 21600"/>
                <a:gd name="gd13" fmla="val 3014"/>
                <a:gd name="gd14" fmla="val 0"/>
                <a:gd name="gd15" fmla="val 0"/>
                <a:gd name="gd16" fmla="val 0"/>
                <a:gd name="gd17" fmla="val 0"/>
                <a:gd name="gd18" fmla="val 21600"/>
                <a:gd name="gd19" fmla="val 3014"/>
                <a:gd name="gd20" fmla="val 21600"/>
                <a:gd name="gd21" fmla="val 21600"/>
                <a:gd name="gd22" fmla="val 21600"/>
                <a:gd name="gd23" fmla="val 21600"/>
                <a:gd name="gd24" fmla="val 0"/>
                <a:gd name="gd25" fmla="val 18586"/>
                <a:gd name="gd26" fmla="val 0"/>
                <a:gd name="gd27" fmla="val 18586"/>
                <a:gd name="gd28" fmla="val 21600"/>
                <a:gd name="gd29" fmla="val 21600"/>
                <a:gd name="gd30" fmla="val 21600"/>
                <a:gd name="gd31" fmla="val 6028"/>
                <a:gd name="gd32" fmla="val 6574"/>
                <a:gd name="gd33" fmla="val 15572"/>
                <a:gd name="gd34" fmla="val 6574"/>
                <a:gd name="gd35" fmla="val 16074"/>
                <a:gd name="gd36" fmla="val 6574"/>
                <a:gd name="gd37" fmla="val 16326"/>
                <a:gd name="gd38" fmla="val 6457"/>
                <a:gd name="gd39" fmla="val 16577"/>
                <a:gd name="gd40" fmla="val 6339"/>
                <a:gd name="gd41" fmla="val 16828"/>
                <a:gd name="gd42" fmla="val 6222"/>
                <a:gd name="gd43" fmla="val 17079"/>
                <a:gd name="gd44" fmla="val 6222"/>
                <a:gd name="gd45" fmla="val 17330"/>
                <a:gd name="gd46" fmla="val 5987"/>
                <a:gd name="gd47" fmla="val 17330"/>
                <a:gd name="gd48" fmla="val 5870"/>
                <a:gd name="gd49" fmla="val 17581"/>
                <a:gd name="gd50" fmla="val 5635"/>
                <a:gd name="gd51" fmla="val 17581"/>
                <a:gd name="gd52" fmla="val 1526"/>
                <a:gd name="gd53" fmla="val 17330"/>
                <a:gd name="gd54" fmla="val 1291"/>
                <a:gd name="gd55" fmla="val 17330"/>
                <a:gd name="gd56" fmla="val 1174"/>
                <a:gd name="gd57" fmla="val 17079"/>
                <a:gd name="gd58" fmla="val 1057"/>
                <a:gd name="gd59" fmla="val 16828"/>
                <a:gd name="gd60" fmla="val 939"/>
                <a:gd name="gd61" fmla="val 16577"/>
                <a:gd name="gd62" fmla="val 822"/>
                <a:gd name="gd63" fmla="val 16326"/>
                <a:gd name="gd64" fmla="val 704"/>
                <a:gd name="gd65" fmla="val 16074"/>
                <a:gd name="gd66" fmla="val 704"/>
                <a:gd name="gd67" fmla="val 15572"/>
                <a:gd name="gd68" fmla="val 587"/>
                <a:gd name="gd69" fmla="val 6028"/>
                <a:gd name="gd70" fmla="val 587"/>
                <a:gd name="gd71" fmla="val 5526"/>
                <a:gd name="gd72" fmla="val 704"/>
                <a:gd name="gd73" fmla="val 5274"/>
                <a:gd name="gd74" fmla="val 704"/>
                <a:gd name="gd75" fmla="val 5023"/>
                <a:gd name="gd76" fmla="val 822"/>
                <a:gd name="gd77" fmla="val 4772"/>
                <a:gd name="gd78" fmla="val 939"/>
                <a:gd name="gd79" fmla="val 4521"/>
                <a:gd name="gd80" fmla="val 1057"/>
                <a:gd name="gd81" fmla="val 4270"/>
                <a:gd name="gd82" fmla="val 1174"/>
                <a:gd name="gd83" fmla="val 4270"/>
                <a:gd name="gd84" fmla="val 1291"/>
                <a:gd name="gd85" fmla="val 4019"/>
                <a:gd name="gd86" fmla="val 1526"/>
                <a:gd name="gd87" fmla="val 4019"/>
                <a:gd name="gd88" fmla="val 5635"/>
                <a:gd name="gd89" fmla="val 4270"/>
                <a:gd name="gd90" fmla="val 5870"/>
                <a:gd name="gd91" fmla="val 4270"/>
                <a:gd name="gd92" fmla="val 5987"/>
                <a:gd name="gd93" fmla="val 4521"/>
                <a:gd name="gd94" fmla="val 6222"/>
                <a:gd name="gd95" fmla="val 4772"/>
                <a:gd name="gd96" fmla="val 6222"/>
                <a:gd name="gd97" fmla="val 5023"/>
                <a:gd name="gd98" fmla="val 6339"/>
                <a:gd name="gd99" fmla="val 5274"/>
                <a:gd name="gd100" fmla="val 6457"/>
                <a:gd name="gd101" fmla="val 5526"/>
                <a:gd name="gd102" fmla="val 6574"/>
                <a:gd name="gd103" fmla="val 6028"/>
                <a:gd name="gd104" fmla="val 6574"/>
                <a:gd name="gd105" fmla="val 6028"/>
                <a:gd name="gd106" fmla="val 13617"/>
                <a:gd name="gd107" fmla="val 15572"/>
                <a:gd name="gd108" fmla="val 13617"/>
                <a:gd name="gd109" fmla="val 16074"/>
                <a:gd name="gd110" fmla="val 13617"/>
                <a:gd name="gd111" fmla="val 16326"/>
                <a:gd name="gd112" fmla="val 13617"/>
                <a:gd name="gd113" fmla="val 16577"/>
                <a:gd name="gd114" fmla="val 13500"/>
                <a:gd name="gd115" fmla="val 16828"/>
                <a:gd name="gd116" fmla="val 13383"/>
                <a:gd name="gd117" fmla="val 17079"/>
                <a:gd name="gd118" fmla="val 13265"/>
                <a:gd name="gd119" fmla="val 17330"/>
                <a:gd name="gd120" fmla="val 13148"/>
                <a:gd name="gd121" fmla="val 17330"/>
                <a:gd name="gd122" fmla="val 12913"/>
                <a:gd name="gd123" fmla="val 17581"/>
                <a:gd name="gd124" fmla="val 12796"/>
                <a:gd name="gd125" fmla="val 17581"/>
                <a:gd name="gd126" fmla="val 8687"/>
                <a:gd name="gd127" fmla="val 17330"/>
                <a:gd name="gd128" fmla="val 8452"/>
                <a:gd name="gd129" fmla="val 17330"/>
                <a:gd name="gd130" fmla="val 8335"/>
                <a:gd name="gd131" fmla="val 17079"/>
                <a:gd name="gd132" fmla="val 8217"/>
                <a:gd name="gd133" fmla="val 16828"/>
                <a:gd name="gd134" fmla="val 7983"/>
                <a:gd name="gd135" fmla="val 16577"/>
                <a:gd name="gd136" fmla="val 7983"/>
                <a:gd name="gd137" fmla="val 16326"/>
                <a:gd name="gd138" fmla="val 7865"/>
                <a:gd name="gd139" fmla="val 16074"/>
                <a:gd name="gd140" fmla="val 7865"/>
                <a:gd name="gd141" fmla="val 15572"/>
                <a:gd name="gd142" fmla="val 7748"/>
                <a:gd name="gd143" fmla="val 6028"/>
                <a:gd name="gd144" fmla="val 7748"/>
                <a:gd name="gd145" fmla="val 5526"/>
                <a:gd name="gd146" fmla="val 7865"/>
                <a:gd name="gd147" fmla="val 5274"/>
                <a:gd name="gd148" fmla="val 7865"/>
                <a:gd name="gd149" fmla="val 5023"/>
                <a:gd name="gd150" fmla="val 7983"/>
                <a:gd name="gd151" fmla="val 4772"/>
                <a:gd name="gd152" fmla="val 7983"/>
                <a:gd name="gd153" fmla="val 4521"/>
                <a:gd name="gd154" fmla="val 8217"/>
                <a:gd name="gd155" fmla="val 4270"/>
                <a:gd name="gd156" fmla="val 8335"/>
                <a:gd name="gd157" fmla="val 4270"/>
                <a:gd name="gd158" fmla="val 8452"/>
                <a:gd name="gd159" fmla="val 4019"/>
                <a:gd name="gd160" fmla="val 8687"/>
                <a:gd name="gd161" fmla="val 4019"/>
                <a:gd name="gd162" fmla="val 12796"/>
                <a:gd name="gd163" fmla="val 4270"/>
                <a:gd name="gd164" fmla="val 12913"/>
                <a:gd name="gd165" fmla="val 4270"/>
                <a:gd name="gd166" fmla="val 13148"/>
                <a:gd name="gd167" fmla="val 4521"/>
                <a:gd name="gd168" fmla="val 13265"/>
                <a:gd name="gd169" fmla="val 4772"/>
                <a:gd name="gd170" fmla="val 13383"/>
                <a:gd name="gd171" fmla="val 5023"/>
                <a:gd name="gd172" fmla="val 13500"/>
                <a:gd name="gd173" fmla="val 5274"/>
                <a:gd name="gd174" fmla="val 13617"/>
                <a:gd name="gd175" fmla="val 5526"/>
                <a:gd name="gd176" fmla="val 13617"/>
                <a:gd name="gd177" fmla="val 6028"/>
                <a:gd name="gd178" fmla="val 13617"/>
                <a:gd name="gd179" fmla="val 6028"/>
                <a:gd name="gd180" fmla="val 20778"/>
                <a:gd name="gd181" fmla="val 15572"/>
                <a:gd name="gd182" fmla="val 20778"/>
                <a:gd name="gd183" fmla="val 16074"/>
                <a:gd name="gd184" fmla="val 20778"/>
                <a:gd name="gd185" fmla="val 16326"/>
                <a:gd name="gd186" fmla="val 20661"/>
                <a:gd name="gd187" fmla="val 16577"/>
                <a:gd name="gd188" fmla="val 20661"/>
                <a:gd name="gd189" fmla="val 16828"/>
                <a:gd name="gd190" fmla="val 20543"/>
                <a:gd name="gd191" fmla="val 17079"/>
                <a:gd name="gd192" fmla="val 20426"/>
                <a:gd name="gd193" fmla="val 17330"/>
                <a:gd name="gd194" fmla="val 20309"/>
                <a:gd name="gd195" fmla="val 17330"/>
                <a:gd name="gd196" fmla="val 20074"/>
                <a:gd name="gd197" fmla="val 17581"/>
                <a:gd name="gd198" fmla="val 19957"/>
                <a:gd name="gd199" fmla="val 17581"/>
                <a:gd name="gd200" fmla="val 15730"/>
                <a:gd name="gd201" fmla="val 17330"/>
                <a:gd name="gd202" fmla="val 15613"/>
                <a:gd name="gd203" fmla="val 17330"/>
                <a:gd name="gd204" fmla="val 15378"/>
                <a:gd name="gd205" fmla="val 17079"/>
                <a:gd name="gd206" fmla="val 15378"/>
                <a:gd name="gd207" fmla="val 16828"/>
                <a:gd name="gd208" fmla="val 15143"/>
                <a:gd name="gd209" fmla="val 16577"/>
                <a:gd name="gd210" fmla="val 15026"/>
                <a:gd name="gd211" fmla="val 16326"/>
                <a:gd name="gd212" fmla="val 15026"/>
                <a:gd name="gd213" fmla="val 16074"/>
                <a:gd name="gd214" fmla="val 15026"/>
                <a:gd name="gd215" fmla="val 15572"/>
                <a:gd name="gd216" fmla="val 14909"/>
                <a:gd name="gd217" fmla="val 6028"/>
                <a:gd name="gd218" fmla="val 14909"/>
                <a:gd name="gd219" fmla="val 5526"/>
                <a:gd name="gd220" fmla="val 15026"/>
                <a:gd name="gd221" fmla="val 5274"/>
                <a:gd name="gd222" fmla="val 15026"/>
                <a:gd name="gd223" fmla="val 5023"/>
                <a:gd name="gd224" fmla="val 15026"/>
                <a:gd name="gd225" fmla="val 4772"/>
                <a:gd name="gd226" fmla="val 15143"/>
                <a:gd name="gd227" fmla="val 4521"/>
                <a:gd name="gd228" fmla="val 15378"/>
                <a:gd name="gd229" fmla="val 4270"/>
                <a:gd name="gd230" fmla="val 15378"/>
                <a:gd name="gd231" fmla="val 4270"/>
                <a:gd name="gd232" fmla="val 15613"/>
                <a:gd name="gd233" fmla="val 4019"/>
                <a:gd name="gd234" fmla="val 15730"/>
                <a:gd name="gd235" fmla="val 4019"/>
                <a:gd name="gd236" fmla="val 19957"/>
                <a:gd name="gd237" fmla="val 4270"/>
                <a:gd name="gd238" fmla="val 20074"/>
                <a:gd name="gd239" fmla="val 4270"/>
                <a:gd name="gd240" fmla="val 20309"/>
                <a:gd name="gd241" fmla="val 4521"/>
                <a:gd name="gd242" fmla="val 20426"/>
                <a:gd name="gd243" fmla="val 4772"/>
                <a:gd name="gd244" fmla="val 20543"/>
                <a:gd name="gd245" fmla="val 5023"/>
                <a:gd name="gd246" fmla="val 20661"/>
                <a:gd name="gd247" fmla="val 5274"/>
                <a:gd name="gd248" fmla="val 20661"/>
                <a:gd name="gd249" fmla="val 5526"/>
                <a:gd name="gd250" fmla="val 20778"/>
                <a:gd name="gd251" fmla="val 6028"/>
                <a:gd name="gd252" fmla="val 20778"/>
                <a:gd name="gd253" fmla="val 753"/>
                <a:gd name="gd254" fmla="val 1291"/>
                <a:gd name="gd255" fmla="val 2260"/>
                <a:gd name="gd256" fmla="val 1291"/>
                <a:gd name="gd257" fmla="val 2260"/>
                <a:gd name="gd258" fmla="val 235"/>
                <a:gd name="gd259" fmla="val 753"/>
                <a:gd name="gd260" fmla="val 235"/>
                <a:gd name="gd261" fmla="val 753"/>
                <a:gd name="gd262" fmla="val 1291"/>
                <a:gd name="gd263" fmla="val 753"/>
                <a:gd name="gd264" fmla="val 2700"/>
                <a:gd name="gd265" fmla="val 2260"/>
                <a:gd name="gd266" fmla="val 2700"/>
                <a:gd name="gd267" fmla="val 2260"/>
                <a:gd name="gd268" fmla="val 1643"/>
                <a:gd name="gd269" fmla="val 753"/>
                <a:gd name="gd270" fmla="val 1643"/>
                <a:gd name="gd271" fmla="val 753"/>
                <a:gd name="gd272" fmla="val 2700"/>
                <a:gd name="gd273" fmla="val 753"/>
                <a:gd name="gd274" fmla="val 4109"/>
                <a:gd name="gd275" fmla="val 2260"/>
                <a:gd name="gd276" fmla="val 4109"/>
                <a:gd name="gd277" fmla="val 2260"/>
                <a:gd name="gd278" fmla="val 3052"/>
                <a:gd name="gd279" fmla="val 753"/>
                <a:gd name="gd280" fmla="val 3052"/>
                <a:gd name="gd281" fmla="val 753"/>
                <a:gd name="gd282" fmla="val 4109"/>
                <a:gd name="gd283" fmla="val 753"/>
                <a:gd name="gd284" fmla="val 5517"/>
                <a:gd name="gd285" fmla="val 2260"/>
                <a:gd name="gd286" fmla="val 5517"/>
                <a:gd name="gd287" fmla="val 2260"/>
                <a:gd name="gd288" fmla="val 4461"/>
                <a:gd name="gd289" fmla="val 753"/>
                <a:gd name="gd290" fmla="val 4461"/>
                <a:gd name="gd291" fmla="val 753"/>
                <a:gd name="gd292" fmla="val 5517"/>
                <a:gd name="gd293" fmla="val 753"/>
                <a:gd name="gd294" fmla="val 6926"/>
                <a:gd name="gd295" fmla="val 2260"/>
                <a:gd name="gd296" fmla="val 6926"/>
                <a:gd name="gd297" fmla="val 2260"/>
                <a:gd name="gd298" fmla="val 5870"/>
                <a:gd name="gd299" fmla="val 753"/>
                <a:gd name="gd300" fmla="val 5870"/>
                <a:gd name="gd301" fmla="val 753"/>
                <a:gd name="gd302" fmla="val 6926"/>
                <a:gd name="gd303" fmla="val 753"/>
                <a:gd name="gd304" fmla="val 8335"/>
                <a:gd name="gd305" fmla="val 2260"/>
                <a:gd name="gd306" fmla="val 8335"/>
                <a:gd name="gd307" fmla="val 2260"/>
                <a:gd name="gd308" fmla="val 7278"/>
                <a:gd name="gd309" fmla="val 753"/>
                <a:gd name="gd310" fmla="val 7278"/>
                <a:gd name="gd311" fmla="val 753"/>
                <a:gd name="gd312" fmla="val 8335"/>
                <a:gd name="gd313" fmla="val 753"/>
                <a:gd name="gd314" fmla="val 9743"/>
                <a:gd name="gd315" fmla="val 2260"/>
                <a:gd name="gd316" fmla="val 9743"/>
                <a:gd name="gd317" fmla="val 2260"/>
                <a:gd name="gd318" fmla="val 8687"/>
                <a:gd name="gd319" fmla="val 753"/>
                <a:gd name="gd320" fmla="val 8687"/>
                <a:gd name="gd321" fmla="val 753"/>
                <a:gd name="gd322" fmla="val 9743"/>
                <a:gd name="gd323" fmla="val 753"/>
                <a:gd name="gd324" fmla="val 11152"/>
                <a:gd name="gd325" fmla="val 2260"/>
                <a:gd name="gd326" fmla="val 11152"/>
                <a:gd name="gd327" fmla="val 2260"/>
                <a:gd name="gd328" fmla="val 10096"/>
                <a:gd name="gd329" fmla="val 753"/>
                <a:gd name="gd330" fmla="val 10096"/>
                <a:gd name="gd331" fmla="val 753"/>
                <a:gd name="gd332" fmla="val 11152"/>
                <a:gd name="gd333" fmla="val 753"/>
                <a:gd name="gd334" fmla="val 12561"/>
                <a:gd name="gd335" fmla="val 2260"/>
                <a:gd name="gd336" fmla="val 12561"/>
                <a:gd name="gd337" fmla="val 2260"/>
                <a:gd name="gd338" fmla="val 11504"/>
                <a:gd name="gd339" fmla="val 753"/>
                <a:gd name="gd340" fmla="val 11504"/>
                <a:gd name="gd341" fmla="val 753"/>
                <a:gd name="gd342" fmla="val 12561"/>
                <a:gd name="gd343" fmla="val 753"/>
                <a:gd name="gd344" fmla="val 13970"/>
                <a:gd name="gd345" fmla="val 2260"/>
                <a:gd name="gd346" fmla="val 13970"/>
                <a:gd name="gd347" fmla="val 2260"/>
                <a:gd name="gd348" fmla="val 12913"/>
                <a:gd name="gd349" fmla="val 753"/>
                <a:gd name="gd350" fmla="val 12913"/>
                <a:gd name="gd351" fmla="val 753"/>
                <a:gd name="gd352" fmla="val 13970"/>
                <a:gd name="gd353" fmla="val 753"/>
                <a:gd name="gd354" fmla="val 15378"/>
                <a:gd name="gd355" fmla="val 2260"/>
                <a:gd name="gd356" fmla="val 15378"/>
                <a:gd name="gd357" fmla="val 2260"/>
                <a:gd name="gd358" fmla="val 14322"/>
                <a:gd name="gd359" fmla="val 753"/>
                <a:gd name="gd360" fmla="val 14322"/>
                <a:gd name="gd361" fmla="val 753"/>
                <a:gd name="gd362" fmla="val 15378"/>
                <a:gd name="gd363" fmla="val 753"/>
                <a:gd name="gd364" fmla="val 16787"/>
                <a:gd name="gd365" fmla="val 2260"/>
                <a:gd name="gd366" fmla="val 16787"/>
                <a:gd name="gd367" fmla="val 2260"/>
                <a:gd name="gd368" fmla="val 15730"/>
                <a:gd name="gd369" fmla="val 753"/>
                <a:gd name="gd370" fmla="val 15730"/>
                <a:gd name="gd371" fmla="val 753"/>
                <a:gd name="gd372" fmla="val 16787"/>
                <a:gd name="gd373" fmla="val 753"/>
                <a:gd name="gd374" fmla="val 18196"/>
                <a:gd name="gd375" fmla="val 2260"/>
                <a:gd name="gd376" fmla="val 18196"/>
                <a:gd name="gd377" fmla="val 2260"/>
                <a:gd name="gd378" fmla="val 17139"/>
                <a:gd name="gd379" fmla="val 753"/>
                <a:gd name="gd380" fmla="val 17139"/>
                <a:gd name="gd381" fmla="val 753"/>
                <a:gd name="gd382" fmla="val 18196"/>
                <a:gd name="gd383" fmla="val 753"/>
                <a:gd name="gd384" fmla="val 19604"/>
                <a:gd name="gd385" fmla="val 2260"/>
                <a:gd name="gd386" fmla="val 19604"/>
                <a:gd name="gd387" fmla="val 2260"/>
                <a:gd name="gd388" fmla="val 18548"/>
                <a:gd name="gd389" fmla="val 753"/>
                <a:gd name="gd390" fmla="val 18548"/>
                <a:gd name="gd391" fmla="val 753"/>
                <a:gd name="gd392" fmla="val 19604"/>
                <a:gd name="gd393" fmla="val 753"/>
                <a:gd name="gd394" fmla="val 21013"/>
                <a:gd name="gd395" fmla="val 2260"/>
                <a:gd name="gd396" fmla="val 21013"/>
                <a:gd name="gd397" fmla="val 2260"/>
                <a:gd name="gd398" fmla="val 19957"/>
                <a:gd name="gd399" fmla="val 753"/>
                <a:gd name="gd400" fmla="val 19957"/>
                <a:gd name="gd401" fmla="val 753"/>
                <a:gd name="gd402" fmla="val 21013"/>
                <a:gd name="gd403" fmla="val 19340"/>
                <a:gd name="gd404" fmla="val 1409"/>
                <a:gd name="gd405" fmla="val 20595"/>
                <a:gd name="gd406" fmla="val 1409"/>
                <a:gd name="gd407" fmla="val 20595"/>
                <a:gd name="gd408" fmla="val 352"/>
                <a:gd name="gd409" fmla="val 19340"/>
                <a:gd name="gd410" fmla="val 352"/>
                <a:gd name="gd411" fmla="val 19340"/>
                <a:gd name="gd412" fmla="val 1409"/>
                <a:gd name="gd413" fmla="val 19340"/>
                <a:gd name="gd414" fmla="val 2700"/>
                <a:gd name="gd415" fmla="val 20595"/>
                <a:gd name="gd416" fmla="val 2700"/>
                <a:gd name="gd417" fmla="val 20595"/>
                <a:gd name="gd418" fmla="val 1643"/>
                <a:gd name="gd419" fmla="val 19340"/>
                <a:gd name="gd420" fmla="val 1643"/>
                <a:gd name="gd421" fmla="val 19340"/>
                <a:gd name="gd422" fmla="val 2700"/>
                <a:gd name="gd423" fmla="val 19340"/>
                <a:gd name="gd424" fmla="val 4109"/>
                <a:gd name="gd425" fmla="val 20595"/>
                <a:gd name="gd426" fmla="val 4109"/>
                <a:gd name="gd427" fmla="val 20595"/>
                <a:gd name="gd428" fmla="val 3052"/>
                <a:gd name="gd429" fmla="val 19340"/>
                <a:gd name="gd430" fmla="val 3052"/>
                <a:gd name="gd431" fmla="val 19340"/>
                <a:gd name="gd432" fmla="val 4109"/>
                <a:gd name="gd433" fmla="val 19340"/>
                <a:gd name="gd434" fmla="val 5517"/>
                <a:gd name="gd435" fmla="val 20595"/>
                <a:gd name="gd436" fmla="val 5517"/>
                <a:gd name="gd437" fmla="val 20595"/>
                <a:gd name="gd438" fmla="val 4461"/>
                <a:gd name="gd439" fmla="val 19340"/>
                <a:gd name="gd440" fmla="val 4461"/>
                <a:gd name="gd441" fmla="val 19340"/>
                <a:gd name="gd442" fmla="val 5517"/>
                <a:gd name="gd443" fmla="val 19340"/>
                <a:gd name="gd444" fmla="val 6926"/>
                <a:gd name="gd445" fmla="val 20595"/>
                <a:gd name="gd446" fmla="val 6926"/>
                <a:gd name="gd447" fmla="val 20595"/>
                <a:gd name="gd448" fmla="val 5870"/>
                <a:gd name="gd449" fmla="val 19340"/>
                <a:gd name="gd450" fmla="val 5870"/>
                <a:gd name="gd451" fmla="val 19340"/>
                <a:gd name="gd452" fmla="val 6926"/>
                <a:gd name="gd453" fmla="val 19340"/>
                <a:gd name="gd454" fmla="val 8335"/>
                <a:gd name="gd455" fmla="val 20595"/>
                <a:gd name="gd456" fmla="val 8335"/>
                <a:gd name="gd457" fmla="val 20595"/>
                <a:gd name="gd458" fmla="val 7278"/>
                <a:gd name="gd459" fmla="val 19340"/>
                <a:gd name="gd460" fmla="val 7278"/>
                <a:gd name="gd461" fmla="val 19340"/>
                <a:gd name="gd462" fmla="val 8335"/>
                <a:gd name="gd463" fmla="val 19340"/>
                <a:gd name="gd464" fmla="val 9743"/>
                <a:gd name="gd465" fmla="val 20595"/>
                <a:gd name="gd466" fmla="val 9743"/>
                <a:gd name="gd467" fmla="val 20595"/>
                <a:gd name="gd468" fmla="val 8687"/>
                <a:gd name="gd469" fmla="val 19340"/>
                <a:gd name="gd470" fmla="val 8687"/>
                <a:gd name="gd471" fmla="val 19340"/>
                <a:gd name="gd472" fmla="val 9743"/>
                <a:gd name="gd473" fmla="val 19340"/>
                <a:gd name="gd474" fmla="val 11152"/>
                <a:gd name="gd475" fmla="val 20595"/>
                <a:gd name="gd476" fmla="val 11152"/>
                <a:gd name="gd477" fmla="val 20595"/>
                <a:gd name="gd478" fmla="val 10096"/>
                <a:gd name="gd479" fmla="val 19340"/>
                <a:gd name="gd480" fmla="val 10096"/>
                <a:gd name="gd481" fmla="val 19340"/>
                <a:gd name="gd482" fmla="val 11152"/>
                <a:gd name="gd483" fmla="val 19340"/>
                <a:gd name="gd484" fmla="val 12561"/>
                <a:gd name="gd485" fmla="val 20595"/>
                <a:gd name="gd486" fmla="val 12561"/>
                <a:gd name="gd487" fmla="val 20595"/>
                <a:gd name="gd488" fmla="val 11504"/>
                <a:gd name="gd489" fmla="val 19340"/>
                <a:gd name="gd490" fmla="val 11504"/>
                <a:gd name="gd491" fmla="val 19340"/>
                <a:gd name="gd492" fmla="val 12561"/>
                <a:gd name="gd493" fmla="val 19340"/>
                <a:gd name="gd494" fmla="val 13970"/>
                <a:gd name="gd495" fmla="val 20595"/>
                <a:gd name="gd496" fmla="val 13970"/>
                <a:gd name="gd497" fmla="val 20595"/>
                <a:gd name="gd498" fmla="val 12913"/>
                <a:gd name="gd499" fmla="val 19340"/>
                <a:gd name="gd500" fmla="val 12913"/>
                <a:gd name="gd501" fmla="val 19340"/>
                <a:gd name="gd502" fmla="val 13970"/>
                <a:gd name="gd503" fmla="val 19340"/>
                <a:gd name="gd504" fmla="val 15378"/>
                <a:gd name="gd505" fmla="val 20595"/>
                <a:gd name="gd506" fmla="val 15378"/>
                <a:gd name="gd507" fmla="val 20595"/>
                <a:gd name="gd508" fmla="val 14322"/>
                <a:gd name="gd509" fmla="val 19340"/>
                <a:gd name="gd510" fmla="val 14322"/>
                <a:gd name="gd511" fmla="val 19340"/>
                <a:gd name="gd512" fmla="val 15378"/>
                <a:gd name="gd513" fmla="val 19340"/>
                <a:gd name="gd514" fmla="val 16787"/>
                <a:gd name="gd515" fmla="val 20595"/>
                <a:gd name="gd516" fmla="val 16787"/>
                <a:gd name="gd517" fmla="val 20595"/>
                <a:gd name="gd518" fmla="val 15730"/>
                <a:gd name="gd519" fmla="val 19340"/>
                <a:gd name="gd520" fmla="val 15730"/>
                <a:gd name="gd521" fmla="val 19340"/>
                <a:gd name="gd522" fmla="val 16787"/>
                <a:gd name="gd523" fmla="val 19340"/>
                <a:gd name="gd524" fmla="val 18196"/>
                <a:gd name="gd525" fmla="val 20595"/>
                <a:gd name="gd526" fmla="val 18196"/>
                <a:gd name="gd527" fmla="val 20595"/>
                <a:gd name="gd528" fmla="val 17139"/>
                <a:gd name="gd529" fmla="val 19340"/>
                <a:gd name="gd530" fmla="val 17139"/>
                <a:gd name="gd531" fmla="val 19340"/>
                <a:gd name="gd532" fmla="val 18196"/>
                <a:gd name="gd533" fmla="val 19340"/>
                <a:gd name="gd534" fmla="val 19604"/>
                <a:gd name="gd535" fmla="val 20595"/>
                <a:gd name="gd536" fmla="val 19604"/>
                <a:gd name="gd537" fmla="val 20595"/>
                <a:gd name="gd538" fmla="val 18548"/>
                <a:gd name="gd539" fmla="val 19340"/>
                <a:gd name="gd540" fmla="val 18548"/>
                <a:gd name="gd541" fmla="val 19340"/>
                <a:gd name="gd542" fmla="val 19604"/>
                <a:gd name="gd543" fmla="val 19340"/>
                <a:gd name="gd544" fmla="val 21013"/>
                <a:gd name="gd545" fmla="val 20595"/>
                <a:gd name="gd546" fmla="val 21013"/>
                <a:gd name="gd547" fmla="val 20595"/>
                <a:gd name="gd548" fmla="val 19957"/>
                <a:gd name="gd549" fmla="val 19340"/>
                <a:gd name="gd550" fmla="val 19957"/>
                <a:gd name="gd551" fmla="val 19340"/>
                <a:gd name="gd552" fmla="val 21013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  <a:path w="21600" h="21600" fill="norm" stroke="1" extrusionOk="0">
                  <a:moveTo>
                    <a:pt x="gd11" y="gd12"/>
                  </a:move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close/>
                </a:path>
                <a:path w="21600" h="21600" fill="norm" stroke="1" extrusionOk="0">
                  <a:moveTo>
                    <a:pt x="gd21" y="gd22"/>
                  </a:move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close/>
                </a:path>
                <a:path w="21600" h="21600" fill="norm" stroke="1" extrusionOk="0">
                  <a:moveTo>
                    <a:pt x="gd31" y="gd32"/>
                  </a:move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close/>
                </a:path>
                <a:path w="21600" h="21600" fill="norm" stroke="1" extrusionOk="0">
                  <a:moveTo>
                    <a:pt x="gd105" y="gd106"/>
                  </a:move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close/>
                </a:path>
                <a:path w="21600" h="21600" fill="norm" stroke="1" extrusionOk="0">
                  <a:moveTo>
                    <a:pt x="gd179" y="gd180"/>
                  </a:move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close/>
                </a:path>
                <a:path w="21600" h="21600" fill="norm" stroke="1" extrusionOk="0">
                  <a:moveTo>
                    <a:pt x="gd253" y="gd254"/>
                  </a:move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lnTo>
                    <a:pt x="gd261" y="gd262"/>
                  </a:lnTo>
                  <a:close/>
                </a:path>
                <a:path w="21600" h="21600" fill="norm" stroke="1" extrusionOk="0">
                  <a:moveTo>
                    <a:pt x="gd263" y="gd264"/>
                  </a:moveTo>
                  <a:lnTo>
                    <a:pt x="gd265" y="gd266"/>
                  </a:lnTo>
                  <a:lnTo>
                    <a:pt x="gd267" y="gd268"/>
                  </a:lnTo>
                  <a:lnTo>
                    <a:pt x="gd269" y="gd270"/>
                  </a:lnTo>
                  <a:lnTo>
                    <a:pt x="gd271" y="gd272"/>
                  </a:lnTo>
                  <a:close/>
                </a:path>
                <a:path w="21600" h="21600" fill="norm" stroke="1" extrusionOk="0">
                  <a:moveTo>
                    <a:pt x="gd273" y="gd274"/>
                  </a:moveTo>
                  <a:lnTo>
                    <a:pt x="gd275" y="gd276"/>
                  </a:lnTo>
                  <a:lnTo>
                    <a:pt x="gd277" y="gd278"/>
                  </a:lnTo>
                  <a:lnTo>
                    <a:pt x="gd279" y="gd280"/>
                  </a:lnTo>
                  <a:lnTo>
                    <a:pt x="gd281" y="gd282"/>
                  </a:lnTo>
                  <a:close/>
                </a:path>
                <a:path w="21600" h="21600" fill="norm" stroke="1" extrusionOk="0">
                  <a:moveTo>
                    <a:pt x="gd283" y="gd284"/>
                  </a:moveTo>
                  <a:lnTo>
                    <a:pt x="gd285" y="gd286"/>
                  </a:lnTo>
                  <a:lnTo>
                    <a:pt x="gd287" y="gd288"/>
                  </a:lnTo>
                  <a:lnTo>
                    <a:pt x="gd289" y="gd290"/>
                  </a:lnTo>
                  <a:lnTo>
                    <a:pt x="gd291" y="gd292"/>
                  </a:lnTo>
                  <a:close/>
                </a:path>
                <a:path w="21600" h="21600" fill="norm" stroke="1" extrusionOk="0">
                  <a:moveTo>
                    <a:pt x="gd293" y="gd294"/>
                  </a:moveTo>
                  <a:lnTo>
                    <a:pt x="gd295" y="gd296"/>
                  </a:lnTo>
                  <a:lnTo>
                    <a:pt x="gd297" y="gd298"/>
                  </a:lnTo>
                  <a:lnTo>
                    <a:pt x="gd299" y="gd300"/>
                  </a:lnTo>
                  <a:lnTo>
                    <a:pt x="gd301" y="gd302"/>
                  </a:lnTo>
                  <a:close/>
                </a:path>
                <a:path w="21600" h="21600" fill="norm" stroke="1" extrusionOk="0">
                  <a:moveTo>
                    <a:pt x="gd303" y="gd304"/>
                  </a:moveTo>
                  <a:lnTo>
                    <a:pt x="gd305" y="gd306"/>
                  </a:lnTo>
                  <a:lnTo>
                    <a:pt x="gd307" y="gd308"/>
                  </a:lnTo>
                  <a:lnTo>
                    <a:pt x="gd309" y="gd310"/>
                  </a:lnTo>
                  <a:lnTo>
                    <a:pt x="gd311" y="gd312"/>
                  </a:lnTo>
                  <a:close/>
                </a:path>
                <a:path w="21600" h="21600" fill="norm" stroke="1" extrusionOk="0">
                  <a:moveTo>
                    <a:pt x="gd313" y="gd314"/>
                  </a:moveTo>
                  <a:lnTo>
                    <a:pt x="gd315" y="gd316"/>
                  </a:lnTo>
                  <a:lnTo>
                    <a:pt x="gd317" y="gd318"/>
                  </a:lnTo>
                  <a:lnTo>
                    <a:pt x="gd319" y="gd320"/>
                  </a:lnTo>
                  <a:lnTo>
                    <a:pt x="gd321" y="gd322"/>
                  </a:lnTo>
                  <a:close/>
                </a:path>
                <a:path w="21600" h="21600" fill="norm" stroke="1" extrusionOk="0">
                  <a:moveTo>
                    <a:pt x="gd323" y="gd324"/>
                  </a:moveTo>
                  <a:lnTo>
                    <a:pt x="gd325" y="gd326"/>
                  </a:lnTo>
                  <a:lnTo>
                    <a:pt x="gd327" y="gd328"/>
                  </a:lnTo>
                  <a:lnTo>
                    <a:pt x="gd329" y="gd330"/>
                  </a:lnTo>
                  <a:lnTo>
                    <a:pt x="gd331" y="gd332"/>
                  </a:lnTo>
                  <a:close/>
                </a:path>
                <a:path w="21600" h="21600" fill="norm" stroke="1" extrusionOk="0">
                  <a:moveTo>
                    <a:pt x="gd333" y="gd334"/>
                  </a:moveTo>
                  <a:lnTo>
                    <a:pt x="gd335" y="gd336"/>
                  </a:lnTo>
                  <a:lnTo>
                    <a:pt x="gd337" y="gd338"/>
                  </a:lnTo>
                  <a:lnTo>
                    <a:pt x="gd339" y="gd340"/>
                  </a:lnTo>
                  <a:lnTo>
                    <a:pt x="gd341" y="gd342"/>
                  </a:lnTo>
                  <a:close/>
                </a:path>
                <a:path w="21600" h="21600" fill="norm" stroke="1" extrusionOk="0">
                  <a:moveTo>
                    <a:pt x="gd343" y="gd344"/>
                  </a:moveTo>
                  <a:lnTo>
                    <a:pt x="gd345" y="gd346"/>
                  </a:lnTo>
                  <a:lnTo>
                    <a:pt x="gd347" y="gd348"/>
                  </a:lnTo>
                  <a:lnTo>
                    <a:pt x="gd349" y="gd350"/>
                  </a:lnTo>
                  <a:lnTo>
                    <a:pt x="gd351" y="gd352"/>
                  </a:lnTo>
                  <a:close/>
                </a:path>
                <a:path w="21600" h="21600" fill="norm" stroke="1" extrusionOk="0">
                  <a:moveTo>
                    <a:pt x="gd353" y="gd354"/>
                  </a:moveTo>
                  <a:lnTo>
                    <a:pt x="gd355" y="gd356"/>
                  </a:lnTo>
                  <a:lnTo>
                    <a:pt x="gd357" y="gd358"/>
                  </a:lnTo>
                  <a:lnTo>
                    <a:pt x="gd359" y="gd360"/>
                  </a:lnTo>
                  <a:lnTo>
                    <a:pt x="gd361" y="gd362"/>
                  </a:lnTo>
                  <a:close/>
                </a:path>
                <a:path w="21600" h="21600" fill="norm" stroke="1" extrusionOk="0">
                  <a:moveTo>
                    <a:pt x="gd363" y="gd364"/>
                  </a:moveTo>
                  <a:lnTo>
                    <a:pt x="gd365" y="gd366"/>
                  </a:lnTo>
                  <a:lnTo>
                    <a:pt x="gd367" y="gd368"/>
                  </a:lnTo>
                  <a:lnTo>
                    <a:pt x="gd369" y="gd370"/>
                  </a:lnTo>
                  <a:lnTo>
                    <a:pt x="gd371" y="gd372"/>
                  </a:lnTo>
                  <a:close/>
                </a:path>
                <a:path w="21600" h="21600" fill="norm" stroke="1" extrusionOk="0">
                  <a:moveTo>
                    <a:pt x="gd373" y="gd374"/>
                  </a:moveTo>
                  <a:lnTo>
                    <a:pt x="gd375" y="gd376"/>
                  </a:lnTo>
                  <a:lnTo>
                    <a:pt x="gd377" y="gd378"/>
                  </a:lnTo>
                  <a:lnTo>
                    <a:pt x="gd379" y="gd380"/>
                  </a:lnTo>
                  <a:lnTo>
                    <a:pt x="gd381" y="gd382"/>
                  </a:lnTo>
                  <a:close/>
                </a:path>
                <a:path w="21600" h="21600" fill="norm" stroke="1" extrusionOk="0">
                  <a:moveTo>
                    <a:pt x="gd383" y="gd384"/>
                  </a:moveTo>
                  <a:lnTo>
                    <a:pt x="gd385" y="gd386"/>
                  </a:lnTo>
                  <a:lnTo>
                    <a:pt x="gd387" y="gd388"/>
                  </a:lnTo>
                  <a:lnTo>
                    <a:pt x="gd389" y="gd390"/>
                  </a:lnTo>
                  <a:lnTo>
                    <a:pt x="gd391" y="gd392"/>
                  </a:lnTo>
                  <a:close/>
                </a:path>
                <a:path w="21600" h="21600" fill="norm" stroke="1" extrusionOk="0">
                  <a:moveTo>
                    <a:pt x="gd393" y="gd394"/>
                  </a:moveTo>
                  <a:lnTo>
                    <a:pt x="gd395" y="gd396"/>
                  </a:lnTo>
                  <a:lnTo>
                    <a:pt x="gd397" y="gd398"/>
                  </a:lnTo>
                  <a:lnTo>
                    <a:pt x="gd399" y="gd400"/>
                  </a:lnTo>
                  <a:lnTo>
                    <a:pt x="gd401" y="gd402"/>
                  </a:lnTo>
                  <a:close/>
                </a:path>
                <a:path w="21600" h="21600" fill="norm" stroke="1" extrusionOk="0">
                  <a:moveTo>
                    <a:pt x="gd403" y="gd404"/>
                  </a:moveTo>
                  <a:lnTo>
                    <a:pt x="gd405" y="gd406"/>
                  </a:lnTo>
                  <a:lnTo>
                    <a:pt x="gd407" y="gd408"/>
                  </a:lnTo>
                  <a:lnTo>
                    <a:pt x="gd409" y="gd410"/>
                  </a:lnTo>
                  <a:lnTo>
                    <a:pt x="gd411" y="gd412"/>
                  </a:lnTo>
                  <a:close/>
                </a:path>
                <a:path w="21600" h="21600" fill="norm" stroke="1" extrusionOk="0">
                  <a:moveTo>
                    <a:pt x="gd413" y="gd414"/>
                  </a:moveTo>
                  <a:lnTo>
                    <a:pt x="gd415" y="gd416"/>
                  </a:lnTo>
                  <a:lnTo>
                    <a:pt x="gd417" y="gd418"/>
                  </a:lnTo>
                  <a:lnTo>
                    <a:pt x="gd419" y="gd420"/>
                  </a:lnTo>
                  <a:lnTo>
                    <a:pt x="gd421" y="gd422"/>
                  </a:lnTo>
                  <a:close/>
                </a:path>
                <a:path w="21600" h="21600" fill="norm" stroke="1" extrusionOk="0">
                  <a:moveTo>
                    <a:pt x="gd423" y="gd424"/>
                  </a:moveTo>
                  <a:lnTo>
                    <a:pt x="gd425" y="gd426"/>
                  </a:lnTo>
                  <a:lnTo>
                    <a:pt x="gd427" y="gd428"/>
                  </a:lnTo>
                  <a:lnTo>
                    <a:pt x="gd429" y="gd430"/>
                  </a:lnTo>
                  <a:lnTo>
                    <a:pt x="gd431" y="gd432"/>
                  </a:lnTo>
                  <a:close/>
                </a:path>
                <a:path w="21600" h="21600" fill="norm" stroke="1" extrusionOk="0">
                  <a:moveTo>
                    <a:pt x="gd433" y="gd434"/>
                  </a:moveTo>
                  <a:lnTo>
                    <a:pt x="gd435" y="gd436"/>
                  </a:lnTo>
                  <a:lnTo>
                    <a:pt x="gd437" y="gd438"/>
                  </a:lnTo>
                  <a:lnTo>
                    <a:pt x="gd439" y="gd440"/>
                  </a:lnTo>
                  <a:lnTo>
                    <a:pt x="gd441" y="gd442"/>
                  </a:lnTo>
                  <a:close/>
                </a:path>
                <a:path w="21600" h="21600" fill="norm" stroke="1" extrusionOk="0">
                  <a:moveTo>
                    <a:pt x="gd443" y="gd444"/>
                  </a:moveTo>
                  <a:lnTo>
                    <a:pt x="gd445" y="gd446"/>
                  </a:lnTo>
                  <a:lnTo>
                    <a:pt x="gd447" y="gd448"/>
                  </a:lnTo>
                  <a:lnTo>
                    <a:pt x="gd449" y="gd450"/>
                  </a:lnTo>
                  <a:lnTo>
                    <a:pt x="gd451" y="gd452"/>
                  </a:lnTo>
                  <a:close/>
                </a:path>
                <a:path w="21600" h="21600" fill="norm" stroke="1" extrusionOk="0">
                  <a:moveTo>
                    <a:pt x="gd453" y="gd454"/>
                  </a:moveTo>
                  <a:lnTo>
                    <a:pt x="gd455" y="gd456"/>
                  </a:lnTo>
                  <a:lnTo>
                    <a:pt x="gd457" y="gd458"/>
                  </a:lnTo>
                  <a:lnTo>
                    <a:pt x="gd459" y="gd460"/>
                  </a:lnTo>
                  <a:lnTo>
                    <a:pt x="gd461" y="gd462"/>
                  </a:lnTo>
                  <a:close/>
                </a:path>
                <a:path w="21600" h="21600" fill="norm" stroke="1" extrusionOk="0">
                  <a:moveTo>
                    <a:pt x="gd463" y="gd464"/>
                  </a:moveTo>
                  <a:lnTo>
                    <a:pt x="gd465" y="gd466"/>
                  </a:lnTo>
                  <a:lnTo>
                    <a:pt x="gd467" y="gd468"/>
                  </a:lnTo>
                  <a:lnTo>
                    <a:pt x="gd469" y="gd470"/>
                  </a:lnTo>
                  <a:lnTo>
                    <a:pt x="gd471" y="gd472"/>
                  </a:lnTo>
                  <a:close/>
                </a:path>
                <a:path w="21600" h="21600" fill="norm" stroke="1" extrusionOk="0">
                  <a:moveTo>
                    <a:pt x="gd473" y="gd474"/>
                  </a:moveTo>
                  <a:lnTo>
                    <a:pt x="gd475" y="gd476"/>
                  </a:lnTo>
                  <a:lnTo>
                    <a:pt x="gd477" y="gd478"/>
                  </a:lnTo>
                  <a:lnTo>
                    <a:pt x="gd479" y="gd480"/>
                  </a:lnTo>
                  <a:lnTo>
                    <a:pt x="gd481" y="gd482"/>
                  </a:lnTo>
                  <a:close/>
                </a:path>
                <a:path w="21600" h="21600" fill="norm" stroke="1" extrusionOk="0">
                  <a:moveTo>
                    <a:pt x="gd483" y="gd484"/>
                  </a:moveTo>
                  <a:lnTo>
                    <a:pt x="gd485" y="gd486"/>
                  </a:lnTo>
                  <a:lnTo>
                    <a:pt x="gd487" y="gd488"/>
                  </a:lnTo>
                  <a:lnTo>
                    <a:pt x="gd489" y="gd490"/>
                  </a:lnTo>
                  <a:lnTo>
                    <a:pt x="gd491" y="gd492"/>
                  </a:lnTo>
                  <a:close/>
                </a:path>
                <a:path w="21600" h="21600" fill="norm" stroke="1" extrusionOk="0">
                  <a:moveTo>
                    <a:pt x="gd493" y="gd494"/>
                  </a:moveTo>
                  <a:lnTo>
                    <a:pt x="gd495" y="gd496"/>
                  </a:lnTo>
                  <a:lnTo>
                    <a:pt x="gd497" y="gd498"/>
                  </a:lnTo>
                  <a:lnTo>
                    <a:pt x="gd499" y="gd500"/>
                  </a:lnTo>
                  <a:lnTo>
                    <a:pt x="gd501" y="gd502"/>
                  </a:lnTo>
                  <a:close/>
                </a:path>
                <a:path w="21600" h="21600" fill="norm" stroke="1" extrusionOk="0">
                  <a:moveTo>
                    <a:pt x="gd503" y="gd504"/>
                  </a:moveTo>
                  <a:lnTo>
                    <a:pt x="gd505" y="gd506"/>
                  </a:lnTo>
                  <a:lnTo>
                    <a:pt x="gd507" y="gd508"/>
                  </a:lnTo>
                  <a:lnTo>
                    <a:pt x="gd509" y="gd510"/>
                  </a:lnTo>
                  <a:lnTo>
                    <a:pt x="gd511" y="gd512"/>
                  </a:lnTo>
                  <a:close/>
                </a:path>
                <a:path w="21600" h="21600" fill="norm" stroke="1" extrusionOk="0">
                  <a:moveTo>
                    <a:pt x="gd513" y="gd514"/>
                  </a:moveTo>
                  <a:lnTo>
                    <a:pt x="gd515" y="gd516"/>
                  </a:lnTo>
                  <a:lnTo>
                    <a:pt x="gd517" y="gd518"/>
                  </a:lnTo>
                  <a:lnTo>
                    <a:pt x="gd519" y="gd520"/>
                  </a:lnTo>
                  <a:lnTo>
                    <a:pt x="gd521" y="gd522"/>
                  </a:lnTo>
                  <a:close/>
                </a:path>
                <a:path w="21600" h="21600" fill="norm" stroke="1" extrusionOk="0">
                  <a:moveTo>
                    <a:pt x="gd523" y="gd524"/>
                  </a:moveTo>
                  <a:lnTo>
                    <a:pt x="gd525" y="gd526"/>
                  </a:lnTo>
                  <a:lnTo>
                    <a:pt x="gd527" y="gd528"/>
                  </a:lnTo>
                  <a:lnTo>
                    <a:pt x="gd529" y="gd530"/>
                  </a:lnTo>
                  <a:lnTo>
                    <a:pt x="gd531" y="gd532"/>
                  </a:lnTo>
                  <a:close/>
                </a:path>
                <a:path w="21600" h="21600" fill="norm" stroke="1" extrusionOk="0">
                  <a:moveTo>
                    <a:pt x="gd533" y="gd534"/>
                  </a:moveTo>
                  <a:lnTo>
                    <a:pt x="gd535" y="gd536"/>
                  </a:lnTo>
                  <a:lnTo>
                    <a:pt x="gd537" y="gd538"/>
                  </a:lnTo>
                  <a:lnTo>
                    <a:pt x="gd539" y="gd540"/>
                  </a:lnTo>
                  <a:lnTo>
                    <a:pt x="gd541" y="gd542"/>
                  </a:lnTo>
                  <a:close/>
                </a:path>
                <a:path w="21600" h="21600" fill="norm" stroke="1" extrusionOk="0">
                  <a:moveTo>
                    <a:pt x="gd543" y="gd544"/>
                  </a:moveTo>
                  <a:lnTo>
                    <a:pt x="gd545" y="gd546"/>
                  </a:lnTo>
                  <a:lnTo>
                    <a:pt x="gd547" y="gd548"/>
                  </a:lnTo>
                  <a:lnTo>
                    <a:pt x="gd549" y="gd550"/>
                  </a:lnTo>
                  <a:lnTo>
                    <a:pt x="gd551" y="gd552"/>
                  </a:lnTo>
                  <a:close/>
                </a:path>
              </a:pathLst>
            </a:custGeom>
            <a:solidFill>
              <a:srgbClr val="CCCCFF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4595" name="Sound"/>
            <p:cNvSpPr>
              <a:spLocks noChangeShapeType="1"/>
            </p:cNvSpPr>
            <p:nvPr/>
          </p:nvSpPr>
          <p:spPr bwMode="auto">
            <a:xfrm>
              <a:off x="2723" y="1584"/>
              <a:ext cx="1008" cy="768"/>
            </a:xfrm>
            <a:custGeom>
              <a:avLst/>
              <a:gdLst>
                <a:gd name="gd0" fmla="val 65536"/>
                <a:gd name="gd1" fmla="val 0"/>
                <a:gd name="gd2" fmla="val 7273"/>
                <a:gd name="gd3" fmla="val 5824"/>
                <a:gd name="gd4" fmla="val 7273"/>
                <a:gd name="gd5" fmla="val 11164"/>
                <a:gd name="gd6" fmla="val 0"/>
                <a:gd name="gd7" fmla="val 11164"/>
                <a:gd name="gd8" fmla="val 21159"/>
                <a:gd name="gd9" fmla="val 5824"/>
                <a:gd name="gd10" fmla="val 13885"/>
                <a:gd name="gd11" fmla="val 0"/>
                <a:gd name="gd12" fmla="val 13885"/>
                <a:gd name="gd13" fmla="val 0"/>
                <a:gd name="gd14" fmla="val 7273"/>
                <a:gd name="gd15" fmla="val 13024"/>
                <a:gd name="gd16" fmla="val 7273"/>
                <a:gd name="gd17" fmla="val 13591"/>
                <a:gd name="gd18" fmla="val 6722"/>
                <a:gd name="gd19" fmla="val 13833"/>
                <a:gd name="gd20" fmla="val 7548"/>
                <a:gd name="gd21" fmla="val 14076"/>
                <a:gd name="gd22" fmla="val 8485"/>
                <a:gd name="gd23" fmla="val 14157"/>
                <a:gd name="gd24" fmla="val 9367"/>
                <a:gd name="gd25" fmla="val 14197"/>
                <a:gd name="gd26" fmla="val 10524"/>
                <a:gd name="gd27" fmla="val 14197"/>
                <a:gd name="gd28" fmla="val 11406"/>
                <a:gd name="gd29" fmla="val 14116"/>
                <a:gd name="gd30" fmla="val 12012"/>
                <a:gd name="gd31" fmla="val 13995"/>
                <a:gd name="gd32" fmla="val 12728"/>
                <a:gd name="gd33" fmla="val 13833"/>
                <a:gd name="gd34" fmla="val 13444"/>
                <a:gd name="gd35" fmla="val 13712"/>
                <a:gd name="gd36" fmla="val 14106"/>
                <a:gd name="gd37" fmla="val 13591"/>
                <a:gd name="gd38" fmla="val 14546"/>
                <a:gd name="gd39" fmla="val 13065"/>
                <a:gd name="gd40" fmla="val 13885"/>
                <a:gd name="gd41" fmla="val 13307"/>
                <a:gd name="gd42" fmla="val 12893"/>
                <a:gd name="gd43" fmla="val 13469"/>
                <a:gd name="gd44" fmla="val 11791"/>
                <a:gd name="gd45" fmla="val 13550"/>
                <a:gd name="gd46" fmla="val 10910"/>
                <a:gd name="gd47" fmla="val 13591"/>
                <a:gd name="gd48" fmla="val 10138"/>
                <a:gd name="gd49" fmla="val 13469"/>
                <a:gd name="gd50" fmla="val 9367"/>
                <a:gd name="gd51" fmla="val 13388"/>
                <a:gd name="gd52" fmla="val 8595"/>
                <a:gd name="gd53" fmla="val 13267"/>
                <a:gd name="gd54" fmla="val 7934"/>
                <a:gd name="gd55" fmla="val 13024"/>
                <a:gd name="gd56" fmla="val 7273"/>
                <a:gd name="gd57" fmla="val 16382"/>
                <a:gd name="gd58" fmla="val 3967"/>
                <a:gd name="gd59" fmla="val 16786"/>
                <a:gd name="gd60" fmla="val 5179"/>
                <a:gd name="gd61" fmla="val 17150"/>
                <a:gd name="gd62" fmla="val 6612"/>
                <a:gd name="gd63" fmla="val 17474"/>
                <a:gd name="gd64" fmla="val 8651"/>
                <a:gd name="gd65" fmla="val 17595"/>
                <a:gd name="gd66" fmla="val 9753"/>
                <a:gd name="gd67" fmla="val 17635"/>
                <a:gd name="gd68" fmla="val 12012"/>
                <a:gd name="gd69" fmla="val 17393"/>
                <a:gd name="gd70" fmla="val 13665"/>
                <a:gd name="gd71" fmla="val 17150"/>
                <a:gd name="gd72" fmla="val 15208"/>
                <a:gd name="gd73" fmla="val 16786"/>
                <a:gd name="gd74" fmla="val 16310"/>
                <a:gd name="gd75" fmla="val 16341"/>
                <a:gd name="gd76" fmla="val 17687"/>
                <a:gd name="gd77" fmla="val 15815"/>
                <a:gd name="gd78" fmla="val 17081"/>
                <a:gd name="gd79" fmla="val 16503"/>
                <a:gd name="gd80" fmla="val 14602"/>
                <a:gd name="gd81" fmla="val 16786"/>
                <a:gd name="gd82" fmla="val 13169"/>
                <a:gd name="gd83" fmla="val 16867"/>
                <a:gd name="gd84" fmla="val 12012"/>
                <a:gd name="gd85" fmla="val 16867"/>
                <a:gd name="gd86" fmla="val 9642"/>
                <a:gd name="gd87" fmla="val 16705"/>
                <a:gd name="gd88" fmla="val 7989"/>
                <a:gd name="gd89" fmla="val 16422"/>
                <a:gd name="gd90" fmla="val 6612"/>
                <a:gd name="gd91" fmla="val 16220"/>
                <a:gd name="gd92" fmla="val 5675"/>
                <a:gd name="gd93" fmla="val 15856"/>
                <a:gd name="gd94" fmla="val 4518"/>
                <a:gd name="gd95" fmla="val 16382"/>
                <a:gd name="gd96" fmla="val 3967"/>
                <a:gd name="gd97" fmla="val 18889"/>
                <a:gd name="gd98" fmla="val 1377"/>
                <a:gd name="gd99" fmla="val 19415"/>
                <a:gd name="gd100" fmla="val 826"/>
                <a:gd name="gd101" fmla="val 20194"/>
                <a:gd name="gd102" fmla="val 2576"/>
                <a:gd name="gd103" fmla="val 20831"/>
                <a:gd name="gd104" fmla="val 4683"/>
                <a:gd name="gd105" fmla="val 21357"/>
                <a:gd name="gd106" fmla="val 7204"/>
                <a:gd name="gd107" fmla="val 21650"/>
                <a:gd name="gd108" fmla="val 9450"/>
                <a:gd name="gd109" fmla="val 21600"/>
                <a:gd name="gd110" fmla="val 12301"/>
                <a:gd name="gd111" fmla="val 21215"/>
                <a:gd name="gd112" fmla="val 15938"/>
                <a:gd name="gd113" fmla="val 20629"/>
                <a:gd name="gd114" fmla="val 18348"/>
                <a:gd name="gd115" fmla="val 19415"/>
                <a:gd name="gd116" fmla="val 21655"/>
                <a:gd name="gd117" fmla="val 18889"/>
                <a:gd name="gd118" fmla="val 21159"/>
                <a:gd name="gd119" fmla="val 19901"/>
                <a:gd name="gd120" fmla="val 18404"/>
                <a:gd name="gd121" fmla="val 20467"/>
                <a:gd name="gd122" fmla="val 15593"/>
                <a:gd name="gd123" fmla="val 20791"/>
                <a:gd name="gd124" fmla="val 12342"/>
                <a:gd name="gd125" fmla="val 20871"/>
                <a:gd name="gd126" fmla="val 9532"/>
                <a:gd name="gd127" fmla="val 20629"/>
                <a:gd name="gd128" fmla="val 7411"/>
                <a:gd name="gd129" fmla="val 20062"/>
                <a:gd name="gd130" fmla="val 4628"/>
                <a:gd name="gd131" fmla="val 19415"/>
                <a:gd name="gd132" fmla="val 2810"/>
                <a:gd name="gd133" fmla="val 18889"/>
                <a:gd name="gd134" fmla="val 1377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close/>
                </a:path>
                <a:path w="21600" h="21600" fill="norm" stroke="1" extrusionOk="0">
                  <a:moveTo>
                    <a:pt x="gd15" y="gd16"/>
                  </a:move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close/>
                </a:path>
                <a:path w="21600" h="21600" fill="norm" stroke="1" extrusionOk="0">
                  <a:moveTo>
                    <a:pt x="gd57" y="gd58"/>
                  </a:move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close/>
                </a:path>
                <a:path w="21600" h="21600" fill="norm" stroke="1" extrusionOk="0">
                  <a:moveTo>
                    <a:pt x="gd97" y="gd98"/>
                  </a:move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close/>
                </a:path>
              </a:pathLst>
            </a:custGeom>
            <a:solidFill>
              <a:srgbClr val="CCCCFF"/>
            </a:solidFill>
            <a:ln w="9524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4596" name="Photo"/>
            <p:cNvSpPr>
              <a:spLocks noChangeShapeType="1"/>
            </p:cNvSpPr>
            <p:nvPr/>
          </p:nvSpPr>
          <p:spPr bwMode="auto">
            <a:xfrm>
              <a:off x="3108" y="2040"/>
              <a:ext cx="936" cy="696"/>
            </a:xfrm>
            <a:custGeom>
              <a:avLst/>
              <a:gdLst>
                <a:gd name="gd0" fmla="val 65536"/>
                <a:gd name="gd1" fmla="val 0"/>
                <a:gd name="gd2" fmla="val 21600"/>
                <a:gd name="gd3" fmla="val 0"/>
                <a:gd name="gd4" fmla="val 3085"/>
                <a:gd name="gd5" fmla="val 1542"/>
                <a:gd name="gd6" fmla="val 3085"/>
                <a:gd name="gd7" fmla="val 1542"/>
                <a:gd name="gd8" fmla="val 1028"/>
                <a:gd name="gd9" fmla="val 3857"/>
                <a:gd name="gd10" fmla="val 1028"/>
                <a:gd name="gd11" fmla="val 3857"/>
                <a:gd name="gd12" fmla="val 3085"/>
                <a:gd name="gd13" fmla="val 5400"/>
                <a:gd name="gd14" fmla="val 3085"/>
                <a:gd name="gd15" fmla="val 6942"/>
                <a:gd name="gd16" fmla="val 0"/>
                <a:gd name="gd17" fmla="val 14657"/>
                <a:gd name="gd18" fmla="val 0"/>
                <a:gd name="gd19" fmla="val 16200"/>
                <a:gd name="gd20" fmla="val 3085"/>
                <a:gd name="gd21" fmla="val 21600"/>
                <a:gd name="gd22" fmla="val 3085"/>
                <a:gd name="gd23" fmla="val 21600"/>
                <a:gd name="gd24" fmla="val 21600"/>
                <a:gd name="gd25" fmla="val 0"/>
                <a:gd name="gd26" fmla="val 21600"/>
                <a:gd name="gd27" fmla="val 0"/>
                <a:gd name="gd28" fmla="val 3085"/>
                <a:gd name="gd29" fmla="val 21600"/>
                <a:gd name="gd30" fmla="val 3085"/>
                <a:gd name="gd31" fmla="val 21600"/>
                <a:gd name="gd32" fmla="val 21600"/>
                <a:gd name="gd33" fmla="val 0"/>
                <a:gd name="gd34" fmla="val 21600"/>
                <a:gd name="gd35" fmla="val 0"/>
                <a:gd name="gd36" fmla="val 3085"/>
                <a:gd name="gd37" fmla="val 10800"/>
                <a:gd name="gd38" fmla="val 4800"/>
                <a:gd name="gd39" fmla="val 11925"/>
                <a:gd name="gd40" fmla="val 4971"/>
                <a:gd name="gd41" fmla="val 13017"/>
                <a:gd name="gd42" fmla="val 5442"/>
                <a:gd name="gd43" fmla="val 14046"/>
                <a:gd name="gd44" fmla="val 6128"/>
                <a:gd name="gd45" fmla="val 14914"/>
                <a:gd name="gd46" fmla="val 7071"/>
                <a:gd name="gd47" fmla="val 15621"/>
                <a:gd name="gd48" fmla="val 8271"/>
                <a:gd name="gd49" fmla="val 16167"/>
                <a:gd name="gd50" fmla="val 9514"/>
                <a:gd name="gd51" fmla="val 16425"/>
                <a:gd name="gd52" fmla="val 11014"/>
                <a:gd name="gd53" fmla="val 16585"/>
                <a:gd name="gd54" fmla="val 12471"/>
                <a:gd name="gd55" fmla="val 16489"/>
                <a:gd name="gd56" fmla="val 14014"/>
                <a:gd name="gd57" fmla="val 16135"/>
                <a:gd name="gd58" fmla="val 15471"/>
                <a:gd name="gd59" fmla="val 15621"/>
                <a:gd name="gd60" fmla="val 16800"/>
                <a:gd name="gd61" fmla="val 14914"/>
                <a:gd name="gd62" fmla="val 18000"/>
                <a:gd name="gd63" fmla="val 14046"/>
                <a:gd name="gd64" fmla="val 18942"/>
                <a:gd name="gd65" fmla="val 13050"/>
                <a:gd name="gd66" fmla="val 19671"/>
                <a:gd name="gd67" fmla="val 11925"/>
                <a:gd name="gd68" fmla="val 20057"/>
                <a:gd name="gd69" fmla="val 10832"/>
                <a:gd name="gd70" fmla="val 20185"/>
                <a:gd name="gd71" fmla="val 9675"/>
                <a:gd name="gd72" fmla="val 20142"/>
                <a:gd name="gd73" fmla="val 8582"/>
                <a:gd name="gd74" fmla="val 19628"/>
                <a:gd name="gd75" fmla="val 7553"/>
                <a:gd name="gd76" fmla="val 18942"/>
                <a:gd name="gd77" fmla="val 6717"/>
                <a:gd name="gd78" fmla="val 17957"/>
                <a:gd name="gd79" fmla="val 5946"/>
                <a:gd name="gd80" fmla="val 16842"/>
                <a:gd name="gd81" fmla="val 5464"/>
                <a:gd name="gd82" fmla="val 15514"/>
                <a:gd name="gd83" fmla="val 5078"/>
                <a:gd name="gd84" fmla="val 14014"/>
                <a:gd name="gd85" fmla="val 5014"/>
                <a:gd name="gd86" fmla="val 12514"/>
                <a:gd name="gd87" fmla="val 5110"/>
                <a:gd name="gd88" fmla="val 11014"/>
                <a:gd name="gd89" fmla="val 5528"/>
                <a:gd name="gd90" fmla="val 9557"/>
                <a:gd name="gd91" fmla="val 6010"/>
                <a:gd name="gd92" fmla="val 8228"/>
                <a:gd name="gd93" fmla="val 6750"/>
                <a:gd name="gd94" fmla="val 7114"/>
                <a:gd name="gd95" fmla="val 7650"/>
                <a:gd name="gd96" fmla="val 6085"/>
                <a:gd name="gd97" fmla="val 8614"/>
                <a:gd name="gd98" fmla="val 5400"/>
                <a:gd name="gd99" fmla="val 9707"/>
                <a:gd name="gd100" fmla="val 4971"/>
                <a:gd name="gd101" fmla="val 10800"/>
                <a:gd name="gd102" fmla="val 4800"/>
                <a:gd name="gd103" fmla="val 8003"/>
                <a:gd name="gd104" fmla="val 8057"/>
                <a:gd name="gd105" fmla="val 8807"/>
                <a:gd name="gd106" fmla="val 7371"/>
                <a:gd name="gd107" fmla="val 9546"/>
                <a:gd name="gd108" fmla="val 6985"/>
                <a:gd name="gd109" fmla="val 10446"/>
                <a:gd name="gd110" fmla="val 6771"/>
                <a:gd name="gd111" fmla="val 11217"/>
                <a:gd name="gd112" fmla="val 6771"/>
                <a:gd name="gd113" fmla="val 12053"/>
                <a:gd name="gd114" fmla="val 7028"/>
                <a:gd name="gd115" fmla="val 12889"/>
                <a:gd name="gd116" fmla="val 7457"/>
                <a:gd name="gd117" fmla="val 13628"/>
                <a:gd name="gd118" fmla="val 8100"/>
                <a:gd name="gd119" fmla="val 14175"/>
                <a:gd name="gd120" fmla="val 8871"/>
                <a:gd name="gd121" fmla="val 14625"/>
                <a:gd name="gd122" fmla="val 9814"/>
                <a:gd name="gd123" fmla="val 14978"/>
                <a:gd name="gd124" fmla="val 10885"/>
                <a:gd name="gd125" fmla="val 15171"/>
                <a:gd name="gd126" fmla="val 12042"/>
                <a:gd name="gd127" fmla="val 15107"/>
                <a:gd name="gd128" fmla="val 13114"/>
                <a:gd name="gd129" fmla="val 15042"/>
                <a:gd name="gd130" fmla="val 14228"/>
                <a:gd name="gd131" fmla="val 14689"/>
                <a:gd name="gd132" fmla="val 15257"/>
                <a:gd name="gd133" fmla="val 14207"/>
                <a:gd name="gd134" fmla="val 16285"/>
                <a:gd name="gd135" fmla="val 13596"/>
                <a:gd name="gd136" fmla="val 17057"/>
                <a:gd name="gd137" fmla="val 12889"/>
                <a:gd name="gd138" fmla="val 17657"/>
                <a:gd name="gd139" fmla="val 12053"/>
                <a:gd name="gd140" fmla="val 18085"/>
                <a:gd name="gd141" fmla="val 11185"/>
                <a:gd name="gd142" fmla="val 18257"/>
                <a:gd name="gd143" fmla="val 10414"/>
                <a:gd name="gd144" fmla="val 18214"/>
                <a:gd name="gd145" fmla="val 9546"/>
                <a:gd name="gd146" fmla="val 18042"/>
                <a:gd name="gd147" fmla="val 8742"/>
                <a:gd name="gd148" fmla="val 17614"/>
                <a:gd name="gd149" fmla="val 8003"/>
                <a:gd name="gd150" fmla="val 17014"/>
                <a:gd name="gd151" fmla="val 7457"/>
                <a:gd name="gd152" fmla="val 16242"/>
                <a:gd name="gd153" fmla="val 6975"/>
                <a:gd name="gd154" fmla="val 15257"/>
                <a:gd name="gd155" fmla="val 6653"/>
                <a:gd name="gd156" fmla="val 14142"/>
                <a:gd name="gd157" fmla="val 6492"/>
                <a:gd name="gd158" fmla="val 13114"/>
                <a:gd name="gd159" fmla="val 6525"/>
                <a:gd name="gd160" fmla="val 11914"/>
                <a:gd name="gd161" fmla="val 6621"/>
                <a:gd name="gd162" fmla="val 10842"/>
                <a:gd name="gd163" fmla="val 6942"/>
                <a:gd name="gd164" fmla="val 9771"/>
                <a:gd name="gd165" fmla="val 7457"/>
                <a:gd name="gd166" fmla="val 8785"/>
                <a:gd name="gd167" fmla="val 8003"/>
                <a:gd name="gd168" fmla="val 8057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close/>
                </a:path>
                <a:path w="21600" h="21600" fill="norm" stroke="1" extrusionOk="0">
                  <a:moveTo>
                    <a:pt x="gd27" y="gd28"/>
                  </a:move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close/>
                </a:path>
                <a:path w="21600" h="21600" fill="norm" stroke="1" extrusionOk="0">
                  <a:moveTo>
                    <a:pt x="gd37" y="gd38"/>
                  </a:move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close/>
                </a:path>
                <a:path w="21600" h="21600" fill="norm" stroke="1" extrusionOk="0">
                  <a:moveTo>
                    <a:pt x="gd103" y="gd104"/>
                  </a:move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close/>
                </a:path>
              </a:pathLst>
            </a:custGeom>
            <a:solidFill>
              <a:srgbClr val="CCCCFF"/>
            </a:solidFill>
            <a:ln w="9524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4597" name="Music"/>
            <p:cNvSpPr>
              <a:spLocks noChangeShapeType="1"/>
            </p:cNvSpPr>
            <p:nvPr/>
          </p:nvSpPr>
          <p:spPr bwMode="auto">
            <a:xfrm>
              <a:off x="3216" y="2448"/>
              <a:ext cx="768" cy="672"/>
            </a:xfrm>
            <a:custGeom>
              <a:avLst/>
              <a:gdLst>
                <a:gd name="gd0" fmla="val 65536"/>
                <a:gd name="gd1" fmla="val 7352"/>
                <a:gd name="gd2" fmla="val 46"/>
                <a:gd name="gd3" fmla="val 7373"/>
                <a:gd name="gd4" fmla="val 9900"/>
                <a:gd name="gd5" fmla="val 7352"/>
                <a:gd name="gd6" fmla="val 16107"/>
                <a:gd name="gd7" fmla="val 7103"/>
                <a:gd name="gd8" fmla="val 15969"/>
                <a:gd name="gd9" fmla="val 6729"/>
                <a:gd name="gd10" fmla="val 15692"/>
                <a:gd name="gd11" fmla="val 6355"/>
                <a:gd name="gd12" fmla="val 15553"/>
                <a:gd name="gd13" fmla="val 5981"/>
                <a:gd name="gd14" fmla="val 15415"/>
                <a:gd name="gd15" fmla="val 5607"/>
                <a:gd name="gd16" fmla="val 15276"/>
                <a:gd name="gd17" fmla="val 5109"/>
                <a:gd name="gd18" fmla="val 15138"/>
                <a:gd name="gd19" fmla="val 4735"/>
                <a:gd name="gd20" fmla="val 15138"/>
                <a:gd name="gd21" fmla="val 4236"/>
                <a:gd name="gd22" fmla="val 15138"/>
                <a:gd name="gd23" fmla="val 3364"/>
                <a:gd name="gd24" fmla="val 15138"/>
                <a:gd name="gd25" fmla="val 2616"/>
                <a:gd name="gd26" fmla="val 15276"/>
                <a:gd name="gd27" fmla="val 1869"/>
                <a:gd name="gd28" fmla="val 15692"/>
                <a:gd name="gd29" fmla="val 1246"/>
                <a:gd name="gd30" fmla="val 15969"/>
                <a:gd name="gd31" fmla="val 747"/>
                <a:gd name="gd32" fmla="val 16523"/>
                <a:gd name="gd33" fmla="val 373"/>
                <a:gd name="gd34" fmla="val 17076"/>
                <a:gd name="gd35" fmla="val 124"/>
                <a:gd name="gd36" fmla="val 17630"/>
                <a:gd name="gd37" fmla="val 0"/>
                <a:gd name="gd38" fmla="val 18323"/>
                <a:gd name="gd39" fmla="val 124"/>
                <a:gd name="gd40" fmla="val 19015"/>
                <a:gd name="gd41" fmla="val 373"/>
                <a:gd name="gd42" fmla="val 19569"/>
                <a:gd name="gd43" fmla="val 747"/>
                <a:gd name="gd44" fmla="val 20123"/>
                <a:gd name="gd45" fmla="val 1246"/>
                <a:gd name="gd46" fmla="val 20676"/>
                <a:gd name="gd47" fmla="val 1869"/>
                <a:gd name="gd48" fmla="val 21092"/>
                <a:gd name="gd49" fmla="val 2616"/>
                <a:gd name="gd50" fmla="val 21369"/>
                <a:gd name="gd51" fmla="val 3364"/>
                <a:gd name="gd52" fmla="val 21507"/>
                <a:gd name="gd53" fmla="val 4236"/>
                <a:gd name="gd54" fmla="val 21646"/>
                <a:gd name="gd55" fmla="val 5109"/>
                <a:gd name="gd56" fmla="val 21507"/>
                <a:gd name="gd57" fmla="val 5856"/>
                <a:gd name="gd58" fmla="val 21369"/>
                <a:gd name="gd59" fmla="val 6604"/>
                <a:gd name="gd60" fmla="val 21092"/>
                <a:gd name="gd61" fmla="val 7227"/>
                <a:gd name="gd62" fmla="val 20676"/>
                <a:gd name="gd63" fmla="val 7726"/>
                <a:gd name="gd64" fmla="val 20123"/>
                <a:gd name="gd65" fmla="val 8100"/>
                <a:gd name="gd66" fmla="val 19569"/>
                <a:gd name="gd67" fmla="val 8349"/>
                <a:gd name="gd68" fmla="val 19015"/>
                <a:gd name="gd69" fmla="val 8473"/>
                <a:gd name="gd70" fmla="val 18323"/>
                <a:gd name="gd71" fmla="val 8473"/>
                <a:gd name="gd72" fmla="val 18323"/>
                <a:gd name="gd73" fmla="val 8473"/>
                <a:gd name="gd74" fmla="val 6276"/>
                <a:gd name="gd75" fmla="val 20561"/>
                <a:gd name="gd76" fmla="val 6276"/>
                <a:gd name="gd77" fmla="val 20561"/>
                <a:gd name="gd78" fmla="val 16107"/>
                <a:gd name="gd79" fmla="val 20187"/>
                <a:gd name="gd80" fmla="val 15830"/>
                <a:gd name="gd81" fmla="val 19938"/>
                <a:gd name="gd82" fmla="val 15692"/>
                <a:gd name="gd83" fmla="val 19564"/>
                <a:gd name="gd84" fmla="val 15553"/>
                <a:gd name="gd85" fmla="val 19190"/>
                <a:gd name="gd86" fmla="val 15415"/>
                <a:gd name="gd87" fmla="val 18692"/>
                <a:gd name="gd88" fmla="val 15276"/>
                <a:gd name="gd89" fmla="val 18318"/>
                <a:gd name="gd90" fmla="val 15138"/>
                <a:gd name="gd91" fmla="val 17944"/>
                <a:gd name="gd92" fmla="val 15138"/>
                <a:gd name="gd93" fmla="val 17446"/>
                <a:gd name="gd94" fmla="val 15138"/>
                <a:gd name="gd95" fmla="val 16573"/>
                <a:gd name="gd96" fmla="val 15138"/>
                <a:gd name="gd97" fmla="val 15826"/>
                <a:gd name="gd98" fmla="val 15276"/>
                <a:gd name="gd99" fmla="val 15078"/>
                <a:gd name="gd100" fmla="val 15692"/>
                <a:gd name="gd101" fmla="val 14455"/>
                <a:gd name="gd102" fmla="val 15969"/>
                <a:gd name="gd103" fmla="val 13956"/>
                <a:gd name="gd104" fmla="val 16523"/>
                <a:gd name="gd105" fmla="val 13583"/>
                <a:gd name="gd106" fmla="val 17076"/>
                <a:gd name="gd107" fmla="val 13333"/>
                <a:gd name="gd108" fmla="val 17630"/>
                <a:gd name="gd109" fmla="val 13209"/>
                <a:gd name="gd110" fmla="val 18323"/>
                <a:gd name="gd111" fmla="val 13333"/>
                <a:gd name="gd112" fmla="val 19015"/>
                <a:gd name="gd113" fmla="val 13583"/>
                <a:gd name="gd114" fmla="val 19569"/>
                <a:gd name="gd115" fmla="val 13956"/>
                <a:gd name="gd116" fmla="val 20123"/>
                <a:gd name="gd117" fmla="val 14455"/>
                <a:gd name="gd118" fmla="val 20676"/>
                <a:gd name="gd119" fmla="val 15078"/>
                <a:gd name="gd120" fmla="val 21092"/>
                <a:gd name="gd121" fmla="val 15826"/>
                <a:gd name="gd122" fmla="val 21369"/>
                <a:gd name="gd123" fmla="val 16573"/>
                <a:gd name="gd124" fmla="val 21507"/>
                <a:gd name="gd125" fmla="val 17446"/>
                <a:gd name="gd126" fmla="val 21646"/>
                <a:gd name="gd127" fmla="val 18318"/>
                <a:gd name="gd128" fmla="val 21507"/>
                <a:gd name="gd129" fmla="val 19066"/>
                <a:gd name="gd130" fmla="val 21369"/>
                <a:gd name="gd131" fmla="val 19813"/>
                <a:gd name="gd132" fmla="val 21092"/>
                <a:gd name="gd133" fmla="val 20436"/>
                <a:gd name="gd134" fmla="val 20676"/>
                <a:gd name="gd135" fmla="val 20935"/>
                <a:gd name="gd136" fmla="val 20123"/>
                <a:gd name="gd137" fmla="val 21309"/>
                <a:gd name="gd138" fmla="val 19569"/>
                <a:gd name="gd139" fmla="val 21558"/>
                <a:gd name="gd140" fmla="val 19015"/>
                <a:gd name="gd141" fmla="val 21683"/>
                <a:gd name="gd142" fmla="val 18323"/>
                <a:gd name="gd143" fmla="val 21683"/>
                <a:gd name="gd144" fmla="val 10061"/>
                <a:gd name="gd145" fmla="val 21683"/>
                <a:gd name="gd146" fmla="val 46"/>
                <a:gd name="gd147" fmla="val 7352"/>
                <a:gd name="gd148" fmla="val 46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close/>
                </a:path>
              </a:pathLst>
            </a:custGeom>
            <a:solidFill>
              <a:srgbClr val="CCCCFF"/>
            </a:solidFill>
            <a:ln w="9524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24598" name="modem"/>
          <p:cNvSpPr>
            <a:spLocks noChangeShapeType="1" noGrp="1"/>
          </p:cNvSpPr>
          <p:nvPr/>
        </p:nvSpPr>
        <p:spPr bwMode="auto">
          <a:xfrm>
            <a:off x="2133600" y="5638800"/>
            <a:ext cx="1371600" cy="304800"/>
          </a:xfrm>
          <a:custGeom>
            <a:avLst/>
            <a:gdLst>
              <a:gd name="gd0" fmla="val 65536"/>
              <a:gd name="gd1" fmla="val 0"/>
              <a:gd name="gd2" fmla="val 5152"/>
              <a:gd name="gd3" fmla="val 2941"/>
              <a:gd name="gd4" fmla="val 0"/>
              <a:gd name="gd5" fmla="val 18625"/>
              <a:gd name="gd6" fmla="val 0"/>
              <a:gd name="gd7" fmla="val 21600"/>
              <a:gd name="gd8" fmla="val 5152"/>
              <a:gd name="gd9" fmla="val 21600"/>
              <a:gd name="gd10" fmla="val 21600"/>
              <a:gd name="gd11" fmla="val 0"/>
              <a:gd name="gd12" fmla="val 21600"/>
              <a:gd name="gd13" fmla="val 0"/>
              <a:gd name="gd14" fmla="val 5152"/>
              <a:gd name="gd15" fmla="val 0"/>
              <a:gd name="gd16" fmla="val 5251"/>
              <a:gd name="gd17" fmla="val 21600"/>
              <a:gd name="gd18" fmla="val 5251"/>
              <a:gd name="gd19" fmla="val 1961"/>
              <a:gd name="gd20" fmla="val 11791"/>
              <a:gd name="gd21" fmla="val 1961"/>
              <a:gd name="gd22" fmla="val 14268"/>
              <a:gd name="gd23" fmla="val 2806"/>
              <a:gd name="gd24" fmla="val 14268"/>
              <a:gd name="gd25" fmla="val 2806"/>
              <a:gd name="gd26" fmla="val 11791"/>
              <a:gd name="gd27" fmla="val 1961"/>
              <a:gd name="gd28" fmla="val 11791"/>
              <a:gd name="gd29" fmla="val 3685"/>
              <a:gd name="gd30" fmla="val 11791"/>
              <a:gd name="gd31" fmla="val 3685"/>
              <a:gd name="gd32" fmla="val 14268"/>
              <a:gd name="gd33" fmla="val 4530"/>
              <a:gd name="gd34" fmla="val 14268"/>
              <a:gd name="gd35" fmla="val 4530"/>
              <a:gd name="gd36" fmla="val 11791"/>
              <a:gd name="gd37" fmla="val 3685"/>
              <a:gd name="gd38" fmla="val 11791"/>
              <a:gd name="gd39" fmla="val 5408"/>
              <a:gd name="gd40" fmla="val 11791"/>
              <a:gd name="gd41" fmla="val 5408"/>
              <a:gd name="gd42" fmla="val 14268"/>
              <a:gd name="gd43" fmla="val 6254"/>
              <a:gd name="gd44" fmla="val 14268"/>
              <a:gd name="gd45" fmla="val 6254"/>
              <a:gd name="gd46" fmla="val 11791"/>
              <a:gd name="gd47" fmla="val 5408"/>
              <a:gd name="gd48" fmla="val 11791"/>
              <a:gd name="gd49" fmla="val 7132"/>
              <a:gd name="gd50" fmla="val 11791"/>
              <a:gd name="gd51" fmla="val 7132"/>
              <a:gd name="gd52" fmla="val 14268"/>
              <a:gd name="gd53" fmla="val 7977"/>
              <a:gd name="gd54" fmla="val 14268"/>
              <a:gd name="gd55" fmla="val 7977"/>
              <a:gd name="gd56" fmla="val 11791"/>
              <a:gd name="gd57" fmla="val 7132"/>
              <a:gd name="gd58" fmla="val 1179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close/>
              </a:path>
              <a:path w="21600" h="21600" fill="norm" stroke="1" extrusionOk="0">
                <a:moveTo>
                  <a:pt x="gd39" y="gd40"/>
                </a:move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close/>
              </a:path>
              <a:path w="21600" h="21600" fill="norm" stroke="1" extrusionOk="0">
                <a:moveTo>
                  <a:pt x="gd49" y="gd50"/>
                </a:move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close/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599" name="monitor"/>
          <p:cNvSpPr>
            <a:spLocks noChangeShapeType="1" noGrp="1"/>
          </p:cNvSpPr>
          <p:nvPr/>
        </p:nvSpPr>
        <p:spPr bwMode="auto">
          <a:xfrm>
            <a:off x="4267200" y="152400"/>
            <a:ext cx="990600" cy="1200150"/>
          </a:xfrm>
          <a:custGeom>
            <a:avLst/>
            <a:gdLst>
              <a:gd name="gd0" fmla="val 65536"/>
              <a:gd name="gd1" fmla="val 6837"/>
              <a:gd name="gd2" fmla="val 21600"/>
              <a:gd name="gd3" fmla="val 3108"/>
              <a:gd name="gd4" fmla="val 19849"/>
              <a:gd name="gd5" fmla="val 3108"/>
              <a:gd name="gd6" fmla="val 17659"/>
              <a:gd name="gd7" fmla="val 0"/>
              <a:gd name="gd8" fmla="val 15178"/>
              <a:gd name="gd9" fmla="val 0"/>
              <a:gd name="gd10" fmla="val 10508"/>
              <a:gd name="gd11" fmla="val 0"/>
              <a:gd name="gd12" fmla="val 3941"/>
              <a:gd name="gd13" fmla="val 8081"/>
              <a:gd name="gd14" fmla="val 1168"/>
              <a:gd name="gd15" fmla="val 10722"/>
              <a:gd name="gd16" fmla="val 1605"/>
              <a:gd name="gd17" fmla="val 12587"/>
              <a:gd name="gd18" fmla="val 1751"/>
              <a:gd name="gd19" fmla="val 17871"/>
              <a:gd name="gd20" fmla="val 0"/>
              <a:gd name="gd21" fmla="val 21600"/>
              <a:gd name="gd22" fmla="val 1751"/>
              <a:gd name="gd23" fmla="val 21600"/>
              <a:gd name="gd24" fmla="val 10508"/>
              <a:gd name="gd25" fmla="val 21600"/>
              <a:gd name="gd26" fmla="val 16346"/>
              <a:gd name="gd27" fmla="val 10722"/>
              <a:gd name="gd28" fmla="val 20286"/>
              <a:gd name="gd29" fmla="val 6837"/>
              <a:gd name="gd30" fmla="val 21600"/>
              <a:gd name="gd31" fmla="val 3108"/>
              <a:gd name="gd32" fmla="val 5254"/>
              <a:gd name="gd33" fmla="val 2642"/>
              <a:gd name="gd34" fmla="val 4962"/>
              <a:gd name="gd35" fmla="val 777"/>
              <a:gd name="gd36" fmla="val 4232"/>
              <a:gd name="gd37" fmla="val 155"/>
              <a:gd name="gd38" fmla="val 3941"/>
              <a:gd name="gd39" fmla="val 6837"/>
              <a:gd name="gd40" fmla="val 7005"/>
              <a:gd name="gd41" fmla="val 6216"/>
              <a:gd name="gd42" fmla="val 6714"/>
              <a:gd name="gd43" fmla="val 3885"/>
              <a:gd name="gd44" fmla="val 5546"/>
              <a:gd name="gd45" fmla="val 3108"/>
              <a:gd name="gd46" fmla="val 5254"/>
              <a:gd name="gd47" fmla="val 19735"/>
              <a:gd name="gd48" fmla="val 14595"/>
              <a:gd name="gd49" fmla="val 19735"/>
              <a:gd name="gd50" fmla="val 4816"/>
              <a:gd name="gd51" fmla="val 9790"/>
              <a:gd name="gd52" fmla="val 8319"/>
              <a:gd name="gd53" fmla="val 9790"/>
              <a:gd name="gd54" fmla="val 18243"/>
              <a:gd name="gd55" fmla="val 19735"/>
              <a:gd name="gd56" fmla="val 14595"/>
              <a:gd name="gd57" fmla="val 3108"/>
              <a:gd name="gd58" fmla="val 17659"/>
              <a:gd name="gd59" fmla="val 3108"/>
              <a:gd name="gd60" fmla="val 5254"/>
              <a:gd name="gd61" fmla="val 12742"/>
              <a:gd name="gd62" fmla="val 1751"/>
              <a:gd name="gd63" fmla="val 21600"/>
              <a:gd name="gd64" fmla="val 1751"/>
              <a:gd name="gd65" fmla="val 6837"/>
              <a:gd name="gd66" fmla="val 7005"/>
              <a:gd name="gd67" fmla="val 6837"/>
              <a:gd name="gd68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moveTo>
                  <a:pt x="gd39" y="gd40"/>
                </a:move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moveTo>
                  <a:pt x="gd47" y="gd48"/>
                </a:move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moveTo>
                  <a:pt x="gd63" y="gd64"/>
                </a:moveTo>
                <a:lnTo>
                  <a:pt x="gd65" y="gd66"/>
                </a:lnTo>
                <a:lnTo>
                  <a:pt x="gd67" y="gd68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600" name="Music"/>
          <p:cNvSpPr>
            <a:spLocks noChangeShapeType="1" noGrp="1"/>
          </p:cNvSpPr>
          <p:nvPr/>
        </p:nvSpPr>
        <p:spPr bwMode="auto">
          <a:xfrm>
            <a:off x="6553200" y="4114800"/>
            <a:ext cx="1809750" cy="1809750"/>
          </a:xfrm>
          <a:custGeom>
            <a:avLst/>
            <a:gdLst>
              <a:gd name="gd0" fmla="val 65536"/>
              <a:gd name="gd1" fmla="val 7352"/>
              <a:gd name="gd2" fmla="val 46"/>
              <a:gd name="gd3" fmla="val 7373"/>
              <a:gd name="gd4" fmla="val 9900"/>
              <a:gd name="gd5" fmla="val 7352"/>
              <a:gd name="gd6" fmla="val 16107"/>
              <a:gd name="gd7" fmla="val 7103"/>
              <a:gd name="gd8" fmla="val 15969"/>
              <a:gd name="gd9" fmla="val 6729"/>
              <a:gd name="gd10" fmla="val 15692"/>
              <a:gd name="gd11" fmla="val 6355"/>
              <a:gd name="gd12" fmla="val 15553"/>
              <a:gd name="gd13" fmla="val 5981"/>
              <a:gd name="gd14" fmla="val 15415"/>
              <a:gd name="gd15" fmla="val 5607"/>
              <a:gd name="gd16" fmla="val 15276"/>
              <a:gd name="gd17" fmla="val 5109"/>
              <a:gd name="gd18" fmla="val 15138"/>
              <a:gd name="gd19" fmla="val 4735"/>
              <a:gd name="gd20" fmla="val 15138"/>
              <a:gd name="gd21" fmla="val 4236"/>
              <a:gd name="gd22" fmla="val 15138"/>
              <a:gd name="gd23" fmla="val 3364"/>
              <a:gd name="gd24" fmla="val 15138"/>
              <a:gd name="gd25" fmla="val 2616"/>
              <a:gd name="gd26" fmla="val 15276"/>
              <a:gd name="gd27" fmla="val 1869"/>
              <a:gd name="gd28" fmla="val 15692"/>
              <a:gd name="gd29" fmla="val 1246"/>
              <a:gd name="gd30" fmla="val 15969"/>
              <a:gd name="gd31" fmla="val 747"/>
              <a:gd name="gd32" fmla="val 16523"/>
              <a:gd name="gd33" fmla="val 373"/>
              <a:gd name="gd34" fmla="val 17076"/>
              <a:gd name="gd35" fmla="val 124"/>
              <a:gd name="gd36" fmla="val 17630"/>
              <a:gd name="gd37" fmla="val 0"/>
              <a:gd name="gd38" fmla="val 18323"/>
              <a:gd name="gd39" fmla="val 124"/>
              <a:gd name="gd40" fmla="val 19015"/>
              <a:gd name="gd41" fmla="val 373"/>
              <a:gd name="gd42" fmla="val 19569"/>
              <a:gd name="gd43" fmla="val 747"/>
              <a:gd name="gd44" fmla="val 20123"/>
              <a:gd name="gd45" fmla="val 1246"/>
              <a:gd name="gd46" fmla="val 20676"/>
              <a:gd name="gd47" fmla="val 1869"/>
              <a:gd name="gd48" fmla="val 21092"/>
              <a:gd name="gd49" fmla="val 2616"/>
              <a:gd name="gd50" fmla="val 21369"/>
              <a:gd name="gd51" fmla="val 3364"/>
              <a:gd name="gd52" fmla="val 21507"/>
              <a:gd name="gd53" fmla="val 4236"/>
              <a:gd name="gd54" fmla="val 21646"/>
              <a:gd name="gd55" fmla="val 5109"/>
              <a:gd name="gd56" fmla="val 21507"/>
              <a:gd name="gd57" fmla="val 5856"/>
              <a:gd name="gd58" fmla="val 21369"/>
              <a:gd name="gd59" fmla="val 6604"/>
              <a:gd name="gd60" fmla="val 21092"/>
              <a:gd name="gd61" fmla="val 7227"/>
              <a:gd name="gd62" fmla="val 20676"/>
              <a:gd name="gd63" fmla="val 7726"/>
              <a:gd name="gd64" fmla="val 20123"/>
              <a:gd name="gd65" fmla="val 8100"/>
              <a:gd name="gd66" fmla="val 19569"/>
              <a:gd name="gd67" fmla="val 8349"/>
              <a:gd name="gd68" fmla="val 19015"/>
              <a:gd name="gd69" fmla="val 8473"/>
              <a:gd name="gd70" fmla="val 18323"/>
              <a:gd name="gd71" fmla="val 8473"/>
              <a:gd name="gd72" fmla="val 18323"/>
              <a:gd name="gd73" fmla="val 8473"/>
              <a:gd name="gd74" fmla="val 6276"/>
              <a:gd name="gd75" fmla="val 20561"/>
              <a:gd name="gd76" fmla="val 6276"/>
              <a:gd name="gd77" fmla="val 20561"/>
              <a:gd name="gd78" fmla="val 16107"/>
              <a:gd name="gd79" fmla="val 20187"/>
              <a:gd name="gd80" fmla="val 15830"/>
              <a:gd name="gd81" fmla="val 19938"/>
              <a:gd name="gd82" fmla="val 15692"/>
              <a:gd name="gd83" fmla="val 19564"/>
              <a:gd name="gd84" fmla="val 15553"/>
              <a:gd name="gd85" fmla="val 19190"/>
              <a:gd name="gd86" fmla="val 15415"/>
              <a:gd name="gd87" fmla="val 18692"/>
              <a:gd name="gd88" fmla="val 15276"/>
              <a:gd name="gd89" fmla="val 18318"/>
              <a:gd name="gd90" fmla="val 15138"/>
              <a:gd name="gd91" fmla="val 17944"/>
              <a:gd name="gd92" fmla="val 15138"/>
              <a:gd name="gd93" fmla="val 17446"/>
              <a:gd name="gd94" fmla="val 15138"/>
              <a:gd name="gd95" fmla="val 16573"/>
              <a:gd name="gd96" fmla="val 15138"/>
              <a:gd name="gd97" fmla="val 15826"/>
              <a:gd name="gd98" fmla="val 15276"/>
              <a:gd name="gd99" fmla="val 15078"/>
              <a:gd name="gd100" fmla="val 15692"/>
              <a:gd name="gd101" fmla="val 14455"/>
              <a:gd name="gd102" fmla="val 15969"/>
              <a:gd name="gd103" fmla="val 13956"/>
              <a:gd name="gd104" fmla="val 16523"/>
              <a:gd name="gd105" fmla="val 13583"/>
              <a:gd name="gd106" fmla="val 17076"/>
              <a:gd name="gd107" fmla="val 13333"/>
              <a:gd name="gd108" fmla="val 17630"/>
              <a:gd name="gd109" fmla="val 13209"/>
              <a:gd name="gd110" fmla="val 18323"/>
              <a:gd name="gd111" fmla="val 13333"/>
              <a:gd name="gd112" fmla="val 19015"/>
              <a:gd name="gd113" fmla="val 13583"/>
              <a:gd name="gd114" fmla="val 19569"/>
              <a:gd name="gd115" fmla="val 13956"/>
              <a:gd name="gd116" fmla="val 20123"/>
              <a:gd name="gd117" fmla="val 14455"/>
              <a:gd name="gd118" fmla="val 20676"/>
              <a:gd name="gd119" fmla="val 15078"/>
              <a:gd name="gd120" fmla="val 21092"/>
              <a:gd name="gd121" fmla="val 15826"/>
              <a:gd name="gd122" fmla="val 21369"/>
              <a:gd name="gd123" fmla="val 16573"/>
              <a:gd name="gd124" fmla="val 21507"/>
              <a:gd name="gd125" fmla="val 17446"/>
              <a:gd name="gd126" fmla="val 21646"/>
              <a:gd name="gd127" fmla="val 18318"/>
              <a:gd name="gd128" fmla="val 21507"/>
              <a:gd name="gd129" fmla="val 19066"/>
              <a:gd name="gd130" fmla="val 21369"/>
              <a:gd name="gd131" fmla="val 19813"/>
              <a:gd name="gd132" fmla="val 21092"/>
              <a:gd name="gd133" fmla="val 20436"/>
              <a:gd name="gd134" fmla="val 20676"/>
              <a:gd name="gd135" fmla="val 20935"/>
              <a:gd name="gd136" fmla="val 20123"/>
              <a:gd name="gd137" fmla="val 21309"/>
              <a:gd name="gd138" fmla="val 19569"/>
              <a:gd name="gd139" fmla="val 21558"/>
              <a:gd name="gd140" fmla="val 19015"/>
              <a:gd name="gd141" fmla="val 21683"/>
              <a:gd name="gd142" fmla="val 18323"/>
              <a:gd name="gd143" fmla="val 21683"/>
              <a:gd name="gd144" fmla="val 10061"/>
              <a:gd name="gd145" fmla="val 21683"/>
              <a:gd name="gd146" fmla="val 46"/>
              <a:gd name="gd147" fmla="val 7352"/>
              <a:gd name="gd148" fmla="val 46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601" name="PC"/>
          <p:cNvSpPr>
            <a:spLocks noChangeShapeType="1" noGrp="1"/>
          </p:cNvSpPr>
          <p:nvPr/>
        </p:nvSpPr>
        <p:spPr bwMode="auto">
          <a:xfrm>
            <a:off x="762000" y="2667000"/>
            <a:ext cx="904875" cy="676275"/>
          </a:xfrm>
          <a:custGeom>
            <a:avLst/>
            <a:gdLst>
              <a:gd name="gd0" fmla="val 65536"/>
              <a:gd name="gd1" fmla="val 21600"/>
              <a:gd name="gd2" fmla="val 10851"/>
              <a:gd name="gd3" fmla="val 21600"/>
              <a:gd name="gd4" fmla="val 0"/>
              <a:gd name="gd5" fmla="val 10823"/>
              <a:gd name="gd6" fmla="val 0"/>
              <a:gd name="gd7" fmla="val 0"/>
              <a:gd name="gd8" fmla="val 0"/>
              <a:gd name="gd9" fmla="val 0"/>
              <a:gd name="gd10" fmla="val 10919"/>
              <a:gd name="gd11" fmla="val 0"/>
              <a:gd name="gd12" fmla="val 19328"/>
              <a:gd name="gd13" fmla="val 5924"/>
              <a:gd name="gd14" fmla="val 19328"/>
              <a:gd name="gd15" fmla="val 6494"/>
              <a:gd name="gd16" fmla="val 21600"/>
              <a:gd name="gd17" fmla="val 10663"/>
              <a:gd name="gd18" fmla="val 21600"/>
              <a:gd name="gd19" fmla="val 15334"/>
              <a:gd name="gd20" fmla="val 21600"/>
              <a:gd name="gd21" fmla="val 15904"/>
              <a:gd name="gd22" fmla="val 19328"/>
              <a:gd name="gd23" fmla="val 21600"/>
              <a:gd name="gd24" fmla="val 19328"/>
              <a:gd name="gd25" fmla="val 21600"/>
              <a:gd name="gd26" fmla="val 10851"/>
              <a:gd name="gd27" fmla="val 15904"/>
              <a:gd name="gd28" fmla="val 19328"/>
              <a:gd name="gd29" fmla="val 16861"/>
              <a:gd name="gd30" fmla="val 14750"/>
              <a:gd name="gd31" fmla="val 19367"/>
              <a:gd name="gd32" fmla="val 14750"/>
              <a:gd name="gd33" fmla="val 19367"/>
              <a:gd name="gd34" fmla="val 3459"/>
              <a:gd name="gd35" fmla="val 2461"/>
              <a:gd name="gd36" fmla="val 3459"/>
              <a:gd name="gd37" fmla="val 2461"/>
              <a:gd name="gd38" fmla="val 14750"/>
              <a:gd name="gd39" fmla="val 4967"/>
              <a:gd name="gd40" fmla="val 14750"/>
              <a:gd name="gd41" fmla="val 5924"/>
              <a:gd name="gd42" fmla="val 19159"/>
              <a:gd name="gd43" fmla="val 15904"/>
              <a:gd name="gd44" fmla="val 19328"/>
              <a:gd name="gd45" fmla="val 16861"/>
              <a:gd name="gd46" fmla="val 14750"/>
              <a:gd name="gd47" fmla="val 2461"/>
              <a:gd name="gd48" fmla="val 1475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close/>
              </a:path>
              <a:path w="21600" h="21600" fill="norm" stroke="1" extrusionOk="0">
                <a:moveTo>
                  <a:pt x="gd27" y="gd28"/>
                </a:move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moveTo>
                  <a:pt x="gd43" y="gd44"/>
                </a:moveTo>
                <a:lnTo>
                  <a:pt x="gd45" y="gd46"/>
                </a:lnTo>
                <a:lnTo>
                  <a:pt x="gd47" y="gd48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4602" name="phone3"/>
          <p:cNvSpPr>
            <a:spLocks noChangeShapeType="1" noGrp="1"/>
          </p:cNvSpPr>
          <p:nvPr/>
        </p:nvSpPr>
        <p:spPr bwMode="auto">
          <a:xfrm>
            <a:off x="7848600" y="457200"/>
            <a:ext cx="838200" cy="838200"/>
          </a:xfrm>
          <a:custGeom>
            <a:avLst/>
            <a:gdLst>
              <a:gd name="gd0" fmla="val 65536"/>
              <a:gd name="gd1" fmla="val 10692"/>
              <a:gd name="gd2" fmla="val 21600"/>
              <a:gd name="gd3" fmla="val 21600"/>
              <a:gd name="gd4" fmla="val 21600"/>
              <a:gd name="gd5" fmla="val 21600"/>
              <a:gd name="gd6" fmla="val 10684"/>
              <a:gd name="gd7" fmla="val 21600"/>
              <a:gd name="gd8" fmla="val 0"/>
              <a:gd name="gd9" fmla="val 10190"/>
              <a:gd name="gd10" fmla="val 0"/>
              <a:gd name="gd11" fmla="val 0"/>
              <a:gd name="gd12" fmla="val 0"/>
              <a:gd name="gd13" fmla="val 0"/>
              <a:gd name="gd14" fmla="val 10916"/>
              <a:gd name="gd15" fmla="val 0"/>
              <a:gd name="gd16" fmla="val 21600"/>
              <a:gd name="gd17" fmla="val 10692"/>
              <a:gd name="gd18" fmla="val 21600"/>
              <a:gd name="gd19" fmla="val 3552"/>
              <a:gd name="gd20" fmla="val 13565"/>
              <a:gd name="gd21" fmla="val 3552"/>
              <a:gd name="gd22" fmla="val 14206"/>
              <a:gd name="gd23" fmla="val 3409"/>
              <a:gd name="gd24" fmla="val 14584"/>
              <a:gd name="gd25" fmla="val 3050"/>
              <a:gd name="gd26" fmla="val 15021"/>
              <a:gd name="gd27" fmla="val 2619"/>
              <a:gd name="gd28" fmla="val 15429"/>
              <a:gd name="gd29" fmla="val 2296"/>
              <a:gd name="gd30" fmla="val 15836"/>
              <a:gd name="gd31" fmla="val 2045"/>
              <a:gd name="gd32" fmla="val 16244"/>
              <a:gd name="gd33" fmla="val 1902"/>
              <a:gd name="gd34" fmla="val 16564"/>
              <a:gd name="gd35" fmla="val 1794"/>
              <a:gd name="gd36" fmla="val 17001"/>
              <a:gd name="gd37" fmla="val 1830"/>
              <a:gd name="gd38" fmla="val 17466"/>
              <a:gd name="gd39" fmla="val 2009"/>
              <a:gd name="gd40" fmla="val 17932"/>
              <a:gd name="gd41" fmla="val 2260"/>
              <a:gd name="gd42" fmla="val 18311"/>
              <a:gd name="gd43" fmla="val 2548"/>
              <a:gd name="gd44" fmla="val 18718"/>
              <a:gd name="gd45" fmla="val 3050"/>
              <a:gd name="gd46" fmla="val 19126"/>
              <a:gd name="gd47" fmla="val 3552"/>
              <a:gd name="gd48" fmla="val 19533"/>
              <a:gd name="gd49" fmla="val 4342"/>
              <a:gd name="gd50" fmla="val 19737"/>
              <a:gd name="gd51" fmla="val 5095"/>
              <a:gd name="gd52" fmla="val 19737"/>
              <a:gd name="gd53" fmla="val 5849"/>
              <a:gd name="gd54" fmla="val 19737"/>
              <a:gd name="gd55" fmla="val 6351"/>
              <a:gd name="gd56" fmla="val 19533"/>
              <a:gd name="gd57" fmla="val 7140"/>
              <a:gd name="gd58" fmla="val 19126"/>
              <a:gd name="gd59" fmla="val 7535"/>
              <a:gd name="gd60" fmla="val 18747"/>
              <a:gd name="gd61" fmla="val 7894"/>
              <a:gd name="gd62" fmla="val 18311"/>
              <a:gd name="gd63" fmla="val 8145"/>
              <a:gd name="gd64" fmla="val 17903"/>
              <a:gd name="gd65" fmla="val 8324"/>
              <a:gd name="gd66" fmla="val 17408"/>
              <a:gd name="gd67" fmla="val 8324"/>
              <a:gd name="gd68" fmla="val 16942"/>
              <a:gd name="gd69" fmla="val 8252"/>
              <a:gd name="gd70" fmla="val 16593"/>
              <a:gd name="gd71" fmla="val 8145"/>
              <a:gd name="gd72" fmla="val 16244"/>
              <a:gd name="gd73" fmla="val 7894"/>
              <a:gd name="gd74" fmla="val 15836"/>
              <a:gd name="gd75" fmla="val 7571"/>
              <a:gd name="gd76" fmla="val 15429"/>
              <a:gd name="gd77" fmla="val 7140"/>
              <a:gd name="gd78" fmla="val 15021"/>
              <a:gd name="gd79" fmla="val 6853"/>
              <a:gd name="gd80" fmla="val 14613"/>
              <a:gd name="gd81" fmla="val 6602"/>
              <a:gd name="gd82" fmla="val 14206"/>
              <a:gd name="gd83" fmla="val 6602"/>
              <a:gd name="gd84" fmla="val 13565"/>
              <a:gd name="gd85" fmla="val 6602"/>
              <a:gd name="gd86" fmla="val 8035"/>
              <a:gd name="gd87" fmla="val 6602"/>
              <a:gd name="gd88" fmla="val 7598"/>
              <a:gd name="gd89" fmla="val 6853"/>
              <a:gd name="gd90" fmla="val 6987"/>
              <a:gd name="gd91" fmla="val 7212"/>
              <a:gd name="gd92" fmla="val 6579"/>
              <a:gd name="gd93" fmla="val 7643"/>
              <a:gd name="gd94" fmla="val 6171"/>
              <a:gd name="gd95" fmla="val 7894"/>
              <a:gd name="gd96" fmla="val 5764"/>
              <a:gd name="gd97" fmla="val 8037"/>
              <a:gd name="gd98" fmla="val 5531"/>
              <a:gd name="gd99" fmla="val 8252"/>
              <a:gd name="gd100" fmla="val 5153"/>
              <a:gd name="gd101" fmla="val 8360"/>
              <a:gd name="gd102" fmla="val 4599"/>
              <a:gd name="gd103" fmla="val 8288"/>
              <a:gd name="gd104" fmla="val 4134"/>
              <a:gd name="gd105" fmla="val 8145"/>
              <a:gd name="gd106" fmla="val 3697"/>
              <a:gd name="gd107" fmla="val 7894"/>
              <a:gd name="gd108" fmla="val 3289"/>
              <a:gd name="gd109" fmla="val 7499"/>
              <a:gd name="gd110" fmla="val 2853"/>
              <a:gd name="gd111" fmla="val 7033"/>
              <a:gd name="gd112" fmla="val 2533"/>
              <a:gd name="gd113" fmla="val 6387"/>
              <a:gd name="gd114" fmla="val 2242"/>
              <a:gd name="gd115" fmla="val 5849"/>
              <a:gd name="gd116" fmla="val 2067"/>
              <a:gd name="gd117" fmla="val 5095"/>
              <a:gd name="gd118" fmla="val 1950"/>
              <a:gd name="gd119" fmla="val 4234"/>
              <a:gd name="gd120" fmla="val 2038"/>
              <a:gd name="gd121" fmla="val 3552"/>
              <a:gd name="gd122" fmla="val 2271"/>
              <a:gd name="gd123" fmla="val 3050"/>
              <a:gd name="gd124" fmla="val 2504"/>
              <a:gd name="gd125" fmla="val 2548"/>
              <a:gd name="gd126" fmla="val 2882"/>
              <a:gd name="gd127" fmla="val 2225"/>
              <a:gd name="gd128" fmla="val 3231"/>
              <a:gd name="gd129" fmla="val 1973"/>
              <a:gd name="gd130" fmla="val 3697"/>
              <a:gd name="gd131" fmla="val 1794"/>
              <a:gd name="gd132" fmla="val 4308"/>
              <a:gd name="gd133" fmla="val 1794"/>
              <a:gd name="gd134" fmla="val 4745"/>
              <a:gd name="gd135" fmla="val 1866"/>
              <a:gd name="gd136" fmla="val 5123"/>
              <a:gd name="gd137" fmla="val 2045"/>
              <a:gd name="gd138" fmla="val 5560"/>
              <a:gd name="gd139" fmla="val 2296"/>
              <a:gd name="gd140" fmla="val 5851"/>
              <a:gd name="gd141" fmla="val 2548"/>
              <a:gd name="gd142" fmla="val 6171"/>
              <a:gd name="gd143" fmla="val 3014"/>
              <a:gd name="gd144" fmla="val 6608"/>
              <a:gd name="gd145" fmla="val 3301"/>
              <a:gd name="gd146" fmla="val 6987"/>
              <a:gd name="gd147" fmla="val 3552"/>
              <a:gd name="gd148" fmla="val 7598"/>
              <a:gd name="gd149" fmla="val 3552"/>
              <a:gd name="gd150" fmla="val 8035"/>
              <a:gd name="gd151" fmla="val 3552"/>
              <a:gd name="gd152" fmla="val 13565"/>
              <a:gd name="gd153" fmla="val 10154"/>
              <a:gd name="gd154" fmla="val 1863"/>
              <a:gd name="gd155" fmla="val 19088"/>
              <a:gd name="gd156" fmla="val 1863"/>
              <a:gd name="gd157" fmla="val 19088"/>
              <a:gd name="gd158" fmla="val 8238"/>
              <a:gd name="gd159" fmla="val 10154"/>
              <a:gd name="gd160" fmla="val 8238"/>
              <a:gd name="gd161" fmla="val 10154"/>
              <a:gd name="gd162" fmla="val 1863"/>
              <a:gd name="gd163" fmla="val 10441"/>
              <a:gd name="gd164" fmla="val 10101"/>
              <a:gd name="gd165" fmla="val 10441"/>
              <a:gd name="gd166" fmla="val 9461"/>
              <a:gd name="gd167" fmla="val 18837"/>
              <a:gd name="gd168" fmla="val 9461"/>
              <a:gd name="gd169" fmla="val 18837"/>
              <a:gd name="gd170" fmla="val 10101"/>
              <a:gd name="gd171" fmla="val 10441"/>
              <a:gd name="gd172" fmla="val 10101"/>
              <a:gd name="gd173" fmla="val 11374"/>
              <a:gd name="gd174" fmla="val 11004"/>
              <a:gd name="gd175" fmla="val 12630"/>
              <a:gd name="gd176" fmla="val 11004"/>
              <a:gd name="gd177" fmla="val 12630"/>
              <a:gd name="gd178" fmla="val 12226"/>
              <a:gd name="gd179" fmla="val 11374"/>
              <a:gd name="gd180" fmla="val 12226"/>
              <a:gd name="gd181" fmla="val 11374"/>
              <a:gd name="gd182" fmla="val 11004"/>
              <a:gd name="gd183" fmla="val 13993"/>
              <a:gd name="gd184" fmla="val 11004"/>
              <a:gd name="gd185" fmla="val 15249"/>
              <a:gd name="gd186" fmla="val 11004"/>
              <a:gd name="gd187" fmla="val 15249"/>
              <a:gd name="gd188" fmla="val 12226"/>
              <a:gd name="gd189" fmla="val 13993"/>
              <a:gd name="gd190" fmla="val 12226"/>
              <a:gd name="gd191" fmla="val 13993"/>
              <a:gd name="gd192" fmla="val 11004"/>
              <a:gd name="gd193" fmla="val 16649"/>
              <a:gd name="gd194" fmla="val 11004"/>
              <a:gd name="gd195" fmla="val 17904"/>
              <a:gd name="gd196" fmla="val 11004"/>
              <a:gd name="gd197" fmla="val 17904"/>
              <a:gd name="gd198" fmla="val 12226"/>
              <a:gd name="gd199" fmla="val 16649"/>
              <a:gd name="gd200" fmla="val 12226"/>
              <a:gd name="gd201" fmla="val 16649"/>
              <a:gd name="gd202" fmla="val 11004"/>
              <a:gd name="gd203" fmla="val 11374"/>
              <a:gd name="gd204" fmla="val 12954"/>
              <a:gd name="gd205" fmla="val 12630"/>
              <a:gd name="gd206" fmla="val 12954"/>
              <a:gd name="gd207" fmla="val 12630"/>
              <a:gd name="gd208" fmla="val 14177"/>
              <a:gd name="gd209" fmla="val 11374"/>
              <a:gd name="gd210" fmla="val 14177"/>
              <a:gd name="gd211" fmla="val 11374"/>
              <a:gd name="gd212" fmla="val 12954"/>
              <a:gd name="gd213" fmla="val 13993"/>
              <a:gd name="gd214" fmla="val 12954"/>
              <a:gd name="gd215" fmla="val 15249"/>
              <a:gd name="gd216" fmla="val 12954"/>
              <a:gd name="gd217" fmla="val 15249"/>
              <a:gd name="gd218" fmla="val 14177"/>
              <a:gd name="gd219" fmla="val 13993"/>
              <a:gd name="gd220" fmla="val 14177"/>
              <a:gd name="gd221" fmla="val 13993"/>
              <a:gd name="gd222" fmla="val 12954"/>
              <a:gd name="gd223" fmla="val 16649"/>
              <a:gd name="gd224" fmla="val 12954"/>
              <a:gd name="gd225" fmla="val 17904"/>
              <a:gd name="gd226" fmla="val 12954"/>
              <a:gd name="gd227" fmla="val 17904"/>
              <a:gd name="gd228" fmla="val 14177"/>
              <a:gd name="gd229" fmla="val 16649"/>
              <a:gd name="gd230" fmla="val 14177"/>
              <a:gd name="gd231" fmla="val 16649"/>
              <a:gd name="gd232" fmla="val 12954"/>
              <a:gd name="gd233" fmla="val 11374"/>
              <a:gd name="gd234" fmla="val 14905"/>
              <a:gd name="gd235" fmla="val 12630"/>
              <a:gd name="gd236" fmla="val 14905"/>
              <a:gd name="gd237" fmla="val 12630"/>
              <a:gd name="gd238" fmla="val 16127"/>
              <a:gd name="gd239" fmla="val 11374"/>
              <a:gd name="gd240" fmla="val 16127"/>
              <a:gd name="gd241" fmla="val 11374"/>
              <a:gd name="gd242" fmla="val 14905"/>
              <a:gd name="gd243" fmla="val 13993"/>
              <a:gd name="gd244" fmla="val 14905"/>
              <a:gd name="gd245" fmla="val 15249"/>
              <a:gd name="gd246" fmla="val 14905"/>
              <a:gd name="gd247" fmla="val 15249"/>
              <a:gd name="gd248" fmla="val 16127"/>
              <a:gd name="gd249" fmla="val 13993"/>
              <a:gd name="gd250" fmla="val 16127"/>
              <a:gd name="gd251" fmla="val 13993"/>
              <a:gd name="gd252" fmla="val 14905"/>
              <a:gd name="gd253" fmla="val 16649"/>
              <a:gd name="gd254" fmla="val 14905"/>
              <a:gd name="gd255" fmla="val 17904"/>
              <a:gd name="gd256" fmla="val 14905"/>
              <a:gd name="gd257" fmla="val 17904"/>
              <a:gd name="gd258" fmla="val 16127"/>
              <a:gd name="gd259" fmla="val 16649"/>
              <a:gd name="gd260" fmla="val 16127"/>
              <a:gd name="gd261" fmla="val 16649"/>
              <a:gd name="gd262" fmla="val 14905"/>
              <a:gd name="gd263" fmla="val 11374"/>
              <a:gd name="gd264" fmla="val 16855"/>
              <a:gd name="gd265" fmla="val 12630"/>
              <a:gd name="gd266" fmla="val 16855"/>
              <a:gd name="gd267" fmla="val 12630"/>
              <a:gd name="gd268" fmla="val 18078"/>
              <a:gd name="gd269" fmla="val 11374"/>
              <a:gd name="gd270" fmla="val 18078"/>
              <a:gd name="gd271" fmla="val 11374"/>
              <a:gd name="gd272" fmla="val 16855"/>
              <a:gd name="gd273" fmla="val 13993"/>
              <a:gd name="gd274" fmla="val 16855"/>
              <a:gd name="gd275" fmla="val 15249"/>
              <a:gd name="gd276" fmla="val 16855"/>
              <a:gd name="gd277" fmla="val 15249"/>
              <a:gd name="gd278" fmla="val 18078"/>
              <a:gd name="gd279" fmla="val 13993"/>
              <a:gd name="gd280" fmla="val 18078"/>
              <a:gd name="gd281" fmla="val 13993"/>
              <a:gd name="gd282" fmla="val 16855"/>
              <a:gd name="gd283" fmla="val 16649"/>
              <a:gd name="gd284" fmla="val 16855"/>
              <a:gd name="gd285" fmla="val 17904"/>
              <a:gd name="gd286" fmla="val 16855"/>
              <a:gd name="gd287" fmla="val 17904"/>
              <a:gd name="gd288" fmla="val 18078"/>
              <a:gd name="gd289" fmla="val 16649"/>
              <a:gd name="gd290" fmla="val 18078"/>
              <a:gd name="gd291" fmla="val 16649"/>
              <a:gd name="gd292" fmla="val 16855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lose/>
              </a:path>
              <a:path w="21600" h="21600" fill="norm" stroke="1" extrusionOk="0"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close/>
              </a:path>
              <a:path w="21600" h="21600" fill="norm" stroke="1" extrusionOk="0">
                <a:moveTo>
                  <a:pt x="gd153" y="gd154"/>
                </a:move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moveTo>
                  <a:pt x="gd163" y="gd164"/>
                </a:move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moveTo>
                  <a:pt x="gd173" y="gd174"/>
                </a:move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moveTo>
                  <a:pt x="gd183" y="gd184"/>
                </a:move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moveTo>
                  <a:pt x="gd193" y="gd194"/>
                </a:move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moveTo>
                  <a:pt x="gd203" y="gd204"/>
                </a:move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moveTo>
                  <a:pt x="gd213" y="gd214"/>
                </a:move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moveTo>
                  <a:pt x="gd223" y="gd224"/>
                </a:move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moveTo>
                  <a:pt x="gd233" y="gd234"/>
                </a:move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moveTo>
                  <a:pt x="gd243" y="gd244"/>
                </a:move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moveTo>
                  <a:pt x="gd253" y="gd254"/>
                </a:move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moveTo>
                  <a:pt x="gd263" y="gd264"/>
                </a:move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moveTo>
                  <a:pt x="gd273" y="gd274"/>
                </a:move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moveTo>
                  <a:pt x="gd283" y="gd284"/>
                </a:move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3" name="Shape 25603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81000"/>
            <a:ext cx="8229600" cy="57451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5604" name="Photo"/>
          <p:cNvSpPr>
            <a:spLocks noChangeShapeType="1" noGrp="1"/>
          </p:cNvSpPr>
          <p:nvPr/>
        </p:nvSpPr>
        <p:spPr bwMode="auto">
          <a:xfrm>
            <a:off x="3276600" y="3505199"/>
            <a:ext cx="1447800" cy="1066800"/>
          </a:xfrm>
          <a:custGeom>
            <a:avLst/>
            <a:gdLst>
              <a:gd name="gd0" fmla="val 65536"/>
              <a:gd name="gd1" fmla="val 0"/>
              <a:gd name="gd2" fmla="val 21600"/>
              <a:gd name="gd3" fmla="val 0"/>
              <a:gd name="gd4" fmla="val 3085"/>
              <a:gd name="gd5" fmla="val 1542"/>
              <a:gd name="gd6" fmla="val 3085"/>
              <a:gd name="gd7" fmla="val 1542"/>
              <a:gd name="gd8" fmla="val 1028"/>
              <a:gd name="gd9" fmla="val 3857"/>
              <a:gd name="gd10" fmla="val 1028"/>
              <a:gd name="gd11" fmla="val 3857"/>
              <a:gd name="gd12" fmla="val 3085"/>
              <a:gd name="gd13" fmla="val 5400"/>
              <a:gd name="gd14" fmla="val 3085"/>
              <a:gd name="gd15" fmla="val 6942"/>
              <a:gd name="gd16" fmla="val 0"/>
              <a:gd name="gd17" fmla="val 14657"/>
              <a:gd name="gd18" fmla="val 0"/>
              <a:gd name="gd19" fmla="val 16200"/>
              <a:gd name="gd20" fmla="val 3085"/>
              <a:gd name="gd21" fmla="val 21600"/>
              <a:gd name="gd22" fmla="val 3085"/>
              <a:gd name="gd23" fmla="val 21600"/>
              <a:gd name="gd24" fmla="val 21600"/>
              <a:gd name="gd25" fmla="val 0"/>
              <a:gd name="gd26" fmla="val 21600"/>
              <a:gd name="gd27" fmla="val 0"/>
              <a:gd name="gd28" fmla="val 3085"/>
              <a:gd name="gd29" fmla="val 21600"/>
              <a:gd name="gd30" fmla="val 3085"/>
              <a:gd name="gd31" fmla="val 21600"/>
              <a:gd name="gd32" fmla="val 21600"/>
              <a:gd name="gd33" fmla="val 0"/>
              <a:gd name="gd34" fmla="val 21600"/>
              <a:gd name="gd35" fmla="val 0"/>
              <a:gd name="gd36" fmla="val 3085"/>
              <a:gd name="gd37" fmla="val 10800"/>
              <a:gd name="gd38" fmla="val 4800"/>
              <a:gd name="gd39" fmla="val 11925"/>
              <a:gd name="gd40" fmla="val 4971"/>
              <a:gd name="gd41" fmla="val 13017"/>
              <a:gd name="gd42" fmla="val 5442"/>
              <a:gd name="gd43" fmla="val 14046"/>
              <a:gd name="gd44" fmla="val 6128"/>
              <a:gd name="gd45" fmla="val 14914"/>
              <a:gd name="gd46" fmla="val 7071"/>
              <a:gd name="gd47" fmla="val 15621"/>
              <a:gd name="gd48" fmla="val 8271"/>
              <a:gd name="gd49" fmla="val 16167"/>
              <a:gd name="gd50" fmla="val 9514"/>
              <a:gd name="gd51" fmla="val 16425"/>
              <a:gd name="gd52" fmla="val 11014"/>
              <a:gd name="gd53" fmla="val 16585"/>
              <a:gd name="gd54" fmla="val 12471"/>
              <a:gd name="gd55" fmla="val 16489"/>
              <a:gd name="gd56" fmla="val 14014"/>
              <a:gd name="gd57" fmla="val 16135"/>
              <a:gd name="gd58" fmla="val 15471"/>
              <a:gd name="gd59" fmla="val 15621"/>
              <a:gd name="gd60" fmla="val 16800"/>
              <a:gd name="gd61" fmla="val 14914"/>
              <a:gd name="gd62" fmla="val 18000"/>
              <a:gd name="gd63" fmla="val 14046"/>
              <a:gd name="gd64" fmla="val 18942"/>
              <a:gd name="gd65" fmla="val 13050"/>
              <a:gd name="gd66" fmla="val 19671"/>
              <a:gd name="gd67" fmla="val 11925"/>
              <a:gd name="gd68" fmla="val 20057"/>
              <a:gd name="gd69" fmla="val 10832"/>
              <a:gd name="gd70" fmla="val 20185"/>
              <a:gd name="gd71" fmla="val 9675"/>
              <a:gd name="gd72" fmla="val 20142"/>
              <a:gd name="gd73" fmla="val 8582"/>
              <a:gd name="gd74" fmla="val 19628"/>
              <a:gd name="gd75" fmla="val 7553"/>
              <a:gd name="gd76" fmla="val 18942"/>
              <a:gd name="gd77" fmla="val 6717"/>
              <a:gd name="gd78" fmla="val 17957"/>
              <a:gd name="gd79" fmla="val 5946"/>
              <a:gd name="gd80" fmla="val 16842"/>
              <a:gd name="gd81" fmla="val 5464"/>
              <a:gd name="gd82" fmla="val 15514"/>
              <a:gd name="gd83" fmla="val 5078"/>
              <a:gd name="gd84" fmla="val 14014"/>
              <a:gd name="gd85" fmla="val 5014"/>
              <a:gd name="gd86" fmla="val 12514"/>
              <a:gd name="gd87" fmla="val 5110"/>
              <a:gd name="gd88" fmla="val 11014"/>
              <a:gd name="gd89" fmla="val 5528"/>
              <a:gd name="gd90" fmla="val 9557"/>
              <a:gd name="gd91" fmla="val 6010"/>
              <a:gd name="gd92" fmla="val 8228"/>
              <a:gd name="gd93" fmla="val 6750"/>
              <a:gd name="gd94" fmla="val 7114"/>
              <a:gd name="gd95" fmla="val 7650"/>
              <a:gd name="gd96" fmla="val 6085"/>
              <a:gd name="gd97" fmla="val 8614"/>
              <a:gd name="gd98" fmla="val 5400"/>
              <a:gd name="gd99" fmla="val 9707"/>
              <a:gd name="gd100" fmla="val 4971"/>
              <a:gd name="gd101" fmla="val 10800"/>
              <a:gd name="gd102" fmla="val 4800"/>
              <a:gd name="gd103" fmla="val 8003"/>
              <a:gd name="gd104" fmla="val 8057"/>
              <a:gd name="gd105" fmla="val 8807"/>
              <a:gd name="gd106" fmla="val 7371"/>
              <a:gd name="gd107" fmla="val 9546"/>
              <a:gd name="gd108" fmla="val 6985"/>
              <a:gd name="gd109" fmla="val 10446"/>
              <a:gd name="gd110" fmla="val 6771"/>
              <a:gd name="gd111" fmla="val 11217"/>
              <a:gd name="gd112" fmla="val 6771"/>
              <a:gd name="gd113" fmla="val 12053"/>
              <a:gd name="gd114" fmla="val 7028"/>
              <a:gd name="gd115" fmla="val 12889"/>
              <a:gd name="gd116" fmla="val 7457"/>
              <a:gd name="gd117" fmla="val 13628"/>
              <a:gd name="gd118" fmla="val 8100"/>
              <a:gd name="gd119" fmla="val 14175"/>
              <a:gd name="gd120" fmla="val 8871"/>
              <a:gd name="gd121" fmla="val 14625"/>
              <a:gd name="gd122" fmla="val 9814"/>
              <a:gd name="gd123" fmla="val 14978"/>
              <a:gd name="gd124" fmla="val 10885"/>
              <a:gd name="gd125" fmla="val 15171"/>
              <a:gd name="gd126" fmla="val 12042"/>
              <a:gd name="gd127" fmla="val 15107"/>
              <a:gd name="gd128" fmla="val 13114"/>
              <a:gd name="gd129" fmla="val 15042"/>
              <a:gd name="gd130" fmla="val 14228"/>
              <a:gd name="gd131" fmla="val 14689"/>
              <a:gd name="gd132" fmla="val 15257"/>
              <a:gd name="gd133" fmla="val 14207"/>
              <a:gd name="gd134" fmla="val 16285"/>
              <a:gd name="gd135" fmla="val 13596"/>
              <a:gd name="gd136" fmla="val 17057"/>
              <a:gd name="gd137" fmla="val 12889"/>
              <a:gd name="gd138" fmla="val 17657"/>
              <a:gd name="gd139" fmla="val 12053"/>
              <a:gd name="gd140" fmla="val 18085"/>
              <a:gd name="gd141" fmla="val 11185"/>
              <a:gd name="gd142" fmla="val 18257"/>
              <a:gd name="gd143" fmla="val 10414"/>
              <a:gd name="gd144" fmla="val 18214"/>
              <a:gd name="gd145" fmla="val 9546"/>
              <a:gd name="gd146" fmla="val 18042"/>
              <a:gd name="gd147" fmla="val 8742"/>
              <a:gd name="gd148" fmla="val 17614"/>
              <a:gd name="gd149" fmla="val 8003"/>
              <a:gd name="gd150" fmla="val 17014"/>
              <a:gd name="gd151" fmla="val 7457"/>
              <a:gd name="gd152" fmla="val 16242"/>
              <a:gd name="gd153" fmla="val 6975"/>
              <a:gd name="gd154" fmla="val 15257"/>
              <a:gd name="gd155" fmla="val 6653"/>
              <a:gd name="gd156" fmla="val 14142"/>
              <a:gd name="gd157" fmla="val 6492"/>
              <a:gd name="gd158" fmla="val 13114"/>
              <a:gd name="gd159" fmla="val 6525"/>
              <a:gd name="gd160" fmla="val 11914"/>
              <a:gd name="gd161" fmla="val 6621"/>
              <a:gd name="gd162" fmla="val 10842"/>
              <a:gd name="gd163" fmla="val 6942"/>
              <a:gd name="gd164" fmla="val 9771"/>
              <a:gd name="gd165" fmla="val 7457"/>
              <a:gd name="gd166" fmla="val 8785"/>
              <a:gd name="gd167" fmla="val 8003"/>
              <a:gd name="gd168" fmla="val 805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close/>
              </a:path>
              <a:path w="21600" h="21600" fill="norm" stroke="1" extrusionOk="0">
                <a:moveTo>
                  <a:pt x="gd27" y="gd28"/>
                </a:move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close/>
              </a:path>
              <a:path w="21600" h="21600" fill="norm" stroke="1" extrusionOk="0">
                <a:moveTo>
                  <a:pt x="gd37" y="gd38"/>
                </a:move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close/>
              </a:path>
              <a:path w="21600" h="21600" fill="norm" stroke="1" extrusionOk="0">
                <a:moveTo>
                  <a:pt x="gd103" y="gd104"/>
                </a:move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close/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05" name="plant"/>
          <p:cNvSpPr>
            <a:spLocks noChangeShapeType="1" noGrp="1"/>
          </p:cNvSpPr>
          <p:nvPr/>
        </p:nvSpPr>
        <p:spPr bwMode="auto">
          <a:xfrm>
            <a:off x="4876800" y="2590800"/>
            <a:ext cx="1524000" cy="1295400"/>
          </a:xfrm>
          <a:custGeom>
            <a:avLst/>
            <a:gdLst>
              <a:gd name="gd0" fmla="val 65536"/>
              <a:gd name="gd1" fmla="val 9368"/>
              <a:gd name="gd2" fmla="val 9002"/>
              <a:gd name="gd3" fmla="val 9254"/>
              <a:gd name="gd4" fmla="val 8422"/>
              <a:gd name="gd5" fmla="val 9139"/>
              <a:gd name="gd6" fmla="val 7935"/>
              <a:gd name="gd7" fmla="val 8819"/>
              <a:gd name="gd8" fmla="val 7355"/>
              <a:gd name="gd9" fmla="val 8475"/>
              <a:gd name="gd10" fmla="val 6728"/>
              <a:gd name="gd11" fmla="val 8040"/>
              <a:gd name="gd12" fmla="val 6287"/>
              <a:gd name="gd13" fmla="val 7421"/>
              <a:gd name="gd14" fmla="val 5707"/>
              <a:gd name="gd15" fmla="val 6574"/>
              <a:gd name="gd16" fmla="val 5429"/>
              <a:gd name="gd17" fmla="val 5452"/>
              <a:gd name="gd18" fmla="val 5313"/>
              <a:gd name="gd19" fmla="val 4856"/>
              <a:gd name="gd20" fmla="val 5220"/>
              <a:gd name="gd21" fmla="val 4169"/>
              <a:gd name="gd22" fmla="val 5220"/>
              <a:gd name="gd23" fmla="val 3665"/>
              <a:gd name="gd24" fmla="val 5104"/>
              <a:gd name="gd25" fmla="val 3001"/>
              <a:gd name="gd26" fmla="val 4872"/>
              <a:gd name="gd27" fmla="val 2497"/>
              <a:gd name="gd28" fmla="val 4756"/>
              <a:gd name="gd29" fmla="val 2062"/>
              <a:gd name="gd30" fmla="val 4408"/>
              <a:gd name="gd31" fmla="val 1603"/>
              <a:gd name="gd32" fmla="val 4083"/>
              <a:gd name="gd33" fmla="val 1283"/>
              <a:gd name="gd34" fmla="val 3689"/>
              <a:gd name="gd35" fmla="val 1283"/>
              <a:gd name="gd36" fmla="val 4315"/>
              <a:gd name="gd37" fmla="val 1489"/>
              <a:gd name="gd38" fmla="val 5104"/>
              <a:gd name="gd39" fmla="val 1832"/>
              <a:gd name="gd40" fmla="val 6055"/>
              <a:gd name="gd41" fmla="val 2382"/>
              <a:gd name="gd42" fmla="val 6914"/>
              <a:gd name="gd43" fmla="val 2680"/>
              <a:gd name="gd44" fmla="val 7471"/>
              <a:gd name="gd45" fmla="val 3115"/>
              <a:gd name="gd46" fmla="val 7935"/>
              <a:gd name="gd47" fmla="val 3573"/>
              <a:gd name="gd48" fmla="val 8213"/>
              <a:gd name="gd49" fmla="val 4077"/>
              <a:gd name="gd50" fmla="val 8654"/>
              <a:gd name="gd51" fmla="val 4627"/>
              <a:gd name="gd52" fmla="val 9002"/>
              <a:gd name="gd53" fmla="val 5245"/>
              <a:gd name="gd54" fmla="val 9234"/>
              <a:gd name="gd55" fmla="val 6024"/>
              <a:gd name="gd56" fmla="val 9443"/>
              <a:gd name="gd57" fmla="val 6757"/>
              <a:gd name="gd58" fmla="val 9628"/>
              <a:gd name="gd59" fmla="val 5177"/>
              <a:gd name="gd60" fmla="val 10069"/>
              <a:gd name="gd61" fmla="val 3963"/>
              <a:gd name="gd62" fmla="val 10649"/>
              <a:gd name="gd63" fmla="val 3344"/>
              <a:gd name="gd64" fmla="val 11044"/>
              <a:gd name="gd65" fmla="val 2886"/>
              <a:gd name="gd66" fmla="val 11600"/>
              <a:gd name="gd67" fmla="val 2497"/>
              <a:gd name="gd68" fmla="val 12041"/>
              <a:gd name="gd69" fmla="val 1947"/>
              <a:gd name="gd70" fmla="val 12343"/>
              <a:gd name="gd71" fmla="val 1168"/>
              <a:gd name="gd72" fmla="val 12668"/>
              <a:gd name="gd73" fmla="val 0"/>
              <a:gd name="gd74" fmla="val 12900"/>
              <a:gd name="gd75" fmla="val 435"/>
              <a:gd name="gd76" fmla="val 13248"/>
              <a:gd name="gd77" fmla="val 779"/>
              <a:gd name="gd78" fmla="val 13456"/>
              <a:gd name="gd79" fmla="val 1283"/>
              <a:gd name="gd80" fmla="val 13642"/>
              <a:gd name="gd81" fmla="val 1718"/>
              <a:gd name="gd82" fmla="val 13758"/>
              <a:gd name="gd83" fmla="val 2680"/>
              <a:gd name="gd84" fmla="val 13851"/>
              <a:gd name="gd85" fmla="val 3573"/>
              <a:gd name="gd86" fmla="val 13758"/>
              <a:gd name="gd87" fmla="val 4512"/>
              <a:gd name="gd88" fmla="val 13526"/>
              <a:gd name="gd89" fmla="val 5360"/>
              <a:gd name="gd90" fmla="val 13248"/>
              <a:gd name="gd91" fmla="val 6139"/>
              <a:gd name="gd92" fmla="val 12900"/>
              <a:gd name="gd93" fmla="val 6757"/>
              <a:gd name="gd94" fmla="val 12552"/>
              <a:gd name="gd95" fmla="val 6459"/>
              <a:gd name="gd96" fmla="val 13132"/>
              <a:gd name="gd97" fmla="val 6139"/>
              <a:gd name="gd98" fmla="val 13642"/>
              <a:gd name="gd99" fmla="val 5910"/>
              <a:gd name="gd100" fmla="val 14199"/>
              <a:gd name="gd101" fmla="val 5681"/>
              <a:gd name="gd102" fmla="val 14663"/>
              <a:gd name="gd103" fmla="val 5681"/>
              <a:gd name="gd104" fmla="val 15150"/>
              <a:gd name="gd105" fmla="val 5681"/>
              <a:gd name="gd106" fmla="val 15730"/>
              <a:gd name="gd107" fmla="val 5681"/>
              <a:gd name="gd108" fmla="val 16241"/>
              <a:gd name="gd109" fmla="val 5795"/>
              <a:gd name="gd110" fmla="val 16913"/>
              <a:gd name="gd111" fmla="val 5910"/>
              <a:gd name="gd112" fmla="val 17586"/>
              <a:gd name="gd113" fmla="val 5910"/>
              <a:gd name="gd114" fmla="val 18213"/>
              <a:gd name="gd115" fmla="val 5795"/>
              <a:gd name="gd116" fmla="val 18885"/>
              <a:gd name="gd117" fmla="val 5566"/>
              <a:gd name="gd118" fmla="val 19396"/>
              <a:gd name="gd119" fmla="val 5245"/>
              <a:gd name="gd120" fmla="val 19976"/>
              <a:gd name="gd121" fmla="val 4971"/>
              <a:gd name="gd122" fmla="val 20370"/>
              <a:gd name="gd123" fmla="val 4512"/>
              <a:gd name="gd124" fmla="val 20811"/>
              <a:gd name="gd125" fmla="val 4077"/>
              <a:gd name="gd126" fmla="val 21043"/>
              <a:gd name="gd127" fmla="val 5177"/>
              <a:gd name="gd128" fmla="val 20927"/>
              <a:gd name="gd129" fmla="val 6253"/>
              <a:gd name="gd130" fmla="val 20486"/>
              <a:gd name="gd131" fmla="val 7421"/>
              <a:gd name="gd132" fmla="val 19976"/>
              <a:gd name="gd133" fmla="val 8361"/>
              <a:gd name="gd134" fmla="val 19187"/>
              <a:gd name="gd135" fmla="val 8819"/>
              <a:gd name="gd136" fmla="val 18769"/>
              <a:gd name="gd137" fmla="val 9139"/>
              <a:gd name="gd138" fmla="val 18213"/>
              <a:gd name="gd139" fmla="val 9437"/>
              <a:gd name="gd140" fmla="val 17772"/>
              <a:gd name="gd141" fmla="val 9643"/>
              <a:gd name="gd142" fmla="val 17261"/>
              <a:gd name="gd143" fmla="val 9872"/>
              <a:gd name="gd144" fmla="val 16681"/>
              <a:gd name="gd145" fmla="val 9872"/>
              <a:gd name="gd146" fmla="val 16171"/>
              <a:gd name="gd147" fmla="val 9872"/>
              <a:gd name="gd148" fmla="val 15614"/>
              <a:gd name="gd149" fmla="val 9758"/>
              <a:gd name="gd150" fmla="val 15057"/>
              <a:gd name="gd151" fmla="val 10216"/>
              <a:gd name="gd152" fmla="val 15498"/>
              <a:gd name="gd153" fmla="val 10537"/>
              <a:gd name="gd154" fmla="val 16241"/>
              <a:gd name="gd155" fmla="val 10834"/>
              <a:gd name="gd156" fmla="val 17145"/>
              <a:gd name="gd157" fmla="val 11041"/>
              <a:gd name="gd158" fmla="val 18213"/>
              <a:gd name="gd159" fmla="val 11155"/>
              <a:gd name="gd160" fmla="val 19187"/>
              <a:gd name="gd161" fmla="val 11155"/>
              <a:gd name="gd162" fmla="val 20185"/>
              <a:gd name="gd163" fmla="val 11155"/>
              <a:gd name="gd164" fmla="val 20579"/>
              <a:gd name="gd165" fmla="val 11041"/>
              <a:gd name="gd166" fmla="val 21043"/>
              <a:gd name="gd167" fmla="val 10926"/>
              <a:gd name="gd168" fmla="val 21391"/>
              <a:gd name="gd169" fmla="val 10766"/>
              <a:gd name="gd170" fmla="val 21600"/>
              <a:gd name="gd171" fmla="val 11499"/>
              <a:gd name="gd172" fmla="val 21484"/>
              <a:gd name="gd173" fmla="val 12323"/>
              <a:gd name="gd174" fmla="val 21043"/>
              <a:gd name="gd175" fmla="val 13102"/>
              <a:gd name="gd176" fmla="val 20370"/>
              <a:gd name="gd177" fmla="val 13606"/>
              <a:gd name="gd178" fmla="val 19628"/>
              <a:gd name="gd179" fmla="val 13950"/>
              <a:gd name="gd180" fmla="val 19071"/>
              <a:gd name="gd181" fmla="val 14064"/>
              <a:gd name="gd182" fmla="val 18677"/>
              <a:gd name="gd183" fmla="val 14179"/>
              <a:gd name="gd184" fmla="val 18097"/>
              <a:gd name="gd185" fmla="val 14293"/>
              <a:gd name="gd186" fmla="val 17586"/>
              <a:gd name="gd187" fmla="val 14179"/>
              <a:gd name="gd188" fmla="val 16913"/>
              <a:gd name="gd189" fmla="val 14064"/>
              <a:gd name="gd190" fmla="val 16241"/>
              <a:gd name="gd191" fmla="val 13835"/>
              <a:gd name="gd192" fmla="val 15614"/>
              <a:gd name="gd193" fmla="val 13560"/>
              <a:gd name="gd194" fmla="val 14872"/>
              <a:gd name="gd195" fmla="val 13950"/>
              <a:gd name="gd196" fmla="val 14941"/>
              <a:gd name="gd197" fmla="val 14408"/>
              <a:gd name="gd198" fmla="val 15150"/>
              <a:gd name="gd199" fmla="val 14843"/>
              <a:gd name="gd200" fmla="val 15266"/>
              <a:gd name="gd201" fmla="val 15232"/>
              <a:gd name="gd202" fmla="val 15614"/>
              <a:gd name="gd203" fmla="val 15576"/>
              <a:gd name="gd204" fmla="val 15846"/>
              <a:gd name="gd205" fmla="val 15897"/>
              <a:gd name="gd206" fmla="val 16171"/>
              <a:gd name="gd207" fmla="val 16126"/>
              <a:gd name="gd208" fmla="val 16473"/>
              <a:gd name="gd209" fmla="val 16240"/>
              <a:gd name="gd210" fmla="val 16913"/>
              <a:gd name="gd211" fmla="val 16515"/>
              <a:gd name="gd212" fmla="val 17261"/>
              <a:gd name="gd213" fmla="val 17088"/>
              <a:gd name="gd214" fmla="val 17586"/>
              <a:gd name="gd215" fmla="val 17798"/>
              <a:gd name="gd216" fmla="val 17865"/>
              <a:gd name="gd217" fmla="val 18576"/>
              <a:gd name="gd218" fmla="val 18097"/>
              <a:gd name="gd219" fmla="val 19424"/>
              <a:gd name="gd220" fmla="val 18213"/>
              <a:gd name="gd221" fmla="val 20317"/>
              <a:gd name="gd222" fmla="val 18213"/>
              <a:gd name="gd223" fmla="val 21050"/>
              <a:gd name="gd224" fmla="val 18213"/>
              <a:gd name="gd225" fmla="val 21600"/>
              <a:gd name="gd226" fmla="val 17865"/>
              <a:gd name="gd227" fmla="val 21165"/>
              <a:gd name="gd228" fmla="val 17656"/>
              <a:gd name="gd229" fmla="val 20592"/>
              <a:gd name="gd230" fmla="val 17470"/>
              <a:gd name="gd231" fmla="val 20088"/>
              <a:gd name="gd232" fmla="val 17029"/>
              <a:gd name="gd233" fmla="val 19653"/>
              <a:gd name="gd234" fmla="val 16681"/>
              <a:gd name="gd235" fmla="val 19195"/>
              <a:gd name="gd236" fmla="val 16241"/>
              <a:gd name="gd237" fmla="val 18920"/>
              <a:gd name="gd238" fmla="val 15962"/>
              <a:gd name="gd239" fmla="val 18576"/>
              <a:gd name="gd240" fmla="val 15498"/>
              <a:gd name="gd241" fmla="val 18576"/>
              <a:gd name="gd242" fmla="val 15057"/>
              <a:gd name="gd243" fmla="val 18485"/>
              <a:gd name="gd244" fmla="val 14756"/>
              <a:gd name="gd245" fmla="val 18256"/>
              <a:gd name="gd246" fmla="val 14199"/>
              <a:gd name="gd247" fmla="val 17912"/>
              <a:gd name="gd248" fmla="val 13526"/>
              <a:gd name="gd249" fmla="val 17523"/>
              <a:gd name="gd250" fmla="val 13016"/>
              <a:gd name="gd251" fmla="val 16973"/>
              <a:gd name="gd252" fmla="val 12436"/>
              <a:gd name="gd253" fmla="val 16355"/>
              <a:gd name="gd254" fmla="val 12041"/>
              <a:gd name="gd255" fmla="val 16011"/>
              <a:gd name="gd256" fmla="val 11832"/>
              <a:gd name="gd257" fmla="val 15690"/>
              <a:gd name="gd258" fmla="val 11716"/>
              <a:gd name="gd259" fmla="val 15232"/>
              <a:gd name="gd260" fmla="val 11716"/>
              <a:gd name="gd261" fmla="val 14843"/>
              <a:gd name="gd262" fmla="val 11716"/>
              <a:gd name="gd263" fmla="val 15461"/>
              <a:gd name="gd264" fmla="val 11252"/>
              <a:gd name="gd265" fmla="val 16126"/>
              <a:gd name="gd266" fmla="val 10858"/>
              <a:gd name="gd267" fmla="val 16973"/>
              <a:gd name="gd268" fmla="val 10649"/>
              <a:gd name="gd269" fmla="val 17798"/>
              <a:gd name="gd270" fmla="val 10417"/>
              <a:gd name="gd271" fmla="val 18806"/>
              <a:gd name="gd272" fmla="val 10301"/>
              <a:gd name="gd273" fmla="val 19653"/>
              <a:gd name="gd274" fmla="val 10301"/>
              <a:gd name="gd275" fmla="val 20478"/>
              <a:gd name="gd276" fmla="val 10417"/>
              <a:gd name="gd277" fmla="val 21256"/>
              <a:gd name="gd278" fmla="val 10533"/>
              <a:gd name="gd279" fmla="val 20707"/>
              <a:gd name="gd280" fmla="val 9837"/>
              <a:gd name="gd281" fmla="val 19859"/>
              <a:gd name="gd282" fmla="val 9234"/>
              <a:gd name="gd283" fmla="val 18806"/>
              <a:gd name="gd284" fmla="val 8538"/>
              <a:gd name="gd285" fmla="val 17637"/>
              <a:gd name="gd286" fmla="val 8144"/>
              <a:gd name="gd287" fmla="val 16973"/>
              <a:gd name="gd288" fmla="val 8027"/>
              <a:gd name="gd289" fmla="val 16355"/>
              <a:gd name="gd290" fmla="val 7935"/>
              <a:gd name="gd291" fmla="val 15805"/>
              <a:gd name="gd292" fmla="val 7935"/>
              <a:gd name="gd293" fmla="val 15118"/>
              <a:gd name="gd294" fmla="val 8027"/>
              <a:gd name="gd295" fmla="val 14614"/>
              <a:gd name="gd296" fmla="val 8144"/>
              <a:gd name="gd297" fmla="val 14064"/>
              <a:gd name="gd298" fmla="val 8422"/>
              <a:gd name="gd299" fmla="val 13606"/>
              <a:gd name="gd300" fmla="val 8886"/>
              <a:gd name="gd301" fmla="val 13217"/>
              <a:gd name="gd302" fmla="val 9327"/>
              <a:gd name="gd303" fmla="val 13606"/>
              <a:gd name="gd304" fmla="val 8538"/>
              <a:gd name="gd305" fmla="val 13950"/>
              <a:gd name="gd306" fmla="val 7935"/>
              <a:gd name="gd307" fmla="val 14293"/>
              <a:gd name="gd308" fmla="val 7123"/>
              <a:gd name="gd309" fmla="val 14499"/>
              <a:gd name="gd310" fmla="val 6519"/>
              <a:gd name="gd311" fmla="val 14614"/>
              <a:gd name="gd312" fmla="val 5823"/>
              <a:gd name="gd313" fmla="val 14614"/>
              <a:gd name="gd314" fmla="val 5220"/>
              <a:gd name="gd315" fmla="val 14408"/>
              <a:gd name="gd316" fmla="val 4524"/>
              <a:gd name="gd317" fmla="val 14064"/>
              <a:gd name="gd318" fmla="val 3898"/>
              <a:gd name="gd319" fmla="val 13606"/>
              <a:gd name="gd320" fmla="val 3225"/>
              <a:gd name="gd321" fmla="val 13331"/>
              <a:gd name="gd322" fmla="val 2598"/>
              <a:gd name="gd323" fmla="val 13102"/>
              <a:gd name="gd324" fmla="val 2042"/>
              <a:gd name="gd325" fmla="val 12896"/>
              <a:gd name="gd326" fmla="val 1485"/>
              <a:gd name="gd327" fmla="val 12781"/>
              <a:gd name="gd328" fmla="val 1090"/>
              <a:gd name="gd329" fmla="val 12667"/>
              <a:gd name="gd330" fmla="val 626"/>
              <a:gd name="gd331" fmla="val 12667"/>
              <a:gd name="gd332" fmla="val 278"/>
              <a:gd name="gd333" fmla="val 12667"/>
              <a:gd name="gd334" fmla="val 0"/>
              <a:gd name="gd335" fmla="val 12163"/>
              <a:gd name="gd336" fmla="val 394"/>
              <a:gd name="gd337" fmla="val 11728"/>
              <a:gd name="gd338" fmla="val 974"/>
              <a:gd name="gd339" fmla="val 11155"/>
              <a:gd name="gd340" fmla="val 1601"/>
              <a:gd name="gd341" fmla="val 10766"/>
              <a:gd name="gd342" fmla="val 2390"/>
              <a:gd name="gd343" fmla="val 10330"/>
              <a:gd name="gd344" fmla="val 3109"/>
              <a:gd name="gd345" fmla="val 10101"/>
              <a:gd name="gd346" fmla="val 3898"/>
              <a:gd name="gd347" fmla="val 9987"/>
              <a:gd name="gd348" fmla="val 4524"/>
              <a:gd name="gd349" fmla="val 10101"/>
              <a:gd name="gd350" fmla="val 5220"/>
              <a:gd name="gd351" fmla="val 10216"/>
              <a:gd name="gd352" fmla="val 5823"/>
              <a:gd name="gd353" fmla="val 10330"/>
              <a:gd name="gd354" fmla="val 6403"/>
              <a:gd name="gd355" fmla="val 10330"/>
              <a:gd name="gd356" fmla="val 6914"/>
              <a:gd name="gd357" fmla="val 10216"/>
              <a:gd name="gd358" fmla="val 7471"/>
              <a:gd name="gd359" fmla="val 10101"/>
              <a:gd name="gd360" fmla="val 7935"/>
              <a:gd name="gd361" fmla="val 9872"/>
              <a:gd name="gd362" fmla="val 8329"/>
              <a:gd name="gd363" fmla="val 9643"/>
              <a:gd name="gd364" fmla="val 8654"/>
              <a:gd name="gd365" fmla="val 9368"/>
              <a:gd name="gd366" fmla="val 900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  <a:lnTo>
                  <a:pt x="gd335" y="gd336"/>
                </a:lnTo>
                <a:lnTo>
                  <a:pt x="gd337" y="gd338"/>
                </a:lnTo>
                <a:lnTo>
                  <a:pt x="gd339" y="gd340"/>
                </a:lnTo>
                <a:lnTo>
                  <a:pt x="gd341" y="gd342"/>
                </a:lnTo>
                <a:lnTo>
                  <a:pt x="gd343" y="gd344"/>
                </a:lnTo>
                <a:lnTo>
                  <a:pt x="gd345" y="gd346"/>
                </a:lnTo>
                <a:lnTo>
                  <a:pt x="gd347" y="gd348"/>
                </a:lnTo>
                <a:lnTo>
                  <a:pt x="gd349" y="gd350"/>
                </a:lnTo>
                <a:lnTo>
                  <a:pt x="gd351" y="gd352"/>
                </a:lnTo>
                <a:lnTo>
                  <a:pt x="gd353" y="gd354"/>
                </a:lnTo>
                <a:lnTo>
                  <a:pt x="gd355" y="gd356"/>
                </a:lnTo>
                <a:lnTo>
                  <a:pt x="gd357" y="gd358"/>
                </a:lnTo>
                <a:lnTo>
                  <a:pt x="gd359" y="gd360"/>
                </a:lnTo>
                <a:lnTo>
                  <a:pt x="gd361" y="gd362"/>
                </a:lnTo>
                <a:lnTo>
                  <a:pt x="gd363" y="gd364"/>
                </a:lnTo>
                <a:lnTo>
                  <a:pt x="gd365" y="gd366"/>
                </a:lnTo>
                <a:close/>
              </a:path>
            </a:pathLst>
          </a:custGeom>
          <a:solidFill>
            <a:srgbClr val="008000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06" name="printer2"/>
          <p:cNvSpPr>
            <a:spLocks noChangeShapeType="1" noGrp="1"/>
          </p:cNvSpPr>
          <p:nvPr/>
        </p:nvSpPr>
        <p:spPr bwMode="auto">
          <a:xfrm>
            <a:off x="1752599" y="5257800"/>
            <a:ext cx="1809750" cy="904875"/>
          </a:xfrm>
          <a:custGeom>
            <a:avLst/>
            <a:gdLst>
              <a:gd name="gd0" fmla="val 65536"/>
              <a:gd name="gd1" fmla="val 10673"/>
              <a:gd name="gd2" fmla="val 0"/>
              <a:gd name="gd3" fmla="val 19186"/>
              <a:gd name="gd4" fmla="val 0"/>
              <a:gd name="gd5" fmla="val 21600"/>
              <a:gd name="gd6" fmla="val 4703"/>
              <a:gd name="gd7" fmla="val 21600"/>
              <a:gd name="gd8" fmla="val 10800"/>
              <a:gd name="gd9" fmla="val 21600"/>
              <a:gd name="gd10" fmla="val 16548"/>
              <a:gd name="gd11" fmla="val 18042"/>
              <a:gd name="gd12" fmla="val 16548"/>
              <a:gd name="gd13" fmla="val 18042"/>
              <a:gd name="gd14" fmla="val 21600"/>
              <a:gd name="gd15" fmla="val 10673"/>
              <a:gd name="gd16" fmla="val 21600"/>
              <a:gd name="gd17" fmla="val 3176"/>
              <a:gd name="gd18" fmla="val 21600"/>
              <a:gd name="gd19" fmla="val 3176"/>
              <a:gd name="gd20" fmla="val 16548"/>
              <a:gd name="gd21" fmla="val 0"/>
              <a:gd name="gd22" fmla="val 16548"/>
              <a:gd name="gd23" fmla="val 0"/>
              <a:gd name="gd24" fmla="val 10800"/>
              <a:gd name="gd25" fmla="val 0"/>
              <a:gd name="gd26" fmla="val 4703"/>
              <a:gd name="gd27" fmla="val 2414"/>
              <a:gd name="gd28" fmla="val 0"/>
              <a:gd name="gd29" fmla="val 10673"/>
              <a:gd name="gd30" fmla="val 0"/>
              <a:gd name="gd31" fmla="val 0"/>
              <a:gd name="gd32" fmla="val 4703"/>
              <a:gd name="gd33" fmla="val 3558"/>
              <a:gd name="gd34" fmla="val 4703"/>
              <a:gd name="gd35" fmla="val 17026"/>
              <a:gd name="gd36" fmla="val 4703"/>
              <a:gd name="gd37" fmla="val 21600"/>
              <a:gd name="gd38" fmla="val 4703"/>
              <a:gd name="gd39" fmla="val 0"/>
              <a:gd name="gd40" fmla="val 4703"/>
              <a:gd name="gd41" fmla="val 16518"/>
              <a:gd name="gd42" fmla="val 4703"/>
              <a:gd name="gd43" fmla="val 16518"/>
              <a:gd name="gd44" fmla="val 10452"/>
              <a:gd name="gd45" fmla="val 0"/>
              <a:gd name="gd46" fmla="val 10452"/>
              <a:gd name="gd47" fmla="val 4320"/>
              <a:gd name="gd48" fmla="val 16548"/>
              <a:gd name="gd49" fmla="val 4320"/>
              <a:gd name="gd50" fmla="val 17419"/>
              <a:gd name="gd51" fmla="val 4320"/>
              <a:gd name="gd52" fmla="val 20555"/>
              <a:gd name="gd53" fmla="val 4320"/>
              <a:gd name="gd54" fmla="val 21600"/>
              <a:gd name="gd55" fmla="val 4320"/>
              <a:gd name="gd56" fmla="val 16548"/>
              <a:gd name="gd57" fmla="val 16899"/>
              <a:gd name="gd58" fmla="val 16548"/>
              <a:gd name="gd59" fmla="val 16899"/>
              <a:gd name="gd60" fmla="val 17419"/>
              <a:gd name="gd61" fmla="val 16899"/>
              <a:gd name="gd62" fmla="val 20555"/>
              <a:gd name="gd63" fmla="val 16899"/>
              <a:gd name="gd64" fmla="val 21600"/>
              <a:gd name="gd65" fmla="val 16899"/>
              <a:gd name="gd66" fmla="val 16548"/>
              <a:gd name="gd67" fmla="val 15247"/>
              <a:gd name="gd68" fmla="val 14981"/>
              <a:gd name="gd69" fmla="val 15247"/>
              <a:gd name="gd70" fmla="val 10452"/>
              <a:gd name="gd71" fmla="val 16899"/>
              <a:gd name="gd72" fmla="val 16548"/>
              <a:gd name="gd73" fmla="val 18042"/>
              <a:gd name="gd74" fmla="val 16548"/>
              <a:gd name="gd75" fmla="val 16518"/>
              <a:gd name="gd76" fmla="val 10452"/>
              <a:gd name="gd77" fmla="val 15247"/>
              <a:gd name="gd78" fmla="val 14981"/>
              <a:gd name="gd79" fmla="val 15247"/>
              <a:gd name="gd80" fmla="val 14981"/>
              <a:gd name="gd81" fmla="val 16772"/>
              <a:gd name="gd82" fmla="val 17942"/>
              <a:gd name="gd83" fmla="val 4447"/>
              <a:gd name="gd84" fmla="val 17942"/>
              <a:gd name="gd85" fmla="val 5972"/>
              <a:gd name="gd86" fmla="val 14981"/>
              <a:gd name="gd87" fmla="val 5972"/>
              <a:gd name="gd88" fmla="val 10452"/>
              <a:gd name="gd89" fmla="val 4320"/>
              <a:gd name="gd90" fmla="val 16548"/>
              <a:gd name="gd91" fmla="val 3176"/>
              <a:gd name="gd92" fmla="val 16548"/>
              <a:gd name="gd93" fmla="val 4701"/>
              <a:gd name="gd94" fmla="val 10452"/>
              <a:gd name="gd95" fmla="val 20202"/>
              <a:gd name="gd96" fmla="val 5574"/>
              <a:gd name="gd97" fmla="val 20711"/>
              <a:gd name="gd98" fmla="val 5574"/>
              <a:gd name="gd99" fmla="val 20711"/>
              <a:gd name="gd100" fmla="val 7839"/>
              <a:gd name="gd101" fmla="val 20202"/>
              <a:gd name="gd102" fmla="val 7839"/>
              <a:gd name="gd103" fmla="val 20202"/>
              <a:gd name="gd104" fmla="val 5574"/>
              <a:gd name="gd105" fmla="val 5972"/>
              <a:gd name="gd106" fmla="val 14981"/>
              <a:gd name="gd107" fmla="val 7496"/>
              <a:gd name="gd108" fmla="val 14981"/>
              <a:gd name="gd109" fmla="val 13341"/>
              <a:gd name="gd110" fmla="val 14981"/>
              <a:gd name="gd111" fmla="val 15247"/>
              <a:gd name="gd112" fmla="val 1498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moveTo>
                  <a:pt x="gd47" y="gd48"/>
                </a:move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moveTo>
                  <a:pt x="gd67" y="gd68"/>
                </a:move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moveTo>
                  <a:pt x="gd77" y="gd78"/>
                </a:move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moveTo>
                  <a:pt x="gd95" y="gd96"/>
                </a:move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moveTo>
                  <a:pt x="gd105" y="gd106"/>
                </a:move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07" name="PubBanner"/>
          <p:cNvSpPr>
            <a:spLocks noChangeShapeType="1" noGrp="1"/>
          </p:cNvSpPr>
          <p:nvPr/>
        </p:nvSpPr>
        <p:spPr bwMode="auto">
          <a:xfrm>
            <a:off x="2743200" y="1752599"/>
            <a:ext cx="1543050" cy="1352550"/>
          </a:xfrm>
          <a:custGeom>
            <a:avLst/>
            <a:gdLst>
              <a:gd name="gd0" fmla="val 65536"/>
              <a:gd name="gd1" fmla="val 18785"/>
              <a:gd name="gd2" fmla="val 4525"/>
              <a:gd name="gd3" fmla="val 18152"/>
              <a:gd name="gd4" fmla="val 2776"/>
              <a:gd name="gd5" fmla="val 16453"/>
              <a:gd name="gd6" fmla="val 1318"/>
              <a:gd name="gd7" fmla="val 13816"/>
              <a:gd name="gd8" fmla="val 342"/>
              <a:gd name="gd9" fmla="val 10800"/>
              <a:gd name="gd10" fmla="val 0"/>
              <a:gd name="gd11" fmla="val 7732"/>
              <a:gd name="gd12" fmla="val 342"/>
              <a:gd name="gd13" fmla="val 5159"/>
              <a:gd name="gd14" fmla="val 1318"/>
              <a:gd name="gd15" fmla="val 3409"/>
              <a:gd name="gd16" fmla="val 2776"/>
              <a:gd name="gd17" fmla="val 2826"/>
              <a:gd name="gd18" fmla="val 4525"/>
              <a:gd name="gd19" fmla="val 2826"/>
              <a:gd name="gd20" fmla="val 6084"/>
              <a:gd name="gd21" fmla="val 0"/>
              <a:gd name="gd22" fmla="val 9152"/>
              <a:gd name="gd23" fmla="val 684"/>
              <a:gd name="gd24" fmla="val 13728"/>
              <a:gd name="gd25" fmla="val 0"/>
              <a:gd name="gd26" fmla="val 21600"/>
              <a:gd name="gd27" fmla="val 2826"/>
              <a:gd name="gd28" fmla="val 18684"/>
              <a:gd name="gd29" fmla="val 2826"/>
              <a:gd name="gd30" fmla="val 17074"/>
              <a:gd name="gd31" fmla="val 3409"/>
              <a:gd name="gd32" fmla="val 15325"/>
              <a:gd name="gd33" fmla="val 5159"/>
              <a:gd name="gd34" fmla="val 13867"/>
              <a:gd name="gd35" fmla="val 7732"/>
              <a:gd name="gd36" fmla="val 12891"/>
              <a:gd name="gd37" fmla="val 10800"/>
              <a:gd name="gd38" fmla="val 12549"/>
              <a:gd name="gd39" fmla="val 13816"/>
              <a:gd name="gd40" fmla="val 12891"/>
              <a:gd name="gd41" fmla="val 16453"/>
              <a:gd name="gd42" fmla="val 13867"/>
              <a:gd name="gd43" fmla="val 18152"/>
              <a:gd name="gd44" fmla="val 15325"/>
              <a:gd name="gd45" fmla="val 18785"/>
              <a:gd name="gd46" fmla="val 17074"/>
              <a:gd name="gd47" fmla="val 18785"/>
              <a:gd name="gd48" fmla="val 18684"/>
              <a:gd name="gd49" fmla="val 21600"/>
              <a:gd name="gd50" fmla="val 21600"/>
              <a:gd name="gd51" fmla="val 20928"/>
              <a:gd name="gd52" fmla="val 13728"/>
              <a:gd name="gd53" fmla="val 21600"/>
              <a:gd name="gd54" fmla="val 9152"/>
              <a:gd name="gd55" fmla="val 18785"/>
              <a:gd name="gd56" fmla="val 6084"/>
              <a:gd name="gd57" fmla="val 18785"/>
              <a:gd name="gd58" fmla="val 4525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cubicBezTo>
                  <a:pt x="18684" y="3891"/>
                  <a:pt x="18494" y="3359"/>
                  <a:pt x="18152" y="2776"/>
                </a:cubicBezTo>
                <a:cubicBezTo>
                  <a:pt x="17708" y="2243"/>
                  <a:pt x="17125" y="1749"/>
                  <a:pt x="16453" y="1318"/>
                </a:cubicBezTo>
                <a:cubicBezTo>
                  <a:pt x="15667" y="925"/>
                  <a:pt x="14792" y="583"/>
                  <a:pt x="13816" y="342"/>
                </a:cubicBezTo>
                <a:cubicBezTo>
                  <a:pt x="12840" y="152"/>
                  <a:pt x="11826" y="0"/>
                  <a:pt x="10800" y="0"/>
                </a:cubicBezTo>
                <a:cubicBezTo>
                  <a:pt x="9735" y="0"/>
                  <a:pt x="8708" y="152"/>
                  <a:pt x="7732" y="342"/>
                </a:cubicBezTo>
                <a:cubicBezTo>
                  <a:pt x="6807" y="583"/>
                  <a:pt x="5932" y="925"/>
                  <a:pt x="5159" y="1318"/>
                </a:cubicBezTo>
                <a:cubicBezTo>
                  <a:pt x="4474" y="1749"/>
                  <a:pt x="3891" y="2243"/>
                  <a:pt x="3409" y="2776"/>
                </a:cubicBezTo>
                <a:cubicBezTo>
                  <a:pt x="3118" y="3359"/>
                  <a:pt x="2864" y="3891"/>
                  <a:pt x="2826" y="4525"/>
                </a:cubicBez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ubicBezTo>
                  <a:pt x="2864" y="16491"/>
                  <a:pt x="3118" y="15908"/>
                  <a:pt x="3409" y="15325"/>
                </a:cubicBezTo>
                <a:cubicBezTo>
                  <a:pt x="3891" y="14792"/>
                  <a:pt x="4474" y="14311"/>
                  <a:pt x="5159" y="13867"/>
                </a:cubicBezTo>
                <a:cubicBezTo>
                  <a:pt x="5932" y="13474"/>
                  <a:pt x="6807" y="13145"/>
                  <a:pt x="7732" y="12891"/>
                </a:cubicBezTo>
                <a:cubicBezTo>
                  <a:pt x="8708" y="12701"/>
                  <a:pt x="9735" y="12600"/>
                  <a:pt x="10800" y="12549"/>
                </a:cubicBezTo>
                <a:cubicBezTo>
                  <a:pt x="11826" y="12600"/>
                  <a:pt x="12840" y="12701"/>
                  <a:pt x="13816" y="12891"/>
                </a:cubicBezTo>
                <a:cubicBezTo>
                  <a:pt x="14792" y="13145"/>
                  <a:pt x="15667" y="13474"/>
                  <a:pt x="16453" y="13867"/>
                </a:cubicBezTo>
                <a:cubicBezTo>
                  <a:pt x="17125" y="14311"/>
                  <a:pt x="17708" y="14792"/>
                  <a:pt x="18152" y="15325"/>
                </a:cubicBezTo>
                <a:cubicBezTo>
                  <a:pt x="18494" y="15908"/>
                  <a:pt x="18684" y="16491"/>
                  <a:pt x="18785" y="17074"/>
                </a:cubicBez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close/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08" name="PubChord"/>
          <p:cNvSpPr>
            <a:spLocks noChangeShapeType="1" noGrp="1"/>
          </p:cNvSpPr>
          <p:nvPr/>
        </p:nvSpPr>
        <p:spPr bwMode="auto">
          <a:xfrm>
            <a:off x="6096000" y="4572000"/>
            <a:ext cx="1905000" cy="1733550"/>
          </a:xfrm>
          <a:custGeom>
            <a:avLst>
              <a:gd name="adj0" fmla="val 14745600"/>
              <a:gd name="adj1" fmla="val 2949120"/>
            </a:avLst>
            <a:gdLst>
              <a:gd name="gd0" fmla="val 65536"/>
              <a:gd name="gd1" fmla="+- 21600 21600 21600"/>
              <a:gd name="gd2" fmla="*/ adj0 60000 gd0"/>
              <a:gd name="gd3" fmla="sin 21600 gd2"/>
              <a:gd name="gd4" fmla="*/ adj0 60000 gd0"/>
              <a:gd name="gd5" fmla="cos 21600 gd4"/>
              <a:gd name="gd6" fmla="*/ adj1 60000 gd0"/>
              <a:gd name="gd7" fmla="sin 21600 gd6"/>
              <a:gd name="gd8" fmla="*/ adj1 60000 gd0"/>
              <a:gd name="gd9" fmla="cos 21600 gd8"/>
              <a:gd name="gd10" fmla="+- gd3 21600 21600"/>
              <a:gd name="gd11" fmla="+- gd5 21600 21600"/>
              <a:gd name="gd12" fmla="+- gd7 21600 21600"/>
              <a:gd name="gd13" fmla="+- gd9 21600 21600"/>
              <a:gd name="gd14" fmla="+- 21600 21600 21600"/>
              <a:gd name="gd15" fmla="+- gd10 gd12 0"/>
              <a:gd name="gd16" fmla="*/ gd15 1 2"/>
              <a:gd name="gd17" fmla="+- gd11 gd13 0"/>
              <a:gd name="gd18" fmla="*/ gd17 1 2"/>
              <a:gd name="gd19" fmla="+- 21600 21600 21600"/>
              <a:gd name="gd20" fmla="+- 21600 21600 21600"/>
              <a:gd name="gd21" fmla="+- 21600 21600 21600"/>
              <a:gd name="gd22" fmla="+- 21600 21600 21600"/>
              <a:gd name="gd23" fmla="+- 21600 21600 21600"/>
              <a:gd name="gd24" fmla="+- 21600 21600 21600"/>
              <a:gd name="gd25" fmla="+- 21600 21600 21600"/>
              <a:gd name="gd26" fmla="+- 21600 21600 21600"/>
              <a:gd name="gd27" fmla="+- 21600 21600 21600"/>
              <a:gd name="gd28" fmla="+- 21600 21600 21600"/>
              <a:gd name="gd29" fmla="+- 21600 21600 21600"/>
              <a:gd name="gd30" fmla="+- 21600 21600 21600"/>
              <a:gd name="gd31" fmla="+- 21600 0 0"/>
              <a:gd name="gd32" fmla="+- 21600 0 0"/>
              <a:gd name="gd33" fmla="*/ gd31 1 2"/>
              <a:gd name="gd34" fmla="*/ gd32 1 2"/>
              <a:gd name="gd35" fmla="+- 0 gd33 0"/>
              <a:gd name="gd36" fmla="+- 0 gd34 0"/>
              <a:gd name="gd37" fmla="+- 1026 0 gd35"/>
              <a:gd name="gd38" fmla="+- 1025 0 gd36"/>
              <a:gd name="gd39" fmla="?: gd37 1 -1"/>
              <a:gd name="gd40" fmla="?: gd38 1 -1"/>
              <a:gd name="gd41" fmla="*/ gd38 1 gd37"/>
              <a:gd name="gd42" fmla="at2 1 gd41"/>
              <a:gd name="gd43" fmla="cos 1 gd42"/>
              <a:gd name="gd44" fmla="*/ gd43 gd43 1"/>
              <a:gd name="gd45" fmla="*/ gd34 gd34 1"/>
              <a:gd name="gd46" fmla="*/ gd45 gd44 1"/>
              <a:gd name="gd47" fmla="sin 1 gd42"/>
              <a:gd name="gd48" fmla="*/ gd47 gd47 1"/>
              <a:gd name="gd49" fmla="*/ gd33 gd33 1"/>
              <a:gd name="gd50" fmla="*/ gd49 gd48 1"/>
              <a:gd name="gd51" fmla="+- gd50 gd46 0"/>
              <a:gd name="gd52" fmla="sqrt gd51"/>
              <a:gd name="gd53" fmla="*/ gd33 gd34 gd52"/>
              <a:gd name="gd54" fmla="?: gd37 0 10800000"/>
              <a:gd name="gd55" fmla="*/ gd39 gd40 1"/>
              <a:gd name="gd56" fmla="*/ gd42 -1 1"/>
              <a:gd name="gd57" fmla="?: gd42 gd42 gd56"/>
              <a:gd name="gd58" fmla="*/ gd57 gd55 1"/>
              <a:gd name="gd59" fmla="+- gd58 gd54 0"/>
              <a:gd name="gd60" fmla="*/ gd53 gd43 1"/>
              <a:gd name="gd61" fmla="*/ gd39 gd60 1"/>
              <a:gd name="gd62" fmla="+- gd35 gd61 0"/>
              <a:gd name="gd63" fmla="*/ gd47 -1 1"/>
              <a:gd name="gd64" fmla="?: gd47 gd47 gd63"/>
              <a:gd name="gd65" fmla="*/ gd53 gd64 1"/>
              <a:gd name="gd66" fmla="*/ gd40 gd65 1"/>
              <a:gd name="gd67" fmla="+- gd36 gd66 0"/>
              <a:gd name="gd68" fmla="+- 1028 0 gd35"/>
              <a:gd name="gd69" fmla="+- 1027 0 gd36"/>
              <a:gd name="gd70" fmla="?: gd68 1 -1"/>
              <a:gd name="gd71" fmla="?: gd69 1 -1"/>
              <a:gd name="gd72" fmla="*/ gd69 1 gd68"/>
              <a:gd name="gd73" fmla="at2 1 gd72"/>
              <a:gd name="gd74" fmla="cos 1 gd73"/>
              <a:gd name="gd75" fmla="*/ gd74 gd74 1"/>
              <a:gd name="gd76" fmla="*/ gd34 gd34 1"/>
              <a:gd name="gd77" fmla="*/ gd76 gd75 1"/>
              <a:gd name="gd78" fmla="sin 1 gd73"/>
              <a:gd name="gd79" fmla="*/ gd78 gd78 1"/>
              <a:gd name="gd80" fmla="*/ gd33 gd33 1"/>
              <a:gd name="gd81" fmla="*/ gd80 gd79 1"/>
              <a:gd name="gd82" fmla="+- gd81 gd77 0"/>
              <a:gd name="gd83" fmla="sqrt gd82"/>
              <a:gd name="gd84" fmla="*/ gd33 gd34 gd83"/>
              <a:gd name="gd85" fmla="?: gd68 0 10800000"/>
              <a:gd name="gd86" fmla="*/ gd70 gd71 1"/>
              <a:gd name="gd87" fmla="*/ gd73 -1 1"/>
              <a:gd name="gd88" fmla="?: gd73 gd73 gd87"/>
              <a:gd name="gd89" fmla="*/ gd88 gd86 1"/>
              <a:gd name="gd90" fmla="+- gd89 gd85 0"/>
              <a:gd name="gd91" fmla="*/ gd84 gd74 1"/>
              <a:gd name="gd92" fmla="*/ gd70 gd91 1"/>
              <a:gd name="gd93" fmla="+- gd35 gd92 0"/>
              <a:gd name="gd94" fmla="*/ gd78 -1 1"/>
              <a:gd name="gd95" fmla="?: gd78 gd78 gd94"/>
              <a:gd name="gd96" fmla="*/ gd84 gd95 1"/>
              <a:gd name="gd97" fmla="*/ gd71 gd96 1"/>
              <a:gd name="gd98" fmla="+- gd36 gd97 0"/>
              <a:gd name="gd99" fmla="+- gd59 0 gd90"/>
              <a:gd name="gd100" fmla="*/ gd99 -1 1"/>
              <a:gd name="gd101" fmla="+- gd59 21600000 gd90"/>
              <a:gd name="gd102" fmla="*/ gd101 -1 1"/>
              <a:gd name="gd103" fmla="?: gd99 gd100 gd102"/>
              <a:gd name="gd104" fmla="*/ gd31 1 2"/>
              <a:gd name="gd105" fmla="*/ gd32 1 2"/>
              <a:gd name="gd106" fmla="val gd93"/>
              <a:gd name="gd107" fmla="val gd98"/>
            </a:gdLst>
            <a:ahLst/>
            <a:cxnLst/>
            <a:rect l="0" t="0" r="r" b="b"/>
            <a:pathLst>
              <a:path w="21600" h="21600" fill="norm" stroke="1" extrusionOk="0">
                <a:lnTo>
                  <a:pt x="gd62" y="gd67"/>
                </a:lnTo>
                <a:arcTo wR="gd104" hR="gd105" stAng="gd59" swAng="gd103"/>
                <a:close/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09" name="PubCross"/>
          <p:cNvSpPr>
            <a:spLocks noChangeShapeType="1" noGrp="1"/>
          </p:cNvSpPr>
          <p:nvPr/>
        </p:nvSpPr>
        <p:spPr bwMode="auto">
          <a:xfrm>
            <a:off x="4038600" y="4800600"/>
            <a:ext cx="1524000" cy="1524000"/>
          </a:xfrm>
          <a:custGeom>
            <a:avLst>
              <a:gd name="adj0" fmla="val 5400"/>
              <a:gd name="adj1" fmla="val 5400"/>
            </a:avLst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10" name="PubHalfFrame"/>
          <p:cNvSpPr>
            <a:spLocks noChangeShapeType="1" noGrp="1"/>
          </p:cNvSpPr>
          <p:nvPr/>
        </p:nvSpPr>
        <p:spPr bwMode="auto">
          <a:xfrm>
            <a:off x="457200" y="4572000"/>
            <a:ext cx="1371600" cy="1600200"/>
          </a:xfrm>
          <a:custGeom>
            <a:avLst>
              <a:gd name="adj0" fmla="val 7200"/>
              <a:gd name="adj1" fmla="val 7200"/>
            </a:avLst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11" name="PubL"/>
          <p:cNvSpPr>
            <a:spLocks noChangeShapeType="1" noGrp="1"/>
          </p:cNvSpPr>
          <p:nvPr/>
        </p:nvSpPr>
        <p:spPr bwMode="auto">
          <a:xfrm>
            <a:off x="6629400" y="3048000"/>
            <a:ext cx="1828800" cy="1828800"/>
          </a:xfrm>
          <a:custGeom>
            <a:avLst>
              <a:gd name="adj0" fmla="val 10800"/>
              <a:gd name="adj1" fmla="val 10800"/>
            </a:avLst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12" name="PubOvalCallout"/>
          <p:cNvSpPr>
            <a:spLocks noChangeShapeType="1" noGrp="1"/>
          </p:cNvSpPr>
          <p:nvPr/>
        </p:nvSpPr>
        <p:spPr bwMode="auto">
          <a:xfrm>
            <a:off x="533400" y="2362199"/>
            <a:ext cx="1828800" cy="1600200"/>
          </a:xfrm>
          <a:custGeom>
            <a:avLst>
              <a:gd name="adj0" fmla="val 10766"/>
            </a:avLst>
            <a:gdLst>
              <a:gd name="gd0" fmla="val 65536"/>
              <a:gd name="gd1" fmla="+- 21600 21600 21600"/>
              <a:gd name="gd2" fmla="+- adj0 21600 21600"/>
              <a:gd name="gd3" fmla="+- 21600 21600 21600"/>
              <a:gd name="gd4" fmla="+- 21600 21600 21600"/>
              <a:gd name="gd5" fmla="val 327"/>
              <a:gd name="gd6" fmla="val 21600"/>
              <a:gd name="gd7" fmla="+- 21600 0 0"/>
              <a:gd name="gd8" fmla="+- 16210 0 0"/>
              <a:gd name="gd9" fmla="*/ gd7 1 2"/>
              <a:gd name="gd10" fmla="*/ gd8 1 2"/>
              <a:gd name="gd11" fmla="+- 0 gd9 0"/>
              <a:gd name="gd12" fmla="+- 0 gd10 0"/>
              <a:gd name="gd13" fmla="+- 9596 0 gd11"/>
              <a:gd name="gd14" fmla="+- 16121 0 gd12"/>
              <a:gd name="gd15" fmla="?: gd13 1 -1"/>
              <a:gd name="gd16" fmla="?: gd14 1 -1"/>
              <a:gd name="gd17" fmla="*/ gd14 1 gd13"/>
              <a:gd name="gd18" fmla="at2 1 gd17"/>
              <a:gd name="gd19" fmla="cos 1 gd18"/>
              <a:gd name="gd20" fmla="*/ gd19 gd19 1"/>
              <a:gd name="gd21" fmla="*/ gd10 gd10 1"/>
              <a:gd name="gd22" fmla="*/ gd21 gd20 1"/>
              <a:gd name="gd23" fmla="sin 1 gd18"/>
              <a:gd name="gd24" fmla="*/ gd23 gd23 1"/>
              <a:gd name="gd25" fmla="*/ gd9 gd9 1"/>
              <a:gd name="gd26" fmla="*/ gd25 gd24 1"/>
              <a:gd name="gd27" fmla="+- gd26 gd22 0"/>
              <a:gd name="gd28" fmla="sqrt gd27"/>
              <a:gd name="gd29" fmla="*/ gd9 gd10 gd28"/>
              <a:gd name="gd30" fmla="?: gd13 0 10800000"/>
              <a:gd name="gd31" fmla="*/ gd15 gd16 1"/>
              <a:gd name="gd32" fmla="*/ gd18 -1 1"/>
              <a:gd name="gd33" fmla="?: gd18 gd18 gd32"/>
              <a:gd name="gd34" fmla="*/ gd33 gd31 1"/>
              <a:gd name="gd35" fmla="+- gd34 gd30 0"/>
              <a:gd name="gd36" fmla="*/ gd29 gd19 1"/>
              <a:gd name="gd37" fmla="*/ gd15 gd36 1"/>
              <a:gd name="gd38" fmla="+- gd11 gd37 0"/>
              <a:gd name="gd39" fmla="*/ gd23 -1 1"/>
              <a:gd name="gd40" fmla="?: gd23 gd23 gd39"/>
              <a:gd name="gd41" fmla="*/ gd29 gd40 1"/>
              <a:gd name="gd42" fmla="*/ gd16 gd41 1"/>
              <a:gd name="gd43" fmla="+- gd12 gd42 0"/>
              <a:gd name="gd44" fmla="+- 4061 0 gd11"/>
              <a:gd name="gd45" fmla="+- 14433 0 gd12"/>
              <a:gd name="gd46" fmla="?: gd44 1 -1"/>
              <a:gd name="gd47" fmla="?: gd45 1 -1"/>
              <a:gd name="gd48" fmla="*/ gd45 1 gd44"/>
              <a:gd name="gd49" fmla="at2 1 gd48"/>
              <a:gd name="gd50" fmla="cos 1 gd49"/>
              <a:gd name="gd51" fmla="*/ gd50 gd50 1"/>
              <a:gd name="gd52" fmla="*/ gd10 gd10 1"/>
              <a:gd name="gd53" fmla="*/ gd52 gd51 1"/>
              <a:gd name="gd54" fmla="sin 1 gd49"/>
              <a:gd name="gd55" fmla="*/ gd54 gd54 1"/>
              <a:gd name="gd56" fmla="*/ gd9 gd9 1"/>
              <a:gd name="gd57" fmla="*/ gd56 gd55 1"/>
              <a:gd name="gd58" fmla="+- gd57 gd53 0"/>
              <a:gd name="gd59" fmla="sqrt gd58"/>
              <a:gd name="gd60" fmla="*/ gd9 gd10 gd59"/>
              <a:gd name="gd61" fmla="?: gd44 0 10800000"/>
              <a:gd name="gd62" fmla="*/ gd46 gd47 1"/>
              <a:gd name="gd63" fmla="*/ gd49 -1 1"/>
              <a:gd name="gd64" fmla="?: gd49 gd49 gd63"/>
              <a:gd name="gd65" fmla="*/ gd64 gd62 1"/>
              <a:gd name="gd66" fmla="+- gd65 gd61 0"/>
              <a:gd name="gd67" fmla="*/ gd60 gd50 1"/>
              <a:gd name="gd68" fmla="*/ gd46 gd67 1"/>
              <a:gd name="gd69" fmla="+- gd11 gd68 0"/>
              <a:gd name="gd70" fmla="*/ gd54 -1 1"/>
              <a:gd name="gd71" fmla="?: gd54 gd54 gd70"/>
              <a:gd name="gd72" fmla="*/ gd60 gd71 1"/>
              <a:gd name="gd73" fmla="*/ gd47 gd72 1"/>
              <a:gd name="gd74" fmla="+- gd12 gd73 0"/>
              <a:gd name="gd75" fmla="+- gd35 0 gd66"/>
              <a:gd name="gd76" fmla="*/ gd75 -1 1"/>
              <a:gd name="gd77" fmla="+- gd35 21600000 gd66"/>
              <a:gd name="gd78" fmla="*/ gd77 -1 1"/>
              <a:gd name="gd79" fmla="?: gd75 gd76 gd78"/>
              <a:gd name="gd80" fmla="*/ gd7 1 2"/>
              <a:gd name="gd81" fmla="*/ gd8 1 2"/>
              <a:gd name="gd82" fmla="val gd69"/>
              <a:gd name="gd83" fmla="val gd74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5" y="gd6"/>
                </a:moveTo>
                <a:moveTo>
                  <a:pt x="gd38" y="gd43"/>
                </a:moveTo>
                <a:arcTo wR="gd80" hR="gd81" stAng="gd35" swAng="gd79"/>
                <a:close/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13" name="PubPieSlice"/>
          <p:cNvSpPr>
            <a:spLocks noChangeShapeType="1" noGrp="1"/>
          </p:cNvSpPr>
          <p:nvPr/>
        </p:nvSpPr>
        <p:spPr bwMode="auto">
          <a:xfrm>
            <a:off x="3962400" y="381000"/>
            <a:ext cx="1828800" cy="1828800"/>
          </a:xfrm>
          <a:custGeom>
            <a:avLst>
              <a:gd name="adj0" fmla="val 17694720"/>
              <a:gd name="adj1" fmla="val 0"/>
            </a:avLst>
            <a:gdLst>
              <a:gd name="gd0" fmla="val 65536"/>
              <a:gd name="gd1" fmla="+- 21600 21600 21600"/>
              <a:gd name="gd2" fmla="*/ adj0 60000 gd0"/>
              <a:gd name="gd3" fmla="sin 21600 gd2"/>
              <a:gd name="gd4" fmla="*/ adj0 60000 gd0"/>
              <a:gd name="gd5" fmla="cos 21600 gd4"/>
              <a:gd name="gd6" fmla="*/ adj1 60000 gd0"/>
              <a:gd name="gd7" fmla="sin 21600 gd6"/>
              <a:gd name="gd8" fmla="*/ adj1 60000 gd0"/>
              <a:gd name="gd9" fmla="cos 21600 gd8"/>
              <a:gd name="gd10" fmla="+- gd3 21600 21600"/>
              <a:gd name="gd11" fmla="+- gd5 21600 21600"/>
              <a:gd name="gd12" fmla="+- gd7 21600 21600"/>
              <a:gd name="gd13" fmla="+- gd9 21600 21600"/>
              <a:gd name="gd14" fmla="+- 21600 21600 21600"/>
              <a:gd name="gd15" fmla="+- 21600 21600 21600"/>
              <a:gd name="gd16" fmla="+- 21600 21600 21600"/>
              <a:gd name="gd17" fmla="+- 21600 21600 21600"/>
              <a:gd name="gd18" fmla="+- 21600 21600 21600"/>
              <a:gd name="gd19" fmla="+- 21600 21600 21600"/>
              <a:gd name="gd20" fmla="+- 21600 21600 21600"/>
              <a:gd name="gd21" fmla="+- 21600 21600 21600"/>
              <a:gd name="gd22" fmla="+- 21600 21600 21600"/>
              <a:gd name="gd23" fmla="+- 21600 21600 21600"/>
              <a:gd name="gd24" fmla="+- 21600 21600 21600"/>
              <a:gd name="gd25" fmla="+- 21600 0 0"/>
              <a:gd name="gd26" fmla="+- 21600 0 0"/>
              <a:gd name="gd27" fmla="*/ gd25 1 2"/>
              <a:gd name="gd28" fmla="*/ gd26 1 2"/>
              <a:gd name="gd29" fmla="+- 0 gd27 0"/>
              <a:gd name="gd30" fmla="+- 0 gd28 0"/>
              <a:gd name="gd31" fmla="+- 1026 0 gd29"/>
              <a:gd name="gd32" fmla="+- 1025 0 gd30"/>
              <a:gd name="gd33" fmla="?: gd31 1 -1"/>
              <a:gd name="gd34" fmla="?: gd32 1 -1"/>
              <a:gd name="gd35" fmla="*/ gd32 1 gd31"/>
              <a:gd name="gd36" fmla="at2 1 gd35"/>
              <a:gd name="gd37" fmla="cos 1 gd36"/>
              <a:gd name="gd38" fmla="*/ gd37 gd37 1"/>
              <a:gd name="gd39" fmla="*/ gd28 gd28 1"/>
              <a:gd name="gd40" fmla="*/ gd39 gd38 1"/>
              <a:gd name="gd41" fmla="sin 1 gd36"/>
              <a:gd name="gd42" fmla="*/ gd41 gd41 1"/>
              <a:gd name="gd43" fmla="*/ gd27 gd27 1"/>
              <a:gd name="gd44" fmla="*/ gd43 gd42 1"/>
              <a:gd name="gd45" fmla="+- gd44 gd40 0"/>
              <a:gd name="gd46" fmla="sqrt gd45"/>
              <a:gd name="gd47" fmla="*/ gd27 gd28 gd46"/>
              <a:gd name="gd48" fmla="?: gd31 0 10800000"/>
              <a:gd name="gd49" fmla="*/ gd33 gd34 1"/>
              <a:gd name="gd50" fmla="*/ gd36 -1 1"/>
              <a:gd name="gd51" fmla="?: gd36 gd36 gd50"/>
              <a:gd name="gd52" fmla="*/ gd51 gd49 1"/>
              <a:gd name="gd53" fmla="+- gd52 gd48 0"/>
              <a:gd name="gd54" fmla="*/ gd47 gd37 1"/>
              <a:gd name="gd55" fmla="*/ gd33 gd54 1"/>
              <a:gd name="gd56" fmla="+- gd29 gd55 0"/>
              <a:gd name="gd57" fmla="*/ gd41 -1 1"/>
              <a:gd name="gd58" fmla="?: gd41 gd41 gd57"/>
              <a:gd name="gd59" fmla="*/ gd47 gd58 1"/>
              <a:gd name="gd60" fmla="*/ gd34 gd59 1"/>
              <a:gd name="gd61" fmla="+- gd30 gd60 0"/>
              <a:gd name="gd62" fmla="+- 1028 0 gd29"/>
              <a:gd name="gd63" fmla="+- 1027 0 gd30"/>
              <a:gd name="gd64" fmla="?: gd62 1 -1"/>
              <a:gd name="gd65" fmla="?: gd63 1 -1"/>
              <a:gd name="gd66" fmla="*/ gd63 1 gd62"/>
              <a:gd name="gd67" fmla="at2 1 gd66"/>
              <a:gd name="gd68" fmla="cos 1 gd67"/>
              <a:gd name="gd69" fmla="*/ gd68 gd68 1"/>
              <a:gd name="gd70" fmla="*/ gd28 gd28 1"/>
              <a:gd name="gd71" fmla="*/ gd70 gd69 1"/>
              <a:gd name="gd72" fmla="sin 1 gd67"/>
              <a:gd name="gd73" fmla="*/ gd72 gd72 1"/>
              <a:gd name="gd74" fmla="*/ gd27 gd27 1"/>
              <a:gd name="gd75" fmla="*/ gd74 gd73 1"/>
              <a:gd name="gd76" fmla="+- gd75 gd71 0"/>
              <a:gd name="gd77" fmla="sqrt gd76"/>
              <a:gd name="gd78" fmla="*/ gd27 gd28 gd77"/>
              <a:gd name="gd79" fmla="?: gd62 0 10800000"/>
              <a:gd name="gd80" fmla="*/ gd64 gd65 1"/>
              <a:gd name="gd81" fmla="*/ gd67 -1 1"/>
              <a:gd name="gd82" fmla="?: gd67 gd67 gd81"/>
              <a:gd name="gd83" fmla="*/ gd82 gd80 1"/>
              <a:gd name="gd84" fmla="+- gd83 gd79 0"/>
              <a:gd name="gd85" fmla="*/ gd78 gd68 1"/>
              <a:gd name="gd86" fmla="*/ gd64 gd85 1"/>
              <a:gd name="gd87" fmla="+- gd29 gd86 0"/>
              <a:gd name="gd88" fmla="*/ gd72 -1 1"/>
              <a:gd name="gd89" fmla="?: gd72 gd72 gd88"/>
              <a:gd name="gd90" fmla="*/ gd78 gd89 1"/>
              <a:gd name="gd91" fmla="*/ gd65 gd90 1"/>
              <a:gd name="gd92" fmla="+- gd30 gd91 0"/>
              <a:gd name="gd93" fmla="+- gd53 0 gd84"/>
              <a:gd name="gd94" fmla="*/ gd93 -1 1"/>
              <a:gd name="gd95" fmla="+- gd53 21600000 gd84"/>
              <a:gd name="gd96" fmla="*/ gd95 -1 1"/>
              <a:gd name="gd97" fmla="?: gd93 gd94 gd96"/>
              <a:gd name="gd98" fmla="*/ gd25 1 2"/>
              <a:gd name="gd99" fmla="*/ gd26 1 2"/>
              <a:gd name="gd100" fmla="val gd87"/>
              <a:gd name="gd101" fmla="val gd92"/>
              <a:gd name="gd102" fmla="val 10800"/>
              <a:gd name="gd103" fmla="val 10800"/>
            </a:gdLst>
            <a:ahLst/>
            <a:cxnLst/>
            <a:rect l="0" t="0" r="r" b="b"/>
            <a:pathLst>
              <a:path w="21600" h="21600" fill="norm" stroke="1" extrusionOk="0">
                <a:lnTo>
                  <a:pt x="gd56" y="gd61"/>
                </a:lnTo>
                <a:arcTo wR="gd98" hR="gd99" stAng="gd53" swAng="gd97"/>
                <a:lnTo>
                  <a:pt x="gd102" y="gd103"/>
                </a:lnTo>
                <a:close/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14" name="PubRRectCallout"/>
          <p:cNvSpPr>
            <a:spLocks noChangeShapeType="1" noGrp="1"/>
          </p:cNvSpPr>
          <p:nvPr/>
        </p:nvSpPr>
        <p:spPr bwMode="auto">
          <a:xfrm>
            <a:off x="609600" y="533400"/>
            <a:ext cx="1828800" cy="1524000"/>
          </a:xfrm>
          <a:custGeom>
            <a:avLst>
              <a:gd name="adj0" fmla="val 8607"/>
            </a:avLst>
            <a:gdLst>
              <a:gd name="gd0" fmla="val 65536"/>
              <a:gd name="gd1" fmla="+- 21600 21600 21600"/>
              <a:gd name="gd2" fmla="+- adj0 21600 21600"/>
              <a:gd name="gd3" fmla="+- 21600 21600 21600"/>
              <a:gd name="gd4" fmla="+- 21600 21600 21600"/>
              <a:gd name="gd5" fmla="val 532"/>
              <a:gd name="gd6" fmla="val 0"/>
              <a:gd name="gd7" fmla="+- 0 0 gd5"/>
              <a:gd name="gd8" fmla="+- 532 0 gd6"/>
              <a:gd name="gd9" fmla="?: gd7 1 -1"/>
              <a:gd name="gd10" fmla="?: gd8 1 -1"/>
              <a:gd name="gd11" fmla="*/ gd9 gd10 1"/>
              <a:gd name="gd12" fmla="?: gd8 16200000 5400000"/>
              <a:gd name="gd13" fmla="?: gd11 5400000 -5400000"/>
              <a:gd name="gd14" fmla="*/ gd7 -1 1"/>
              <a:gd name="gd15" fmla="*/ gd8 -1 1"/>
              <a:gd name="gd16" fmla="?: gd7 gd7 gd14"/>
              <a:gd name="gd17" fmla="?: gd8 gd8 gd15"/>
              <a:gd name="gd18" fmla="val 0"/>
              <a:gd name="gd19" fmla="val 532"/>
              <a:gd name="gd20" fmla="val 0"/>
              <a:gd name="gd21" fmla="val 16745"/>
              <a:gd name="gd22" fmla="+- 532 0 gd20"/>
              <a:gd name="gd23" fmla="+- 17277 0 gd21"/>
              <a:gd name="gd24" fmla="?: gd22 1 -1"/>
              <a:gd name="gd25" fmla="?: gd23 1 -1"/>
              <a:gd name="gd26" fmla="*/ gd24 gd25 1"/>
              <a:gd name="gd27" fmla="?: gd22 10800000 0"/>
              <a:gd name="gd28" fmla="?: gd26 -5400000 5400000"/>
              <a:gd name="gd29" fmla="*/ gd22 -1 1"/>
              <a:gd name="gd30" fmla="*/ gd23 -1 1"/>
              <a:gd name="gd31" fmla="?: gd22 gd22 gd29"/>
              <a:gd name="gd32" fmla="?: gd23 gd23 gd30"/>
              <a:gd name="gd33" fmla="val 532"/>
              <a:gd name="gd34" fmla="val 17277"/>
              <a:gd name="gd35" fmla="val 2623"/>
              <a:gd name="gd36" fmla="val 17277"/>
              <a:gd name="gd37" fmla="val 327"/>
              <a:gd name="gd38" fmla="val 21600"/>
              <a:gd name="gd39" fmla="val 6515"/>
              <a:gd name="gd40" fmla="val 17277"/>
              <a:gd name="gd41" fmla="val 21016"/>
              <a:gd name="gd42" fmla="val 17277"/>
              <a:gd name="gd43" fmla="+- 21600 0 gd41"/>
              <a:gd name="gd44" fmla="+- 16745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21600"/>
              <a:gd name="gd55" fmla="val 16745"/>
              <a:gd name="gd56" fmla="val 21600"/>
              <a:gd name="gd57" fmla="val 532"/>
              <a:gd name="gd58" fmla="+- 21016 0 gd56"/>
              <a:gd name="gd59" fmla="+- 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21016"/>
              <a:gd name="gd70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5" y="gd6"/>
                </a:moveTo>
                <a:arcTo wR="gd16" hR="gd17" stAng="gd12" swAng="gd13"/>
                <a:lnTo>
                  <a:pt x="gd20" y="gd21"/>
                </a:lnTo>
                <a:arcTo wR="gd31" hR="gd32" stAng="gd27" swAng="gd28"/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arcTo wR="gd52" hR="gd53" stAng="gd48" swAng="gd49"/>
                <a:lnTo>
                  <a:pt x="gd56" y="gd57"/>
                </a:lnTo>
                <a:arcTo wR="gd67" hR="gd68" stAng="gd63" swAng="gd64"/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5615" name="DiagonalStripe"/>
          <p:cNvSpPr>
            <a:spLocks noChangeShapeType="1" noGrp="1"/>
          </p:cNvSpPr>
          <p:nvPr/>
        </p:nvSpPr>
        <p:spPr bwMode="auto">
          <a:xfrm>
            <a:off x="6477000" y="914400"/>
            <a:ext cx="1828800" cy="1828800"/>
          </a:xfrm>
          <a:custGeom>
            <a:avLst>
              <a:gd name="adj0" fmla="val 10914"/>
            </a:avLst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7" name="Shape 26627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81000"/>
            <a:ext cx="8229600" cy="57451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6628" name="PubTriangle"/>
          <p:cNvSpPr>
            <a:spLocks noChangeShapeType="1" noGrp="1"/>
          </p:cNvSpPr>
          <p:nvPr/>
        </p:nvSpPr>
        <p:spPr bwMode="auto">
          <a:xfrm>
            <a:off x="5334000" y="3200400"/>
            <a:ext cx="1066800" cy="1066800"/>
          </a:xfrm>
          <a:custGeom>
            <a:avLst>
              <a:gd name="adj0" fmla="val 10800"/>
              <a:gd name="adj1" fmla="val 10800"/>
            </a:avLst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grpSp>
        <p:nvGrpSpPr>
          <p:cNvPr id="26629" name="Group 26629"/>
          <p:cNvGrpSpPr/>
          <p:nvPr/>
        </p:nvGrpSpPr>
        <p:grpSpPr bwMode="auto">
          <a:xfrm>
            <a:off x="3200400" y="2895600"/>
            <a:ext cx="2095500" cy="2409825"/>
            <a:chOff x="1824" y="633"/>
            <a:chExt cx="2834" cy="2849"/>
          </a:xfrm>
        </p:grpSpPr>
        <p:sp>
          <p:nvSpPr>
            <p:cNvPr id="26630" name="Puzzle3"/>
            <p:cNvSpPr>
              <a:spLocks noChangeShapeType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gd0" fmla="val 65536"/>
                <a:gd name="gd1" fmla="val 6625"/>
                <a:gd name="gd2" fmla="val 20892"/>
                <a:gd name="gd3" fmla="val 7105"/>
                <a:gd name="gd4" fmla="val 21023"/>
                <a:gd name="gd5" fmla="val 7513"/>
                <a:gd name="gd6" fmla="val 21088"/>
                <a:gd name="gd7" fmla="val 7922"/>
                <a:gd name="gd8" fmla="val 21115"/>
                <a:gd name="gd9" fmla="val 8242"/>
                <a:gd name="gd10" fmla="val 21115"/>
                <a:gd name="gd11" fmla="val 8544"/>
                <a:gd name="gd12" fmla="val 21062"/>
                <a:gd name="gd13" fmla="val 8810"/>
                <a:gd name="gd14" fmla="val 20997"/>
                <a:gd name="gd15" fmla="val 9023"/>
                <a:gd name="gd16" fmla="val 20892"/>
                <a:gd name="gd17" fmla="val 9148"/>
                <a:gd name="gd18" fmla="val 20761"/>
                <a:gd name="gd19" fmla="val 9290"/>
                <a:gd name="gd20" fmla="val 20616"/>
                <a:gd name="gd21" fmla="val 9361"/>
                <a:gd name="gd22" fmla="val 20459"/>
                <a:gd name="gd23" fmla="val 9396"/>
                <a:gd name="gd24" fmla="val 20289"/>
                <a:gd name="gd25" fmla="val 9396"/>
                <a:gd name="gd26" fmla="val 20092"/>
                <a:gd name="gd27" fmla="val 9325"/>
                <a:gd name="gd28" fmla="val 19909"/>
                <a:gd name="gd29" fmla="val 9219"/>
                <a:gd name="gd30" fmla="val 19738"/>
                <a:gd name="gd31" fmla="val 9094"/>
                <a:gd name="gd32" fmla="val 19555"/>
                <a:gd name="gd33" fmla="val 8917"/>
                <a:gd name="gd34" fmla="val 19384"/>
                <a:gd name="gd35" fmla="val 8650"/>
                <a:gd name="gd36" fmla="val 19162"/>
                <a:gd name="gd37" fmla="val 8437"/>
                <a:gd name="gd38" fmla="val 18900"/>
                <a:gd name="gd39" fmla="val 8277"/>
                <a:gd name="gd40" fmla="val 18624"/>
                <a:gd name="gd41" fmla="val 8135"/>
                <a:gd name="gd42" fmla="val 18349"/>
                <a:gd name="gd43" fmla="val 8028"/>
                <a:gd name="gd44" fmla="val 18048"/>
                <a:gd name="gd45" fmla="val 7993"/>
                <a:gd name="gd46" fmla="val 17746"/>
                <a:gd name="gd47" fmla="val 7993"/>
                <a:gd name="gd48" fmla="val 17471"/>
                <a:gd name="gd49" fmla="val 8028"/>
                <a:gd name="gd50" fmla="val 17169"/>
                <a:gd name="gd51" fmla="val 8135"/>
                <a:gd name="gd52" fmla="val 16920"/>
                <a:gd name="gd53" fmla="val 8277"/>
                <a:gd name="gd54" fmla="val 16671"/>
                <a:gd name="gd55" fmla="val 8366"/>
                <a:gd name="gd56" fmla="val 16540"/>
                <a:gd name="gd57" fmla="val 8473"/>
                <a:gd name="gd58" fmla="val 16409"/>
                <a:gd name="gd59" fmla="val 8615"/>
                <a:gd name="gd60" fmla="val 16317"/>
                <a:gd name="gd61" fmla="val 8739"/>
                <a:gd name="gd62" fmla="val 16213"/>
                <a:gd name="gd63" fmla="val 8881"/>
                <a:gd name="gd64" fmla="val 16134"/>
                <a:gd name="gd65" fmla="val 9059"/>
                <a:gd name="gd66" fmla="val 16055"/>
                <a:gd name="gd67" fmla="val 9254"/>
                <a:gd name="gd68" fmla="val 15990"/>
                <a:gd name="gd69" fmla="val 9432"/>
                <a:gd name="gd70" fmla="val 15911"/>
                <a:gd name="gd71" fmla="val 9663"/>
                <a:gd name="gd72" fmla="val 15885"/>
                <a:gd name="gd73" fmla="val 9876"/>
                <a:gd name="gd74" fmla="val 15833"/>
                <a:gd name="gd75" fmla="val 10142"/>
                <a:gd name="gd76" fmla="val 15806"/>
                <a:gd name="gd77" fmla="val 10391"/>
                <a:gd name="gd78" fmla="val 15806"/>
                <a:gd name="gd79" fmla="val 10728"/>
                <a:gd name="gd80" fmla="val 15806"/>
                <a:gd name="gd81" fmla="val 10995"/>
                <a:gd name="gd82" fmla="val 15806"/>
                <a:gd name="gd83" fmla="val 11279"/>
                <a:gd name="gd84" fmla="val 15833"/>
                <a:gd name="gd85" fmla="val 11546"/>
                <a:gd name="gd86" fmla="val 15885"/>
                <a:gd name="gd87" fmla="val 11776"/>
                <a:gd name="gd88" fmla="val 15937"/>
                <a:gd name="gd89" fmla="val 12025"/>
                <a:gd name="gd90" fmla="val 15990"/>
                <a:gd name="gd91" fmla="val 12221"/>
                <a:gd name="gd92" fmla="val 16055"/>
                <a:gd name="gd93" fmla="val 12434"/>
                <a:gd name="gd94" fmla="val 16134"/>
                <a:gd name="gd95" fmla="val 12611"/>
                <a:gd name="gd96" fmla="val 16213"/>
                <a:gd name="gd97" fmla="val 12771"/>
                <a:gd name="gd98" fmla="val 16317"/>
                <a:gd name="gd99" fmla="val 12913"/>
                <a:gd name="gd100" fmla="val 16409"/>
                <a:gd name="gd101" fmla="val 13038"/>
                <a:gd name="gd102" fmla="val 16514"/>
                <a:gd name="gd103" fmla="val 13251"/>
                <a:gd name="gd104" fmla="val 16737"/>
                <a:gd name="gd105" fmla="val 13428"/>
                <a:gd name="gd106" fmla="val 16986"/>
                <a:gd name="gd107" fmla="val 13517"/>
                <a:gd name="gd108" fmla="val 17248"/>
                <a:gd name="gd109" fmla="val 13588"/>
                <a:gd name="gd110" fmla="val 17523"/>
                <a:gd name="gd111" fmla="val 13588"/>
                <a:gd name="gd112" fmla="val 17799"/>
                <a:gd name="gd113" fmla="val 13517"/>
                <a:gd name="gd114" fmla="val 18074"/>
                <a:gd name="gd115" fmla="val 13428"/>
                <a:gd name="gd116" fmla="val 18323"/>
                <a:gd name="gd117" fmla="val 13286"/>
                <a:gd name="gd118" fmla="val 18572"/>
                <a:gd name="gd119" fmla="val 13109"/>
                <a:gd name="gd120" fmla="val 18808"/>
                <a:gd name="gd121" fmla="val 12878"/>
                <a:gd name="gd122" fmla="val 19031"/>
                <a:gd name="gd123" fmla="val 12434"/>
                <a:gd name="gd124" fmla="val 19411"/>
                <a:gd name="gd125" fmla="val 12132"/>
                <a:gd name="gd126" fmla="val 19738"/>
                <a:gd name="gd127" fmla="val 12025"/>
                <a:gd name="gd128" fmla="val 19856"/>
                <a:gd name="gd129" fmla="val 11919"/>
                <a:gd name="gd130" fmla="val 20014"/>
                <a:gd name="gd131" fmla="val 11883"/>
                <a:gd name="gd132" fmla="val 20132"/>
                <a:gd name="gd133" fmla="val 11883"/>
                <a:gd name="gd134" fmla="val 20263"/>
                <a:gd name="gd135" fmla="val 11883"/>
                <a:gd name="gd136" fmla="val 20394"/>
                <a:gd name="gd137" fmla="val 11954"/>
                <a:gd name="gd138" fmla="val 20485"/>
                <a:gd name="gd139" fmla="val 12061"/>
                <a:gd name="gd140" fmla="val 20590"/>
                <a:gd name="gd141" fmla="val 12185"/>
                <a:gd name="gd142" fmla="val 20695"/>
                <a:gd name="gd143" fmla="val 12327"/>
                <a:gd name="gd144" fmla="val 20787"/>
                <a:gd name="gd145" fmla="val 12540"/>
                <a:gd name="gd146" fmla="val 20892"/>
                <a:gd name="gd147" fmla="val 12771"/>
                <a:gd name="gd148" fmla="val 20997"/>
                <a:gd name="gd149" fmla="val 13073"/>
                <a:gd name="gd150" fmla="val 21088"/>
                <a:gd name="gd151" fmla="val 13428"/>
                <a:gd name="gd152" fmla="val 21193"/>
                <a:gd name="gd153" fmla="val 13873"/>
                <a:gd name="gd154" fmla="val 21298"/>
                <a:gd name="gd155" fmla="val 14317"/>
                <a:gd name="gd156" fmla="val 21390"/>
                <a:gd name="gd157" fmla="val 14778"/>
                <a:gd name="gd158" fmla="val 21468"/>
                <a:gd name="gd159" fmla="val 15294"/>
                <a:gd name="gd160" fmla="val 21547"/>
                <a:gd name="gd161" fmla="val 15809"/>
                <a:gd name="gd162" fmla="val 21600"/>
                <a:gd name="gd163" fmla="val 16359"/>
                <a:gd name="gd164" fmla="val 21652"/>
                <a:gd name="gd165" fmla="val 16875"/>
                <a:gd name="gd166" fmla="val 21678"/>
                <a:gd name="gd167" fmla="val 17407"/>
                <a:gd name="gd168" fmla="val 21678"/>
                <a:gd name="gd169" fmla="val 17958"/>
                <a:gd name="gd170" fmla="val 21678"/>
                <a:gd name="gd171" fmla="val 18473"/>
                <a:gd name="gd172" fmla="val 21652"/>
                <a:gd name="gd173" fmla="val 18953"/>
                <a:gd name="gd174" fmla="val 21573"/>
                <a:gd name="gd175" fmla="val 19397"/>
                <a:gd name="gd176" fmla="val 21495"/>
                <a:gd name="gd177" fmla="val 19841"/>
                <a:gd name="gd178" fmla="val 21390"/>
                <a:gd name="gd179" fmla="val 20214"/>
                <a:gd name="gd180" fmla="val 21272"/>
                <a:gd name="gd181" fmla="val 20551"/>
                <a:gd name="gd182" fmla="val 21088"/>
                <a:gd name="gd183" fmla="val 20480"/>
                <a:gd name="gd184" fmla="val 20787"/>
                <a:gd name="gd185" fmla="val 20409"/>
                <a:gd name="gd186" fmla="val 20485"/>
                <a:gd name="gd187" fmla="val 20356"/>
                <a:gd name="gd188" fmla="val 20158"/>
                <a:gd name="gd189" fmla="val 20356"/>
                <a:gd name="gd190" fmla="val 19804"/>
                <a:gd name="gd191" fmla="val 20321"/>
                <a:gd name="gd192" fmla="val 19083"/>
                <a:gd name="gd193" fmla="val 20356"/>
                <a:gd name="gd194" fmla="val 18349"/>
                <a:gd name="gd195" fmla="val 20409"/>
                <a:gd name="gd196" fmla="val 17641"/>
                <a:gd name="gd197" fmla="val 20480"/>
                <a:gd name="gd198" fmla="val 17012"/>
                <a:gd name="gd199" fmla="val 20551"/>
                <a:gd name="gd200" fmla="val 16488"/>
                <a:gd name="gd201" fmla="val 20551"/>
                <a:gd name="gd202" fmla="val 16055"/>
                <a:gd name="gd203" fmla="val 20551"/>
                <a:gd name="gd204" fmla="val 15911"/>
                <a:gd name="gd205" fmla="val 20445"/>
                <a:gd name="gd206" fmla="val 15754"/>
                <a:gd name="gd207" fmla="val 20356"/>
                <a:gd name="gd208" fmla="val 15610"/>
                <a:gd name="gd209" fmla="val 20178"/>
                <a:gd name="gd210" fmla="val 15452"/>
                <a:gd name="gd211" fmla="val 20001"/>
                <a:gd name="gd212" fmla="val 15334"/>
                <a:gd name="gd213" fmla="val 19770"/>
                <a:gd name="gd214" fmla="val 15230"/>
                <a:gd name="gd215" fmla="val 19521"/>
                <a:gd name="gd216" fmla="val 15125"/>
                <a:gd name="gd217" fmla="val 19290"/>
                <a:gd name="gd218" fmla="val 15059"/>
                <a:gd name="gd219" fmla="val 19024"/>
                <a:gd name="gd220" fmla="val 15007"/>
                <a:gd name="gd221" fmla="val 18740"/>
                <a:gd name="gd222" fmla="val 14954"/>
                <a:gd name="gd223" fmla="val 18509"/>
                <a:gd name="gd224" fmla="val 14954"/>
                <a:gd name="gd225" fmla="val 18225"/>
                <a:gd name="gd226" fmla="val 14954"/>
                <a:gd name="gd227" fmla="val 17994"/>
                <a:gd name="gd228" fmla="val 15007"/>
                <a:gd name="gd229" fmla="val 17763"/>
                <a:gd name="gd230" fmla="val 15085"/>
                <a:gd name="gd231" fmla="val 17550"/>
                <a:gd name="gd232" fmla="val 15177"/>
                <a:gd name="gd233" fmla="val 17372"/>
                <a:gd name="gd234" fmla="val 15308"/>
                <a:gd name="gd235" fmla="val 17176"/>
                <a:gd name="gd236" fmla="val 15426"/>
                <a:gd name="gd237" fmla="val 16928"/>
                <a:gd name="gd238" fmla="val 15557"/>
                <a:gd name="gd239" fmla="val 16661"/>
                <a:gd name="gd240" fmla="val 15636"/>
                <a:gd name="gd241" fmla="val 16359"/>
                <a:gd name="gd242" fmla="val 15688"/>
                <a:gd name="gd243" fmla="val 16022"/>
                <a:gd name="gd244" fmla="val 15715"/>
                <a:gd name="gd245" fmla="val 15667"/>
                <a:gd name="gd246" fmla="val 15688"/>
                <a:gd name="gd247" fmla="val 15294"/>
                <a:gd name="gd248" fmla="val 15662"/>
                <a:gd name="gd249" fmla="val 14956"/>
                <a:gd name="gd250" fmla="val 15583"/>
                <a:gd name="gd251" fmla="val 14619"/>
                <a:gd name="gd252" fmla="val 15479"/>
                <a:gd name="gd253" fmla="val 14281"/>
                <a:gd name="gd254" fmla="val 15334"/>
                <a:gd name="gd255" fmla="val 13961"/>
                <a:gd name="gd256" fmla="val 15177"/>
                <a:gd name="gd257" fmla="val 13695"/>
                <a:gd name="gd258" fmla="val 14981"/>
                <a:gd name="gd259" fmla="val 13588"/>
                <a:gd name="gd260" fmla="val 14850"/>
                <a:gd name="gd261" fmla="val 13482"/>
                <a:gd name="gd262" fmla="val 14732"/>
                <a:gd name="gd263" fmla="val 13393"/>
                <a:gd name="gd264" fmla="val 14600"/>
                <a:gd name="gd265" fmla="val 13322"/>
                <a:gd name="gd266" fmla="val 14456"/>
                <a:gd name="gd267" fmla="val 13251"/>
                <a:gd name="gd268" fmla="val 14299"/>
                <a:gd name="gd269" fmla="val 13215"/>
                <a:gd name="gd270" fmla="val 14155"/>
                <a:gd name="gd271" fmla="val 13180"/>
                <a:gd name="gd272" fmla="val 13971"/>
                <a:gd name="gd273" fmla="val 13180"/>
                <a:gd name="gd274" fmla="val 13801"/>
                <a:gd name="gd275" fmla="val 13180"/>
                <a:gd name="gd276" fmla="val 13591"/>
                <a:gd name="gd277" fmla="val 13215"/>
                <a:gd name="gd278" fmla="val 13395"/>
                <a:gd name="gd279" fmla="val 13251"/>
                <a:gd name="gd280" fmla="val 13198"/>
                <a:gd name="gd281" fmla="val 13322"/>
                <a:gd name="gd282" fmla="val 13015"/>
                <a:gd name="gd283" fmla="val 13393"/>
                <a:gd name="gd284" fmla="val 12870"/>
                <a:gd name="gd285" fmla="val 13482"/>
                <a:gd name="gd286" fmla="val 12713"/>
                <a:gd name="gd287" fmla="val 13588"/>
                <a:gd name="gd288" fmla="val 12569"/>
                <a:gd name="gd289" fmla="val 13730"/>
                <a:gd name="gd290" fmla="val 12438"/>
                <a:gd name="gd291" fmla="val 13997"/>
                <a:gd name="gd292" fmla="val 12215"/>
                <a:gd name="gd293" fmla="val 14334"/>
                <a:gd name="gd294" fmla="val 12005"/>
                <a:gd name="gd295" fmla="val 14690"/>
                <a:gd name="gd296" fmla="val 11861"/>
                <a:gd name="gd297" fmla="val 15063"/>
                <a:gd name="gd298" fmla="val 11756"/>
                <a:gd name="gd299" fmla="val 15436"/>
                <a:gd name="gd300" fmla="val 11678"/>
                <a:gd name="gd301" fmla="val 15809"/>
                <a:gd name="gd302" fmla="val 11638"/>
                <a:gd name="gd303" fmla="val 16182"/>
                <a:gd name="gd304" fmla="val 11638"/>
                <a:gd name="gd305" fmla="val 16555"/>
                <a:gd name="gd306" fmla="val 11678"/>
                <a:gd name="gd307" fmla="val 16910"/>
                <a:gd name="gd308" fmla="val 11730"/>
                <a:gd name="gd309" fmla="val 17248"/>
                <a:gd name="gd310" fmla="val 11835"/>
                <a:gd name="gd311" fmla="val 17514"/>
                <a:gd name="gd312" fmla="val 11966"/>
                <a:gd name="gd313" fmla="val 17763"/>
                <a:gd name="gd314" fmla="val 12110"/>
                <a:gd name="gd315" fmla="val 17887"/>
                <a:gd name="gd316" fmla="val 12215"/>
                <a:gd name="gd317" fmla="val 18065"/>
                <a:gd name="gd318" fmla="val 12307"/>
                <a:gd name="gd319" fmla="val 18260"/>
                <a:gd name="gd320" fmla="val 12412"/>
                <a:gd name="gd321" fmla="val 18438"/>
                <a:gd name="gd322" fmla="val 12464"/>
                <a:gd name="gd323" fmla="val 18669"/>
                <a:gd name="gd324" fmla="val 12543"/>
                <a:gd name="gd325" fmla="val 18882"/>
                <a:gd name="gd326" fmla="val 12569"/>
                <a:gd name="gd327" fmla="val 19113"/>
                <a:gd name="gd328" fmla="val 12595"/>
                <a:gd name="gd329" fmla="val 19361"/>
                <a:gd name="gd330" fmla="val 12608"/>
                <a:gd name="gd331" fmla="val 19592"/>
                <a:gd name="gd332" fmla="val 12608"/>
                <a:gd name="gd333" fmla="val 19841"/>
                <a:gd name="gd334" fmla="val 12595"/>
                <a:gd name="gd335" fmla="val 20072"/>
                <a:gd name="gd336" fmla="val 12543"/>
                <a:gd name="gd337" fmla="val 20321"/>
                <a:gd name="gd338" fmla="val 12490"/>
                <a:gd name="gd339" fmla="val 20551"/>
                <a:gd name="gd340" fmla="val 12438"/>
                <a:gd name="gd341" fmla="val 20800"/>
                <a:gd name="gd342" fmla="val 12333"/>
                <a:gd name="gd343" fmla="val 20996"/>
                <a:gd name="gd344" fmla="val 12241"/>
                <a:gd name="gd345" fmla="val 21244"/>
                <a:gd name="gd346" fmla="val 12110"/>
                <a:gd name="gd347" fmla="val 21298"/>
                <a:gd name="gd348" fmla="val 12032"/>
                <a:gd name="gd349" fmla="val 21404"/>
                <a:gd name="gd350" fmla="val 11966"/>
                <a:gd name="gd351" fmla="val 21475"/>
                <a:gd name="gd352" fmla="val 11861"/>
                <a:gd name="gd353" fmla="val 21511"/>
                <a:gd name="gd354" fmla="val 11730"/>
                <a:gd name="gd355" fmla="val 21617"/>
                <a:gd name="gd356" fmla="val 11481"/>
                <a:gd name="gd357" fmla="val 21653"/>
                <a:gd name="gd358" fmla="val 11180"/>
                <a:gd name="gd359" fmla="val 21653"/>
                <a:gd name="gd360" fmla="val 10826"/>
                <a:gd name="gd361" fmla="val 21653"/>
                <a:gd name="gd362" fmla="val 10472"/>
                <a:gd name="gd363" fmla="val 21582"/>
                <a:gd name="gd364" fmla="val 10092"/>
                <a:gd name="gd365" fmla="val 21511"/>
                <a:gd name="gd366" fmla="val 9725"/>
                <a:gd name="gd367" fmla="val 21298"/>
                <a:gd name="gd368" fmla="val 8912"/>
                <a:gd name="gd369" fmla="val 21067"/>
                <a:gd name="gd370" fmla="val 8191"/>
                <a:gd name="gd371" fmla="val 20800"/>
                <a:gd name="gd372" fmla="val 7536"/>
                <a:gd name="gd373" fmla="val 20551"/>
                <a:gd name="gd374" fmla="val 7025"/>
                <a:gd name="gd375" fmla="val 20001"/>
                <a:gd name="gd376" fmla="val 7103"/>
                <a:gd name="gd377" fmla="val 19432"/>
                <a:gd name="gd378" fmla="val 7156"/>
                <a:gd name="gd379" fmla="val 18846"/>
                <a:gd name="gd380" fmla="val 7208"/>
                <a:gd name="gd381" fmla="val 18225"/>
                <a:gd name="gd382" fmla="val 7208"/>
                <a:gd name="gd383" fmla="val 17656"/>
                <a:gd name="gd384" fmla="val 7208"/>
                <a:gd name="gd385" fmla="val 17070"/>
                <a:gd name="gd386" fmla="val 7182"/>
                <a:gd name="gd387" fmla="val 16484"/>
                <a:gd name="gd388" fmla="val 7156"/>
                <a:gd name="gd389" fmla="val 15986"/>
                <a:gd name="gd390" fmla="val 7103"/>
                <a:gd name="gd391" fmla="val 14992"/>
                <a:gd name="gd392" fmla="val 6999"/>
                <a:gd name="gd393" fmla="val 14210"/>
                <a:gd name="gd394" fmla="val 6907"/>
                <a:gd name="gd395" fmla="val 13695"/>
                <a:gd name="gd396" fmla="val 6828"/>
                <a:gd name="gd397" fmla="val 13517"/>
                <a:gd name="gd398" fmla="val 6802"/>
                <a:gd name="gd399" fmla="val 13073"/>
                <a:gd name="gd400" fmla="val 6645"/>
                <a:gd name="gd401" fmla="val 12700"/>
                <a:gd name="gd402" fmla="val 6474"/>
                <a:gd name="gd403" fmla="val 12363"/>
                <a:gd name="gd404" fmla="val 6304"/>
                <a:gd name="gd405" fmla="val 12132"/>
                <a:gd name="gd406" fmla="val 6094"/>
                <a:gd name="gd407" fmla="val 11919"/>
                <a:gd name="gd408" fmla="val 5871"/>
                <a:gd name="gd409" fmla="val 11776"/>
                <a:gd name="gd410" fmla="val 5649"/>
                <a:gd name="gd411" fmla="val 11688"/>
                <a:gd name="gd412" fmla="val 5413"/>
                <a:gd name="gd413" fmla="val 11617"/>
                <a:gd name="gd414" fmla="val 5190"/>
                <a:gd name="gd415" fmla="val 11617"/>
                <a:gd name="gd416" fmla="val 4941"/>
                <a:gd name="gd417" fmla="val 11652"/>
                <a:gd name="gd418" fmla="val 4718"/>
                <a:gd name="gd419" fmla="val 11723"/>
                <a:gd name="gd420" fmla="val 4482"/>
                <a:gd name="gd421" fmla="val 11812"/>
                <a:gd name="gd422" fmla="val 4285"/>
                <a:gd name="gd423" fmla="val 11919"/>
                <a:gd name="gd424" fmla="val 4089"/>
                <a:gd name="gd425" fmla="val 12096"/>
                <a:gd name="gd426" fmla="val 3905"/>
                <a:gd name="gd427" fmla="val 12292"/>
                <a:gd name="gd428" fmla="val 3735"/>
                <a:gd name="gd429" fmla="val 12505"/>
                <a:gd name="gd430" fmla="val 3604"/>
                <a:gd name="gd431" fmla="val 12700"/>
                <a:gd name="gd432" fmla="val 3460"/>
                <a:gd name="gd433" fmla="val 12878"/>
                <a:gd name="gd434" fmla="val 3250"/>
                <a:gd name="gd435" fmla="val 13038"/>
                <a:gd name="gd436" fmla="val 3027"/>
                <a:gd name="gd437" fmla="val 13180"/>
                <a:gd name="gd438" fmla="val 2752"/>
                <a:gd name="gd439" fmla="val 13286"/>
                <a:gd name="gd440" fmla="val 2477"/>
                <a:gd name="gd441" fmla="val 13322"/>
                <a:gd name="gd442" fmla="val 2175"/>
                <a:gd name="gd443" fmla="val 13357"/>
                <a:gd name="gd444" fmla="val 1874"/>
                <a:gd name="gd445" fmla="val 13286"/>
                <a:gd name="gd446" fmla="val 1572"/>
                <a:gd name="gd447" fmla="val 13180"/>
                <a:gd name="gd448" fmla="val 1271"/>
                <a:gd name="gd449" fmla="val 13038"/>
                <a:gd name="gd450" fmla="val 983"/>
                <a:gd name="gd451" fmla="val 12949"/>
                <a:gd name="gd452" fmla="val 865"/>
                <a:gd name="gd453" fmla="val 12807"/>
                <a:gd name="gd454" fmla="val 733"/>
                <a:gd name="gd455" fmla="val 12665"/>
                <a:gd name="gd456" fmla="val 616"/>
                <a:gd name="gd457" fmla="val 12505"/>
                <a:gd name="gd458" fmla="val 511"/>
                <a:gd name="gd459" fmla="val 12327"/>
                <a:gd name="gd460" fmla="val 406"/>
                <a:gd name="gd461" fmla="val 12132"/>
                <a:gd name="gd462" fmla="val 314"/>
                <a:gd name="gd463" fmla="val 11883"/>
                <a:gd name="gd464" fmla="val 235"/>
                <a:gd name="gd465" fmla="val 11652"/>
                <a:gd name="gd466" fmla="val 183"/>
                <a:gd name="gd467" fmla="val 11368"/>
                <a:gd name="gd468" fmla="val 104"/>
                <a:gd name="gd469" fmla="val 11101"/>
                <a:gd name="gd470" fmla="val 78"/>
                <a:gd name="gd471" fmla="val 10800"/>
                <a:gd name="gd472" fmla="val 52"/>
                <a:gd name="gd473" fmla="val 10444"/>
                <a:gd name="gd474" fmla="val 52"/>
                <a:gd name="gd475" fmla="val 10142"/>
                <a:gd name="gd476" fmla="val 52"/>
                <a:gd name="gd477" fmla="val 9840"/>
                <a:gd name="gd478" fmla="val 78"/>
                <a:gd name="gd479" fmla="val 9574"/>
                <a:gd name="gd480" fmla="val 104"/>
                <a:gd name="gd481" fmla="val 9325"/>
                <a:gd name="gd482" fmla="val 157"/>
                <a:gd name="gd483" fmla="val 9094"/>
                <a:gd name="gd484" fmla="val 209"/>
                <a:gd name="gd485" fmla="val 8846"/>
                <a:gd name="gd486" fmla="val 262"/>
                <a:gd name="gd487" fmla="val 8650"/>
                <a:gd name="gd488" fmla="val 340"/>
                <a:gd name="gd489" fmla="val 8437"/>
                <a:gd name="gd490" fmla="val 432"/>
                <a:gd name="gd491" fmla="val 8277"/>
                <a:gd name="gd492" fmla="val 511"/>
                <a:gd name="gd493" fmla="val 8100"/>
                <a:gd name="gd494" fmla="val 616"/>
                <a:gd name="gd495" fmla="val 7957"/>
                <a:gd name="gd496" fmla="val 707"/>
                <a:gd name="gd497" fmla="val 7833"/>
                <a:gd name="gd498" fmla="val 838"/>
                <a:gd name="gd499" fmla="val 7620"/>
                <a:gd name="gd500" fmla="val 1061"/>
                <a:gd name="gd501" fmla="val 7442"/>
                <a:gd name="gd502" fmla="val 1336"/>
                <a:gd name="gd503" fmla="val 7353"/>
                <a:gd name="gd504" fmla="val 1599"/>
                <a:gd name="gd505" fmla="val 7318"/>
                <a:gd name="gd506" fmla="val 1900"/>
                <a:gd name="gd507" fmla="val 7318"/>
                <a:gd name="gd508" fmla="val 2175"/>
                <a:gd name="gd509" fmla="val 7353"/>
                <a:gd name="gd510" fmla="val 2450"/>
                <a:gd name="gd511" fmla="val 7442"/>
                <a:gd name="gd512" fmla="val 2726"/>
                <a:gd name="gd513" fmla="val 7620"/>
                <a:gd name="gd514" fmla="val 2975"/>
                <a:gd name="gd515" fmla="val 7833"/>
                <a:gd name="gd516" fmla="val 3198"/>
                <a:gd name="gd517" fmla="val 8064"/>
                <a:gd name="gd518" fmla="val 3433"/>
                <a:gd name="gd519" fmla="val 8295"/>
                <a:gd name="gd520" fmla="val 3630"/>
                <a:gd name="gd521" fmla="val 8508"/>
                <a:gd name="gd522" fmla="val 3853"/>
                <a:gd name="gd523" fmla="val 8686"/>
                <a:gd name="gd524" fmla="val 4089"/>
                <a:gd name="gd525" fmla="val 8775"/>
                <a:gd name="gd526" fmla="val 4312"/>
                <a:gd name="gd527" fmla="val 8846"/>
                <a:gd name="gd528" fmla="val 4561"/>
                <a:gd name="gd529" fmla="val 8846"/>
                <a:gd name="gd530" fmla="val 4810"/>
                <a:gd name="gd531" fmla="val 8810"/>
                <a:gd name="gd532" fmla="val 5059"/>
                <a:gd name="gd533" fmla="val 8721"/>
                <a:gd name="gd534" fmla="val 5295"/>
                <a:gd name="gd535" fmla="val 8579"/>
                <a:gd name="gd536" fmla="val 5544"/>
                <a:gd name="gd537" fmla="val 8366"/>
                <a:gd name="gd538" fmla="val 5766"/>
                <a:gd name="gd539" fmla="val 8135"/>
                <a:gd name="gd540" fmla="val 5976"/>
                <a:gd name="gd541" fmla="val 7833"/>
                <a:gd name="gd542" fmla="val 6199"/>
                <a:gd name="gd543" fmla="val 7478"/>
                <a:gd name="gd544" fmla="val 6369"/>
                <a:gd name="gd545" fmla="val 7069"/>
                <a:gd name="gd546" fmla="val 6527"/>
                <a:gd name="gd547" fmla="val 6590"/>
                <a:gd name="gd548" fmla="val 6671"/>
                <a:gd name="gd549" fmla="val 6092"/>
                <a:gd name="gd550" fmla="val 6802"/>
                <a:gd name="gd551" fmla="val 5684"/>
                <a:gd name="gd552" fmla="val 6802"/>
                <a:gd name="gd553" fmla="val 5133"/>
                <a:gd name="gd554" fmla="val 6802"/>
                <a:gd name="gd555" fmla="val 4547"/>
                <a:gd name="gd556" fmla="val 6802"/>
                <a:gd name="gd557" fmla="val 3872"/>
                <a:gd name="gd558" fmla="val 6802"/>
                <a:gd name="gd559" fmla="val 3144"/>
                <a:gd name="gd560" fmla="val 6802"/>
                <a:gd name="gd561" fmla="val 2362"/>
                <a:gd name="gd562" fmla="val 6802"/>
                <a:gd name="gd563" fmla="val 1545"/>
                <a:gd name="gd564" fmla="val 6802"/>
                <a:gd name="gd565" fmla="val 692"/>
                <a:gd name="gd566" fmla="val 6802"/>
                <a:gd name="gd567" fmla="val 586"/>
                <a:gd name="gd568" fmla="val 7234"/>
                <a:gd name="gd569" fmla="val 461"/>
                <a:gd name="gd570" fmla="val 7837"/>
                <a:gd name="gd571" fmla="val 355"/>
                <a:gd name="gd572" fmla="val 8493"/>
                <a:gd name="gd573" fmla="val 248"/>
                <a:gd name="gd574" fmla="val 9187"/>
                <a:gd name="gd575" fmla="val 142"/>
                <a:gd name="gd576" fmla="val 9869"/>
                <a:gd name="gd577" fmla="val 106"/>
                <a:gd name="gd578" fmla="val 10498"/>
                <a:gd name="gd579" fmla="val 106"/>
                <a:gd name="gd580" fmla="val 10983"/>
                <a:gd name="gd581" fmla="val 106"/>
                <a:gd name="gd582" fmla="val 11311"/>
                <a:gd name="gd583" fmla="val 213"/>
                <a:gd name="gd584" fmla="val 11481"/>
                <a:gd name="gd585" fmla="val 319"/>
                <a:gd name="gd586" fmla="val 11651"/>
                <a:gd name="gd587" fmla="val 497"/>
                <a:gd name="gd588" fmla="val 11783"/>
                <a:gd name="gd589" fmla="val 692"/>
                <a:gd name="gd590" fmla="val 11914"/>
                <a:gd name="gd591" fmla="val 941"/>
                <a:gd name="gd592" fmla="val 12032"/>
                <a:gd name="gd593" fmla="val 1207"/>
                <a:gd name="gd594" fmla="val 12110"/>
                <a:gd name="gd595" fmla="val 1509"/>
                <a:gd name="gd596" fmla="val 12189"/>
                <a:gd name="gd597" fmla="val 1794"/>
                <a:gd name="gd598" fmla="val 12241"/>
                <a:gd name="gd599" fmla="val 2131"/>
                <a:gd name="gd600" fmla="val 12267"/>
                <a:gd name="gd601" fmla="val 2433"/>
                <a:gd name="gd602" fmla="val 12281"/>
                <a:gd name="gd603" fmla="val 2735"/>
                <a:gd name="gd604" fmla="val 12267"/>
                <a:gd name="gd605" fmla="val 3055"/>
                <a:gd name="gd606" fmla="val 12241"/>
                <a:gd name="gd607" fmla="val 3357"/>
                <a:gd name="gd608" fmla="val 12189"/>
                <a:gd name="gd609" fmla="val 3623"/>
                <a:gd name="gd610" fmla="val 12084"/>
                <a:gd name="gd611" fmla="val 3872"/>
                <a:gd name="gd612" fmla="val 11979"/>
                <a:gd name="gd613" fmla="val 4103"/>
                <a:gd name="gd614" fmla="val 11861"/>
                <a:gd name="gd615" fmla="val 4316"/>
                <a:gd name="gd616" fmla="val 11704"/>
                <a:gd name="gd617" fmla="val 4582"/>
                <a:gd name="gd618" fmla="val 11612"/>
                <a:gd name="gd619" fmla="val 4849"/>
                <a:gd name="gd620" fmla="val 11533"/>
                <a:gd name="gd621" fmla="val 5169"/>
                <a:gd name="gd622" fmla="val 11507"/>
                <a:gd name="gd623" fmla="val 5506"/>
                <a:gd name="gd624" fmla="val 11481"/>
                <a:gd name="gd625" fmla="val 5808"/>
                <a:gd name="gd626" fmla="val 11507"/>
                <a:gd name="gd627" fmla="val 6146"/>
                <a:gd name="gd628" fmla="val 11560"/>
                <a:gd name="gd629" fmla="val 6501"/>
                <a:gd name="gd630" fmla="val 11651"/>
                <a:gd name="gd631" fmla="val 6803"/>
                <a:gd name="gd632" fmla="val 11783"/>
                <a:gd name="gd633" fmla="val 7105"/>
                <a:gd name="gd634" fmla="val 11940"/>
                <a:gd name="gd635" fmla="val 7353"/>
                <a:gd name="gd636" fmla="val 12110"/>
                <a:gd name="gd637" fmla="val 7584"/>
                <a:gd name="gd638" fmla="val 12333"/>
                <a:gd name="gd639" fmla="val 7798"/>
                <a:gd name="gd640" fmla="val 12595"/>
                <a:gd name="gd641" fmla="val 7922"/>
                <a:gd name="gd642" fmla="val 12870"/>
                <a:gd name="gd643" fmla="val 8028"/>
                <a:gd name="gd644" fmla="val 13198"/>
                <a:gd name="gd645" fmla="val 8064"/>
                <a:gd name="gd646" fmla="val 13526"/>
                <a:gd name="gd647" fmla="val 8028"/>
                <a:gd name="gd648" fmla="val 13775"/>
                <a:gd name="gd649" fmla="val 7922"/>
                <a:gd name="gd650" fmla="val 13998"/>
                <a:gd name="gd651" fmla="val 7798"/>
                <a:gd name="gd652" fmla="val 14220"/>
                <a:gd name="gd653" fmla="val 7584"/>
                <a:gd name="gd654" fmla="val 14404"/>
                <a:gd name="gd655" fmla="val 7353"/>
                <a:gd name="gd656" fmla="val 14574"/>
                <a:gd name="gd657" fmla="val 7105"/>
                <a:gd name="gd658" fmla="val 14732"/>
                <a:gd name="gd659" fmla="val 6803"/>
                <a:gd name="gd660" fmla="val 14850"/>
                <a:gd name="gd661" fmla="val 6501"/>
                <a:gd name="gd662" fmla="val 14954"/>
                <a:gd name="gd663" fmla="val 6146"/>
                <a:gd name="gd664" fmla="val 15033"/>
                <a:gd name="gd665" fmla="val 5808"/>
                <a:gd name="gd666" fmla="val 15085"/>
                <a:gd name="gd667" fmla="val 5506"/>
                <a:gd name="gd668" fmla="val 15085"/>
                <a:gd name="gd669" fmla="val 5169"/>
                <a:gd name="gd670" fmla="val 15059"/>
                <a:gd name="gd671" fmla="val 4849"/>
                <a:gd name="gd672" fmla="val 15007"/>
                <a:gd name="gd673" fmla="val 4582"/>
                <a:gd name="gd674" fmla="val 14902"/>
                <a:gd name="gd675" fmla="val 4316"/>
                <a:gd name="gd676" fmla="val 14784"/>
                <a:gd name="gd677" fmla="val 4103"/>
                <a:gd name="gd678" fmla="val 14600"/>
                <a:gd name="gd679" fmla="val 3907"/>
                <a:gd name="gd680" fmla="val 14430"/>
                <a:gd name="gd681" fmla="val 3659"/>
                <a:gd name="gd682" fmla="val 14299"/>
                <a:gd name="gd683" fmla="val 3428"/>
                <a:gd name="gd684" fmla="val 14194"/>
                <a:gd name="gd685" fmla="val 3179"/>
                <a:gd name="gd686" fmla="val 14129"/>
                <a:gd name="gd687" fmla="val 2913"/>
                <a:gd name="gd688" fmla="val 14102"/>
                <a:gd name="gd689" fmla="val 2646"/>
                <a:gd name="gd690" fmla="val 14102"/>
                <a:gd name="gd691" fmla="val 2362"/>
                <a:gd name="gd692" fmla="val 14129"/>
                <a:gd name="gd693" fmla="val 2096"/>
                <a:gd name="gd694" fmla="val 14168"/>
                <a:gd name="gd695" fmla="val 1811"/>
                <a:gd name="gd696" fmla="val 14273"/>
                <a:gd name="gd697" fmla="val 1545"/>
                <a:gd name="gd698" fmla="val 14378"/>
                <a:gd name="gd699" fmla="val 1314"/>
                <a:gd name="gd700" fmla="val 14496"/>
                <a:gd name="gd701" fmla="val 1065"/>
                <a:gd name="gd702" fmla="val 14653"/>
                <a:gd name="gd703" fmla="val 870"/>
                <a:gd name="gd704" fmla="val 14797"/>
                <a:gd name="gd705" fmla="val 657"/>
                <a:gd name="gd706" fmla="val 14981"/>
                <a:gd name="gd707" fmla="val 497"/>
                <a:gd name="gd708" fmla="val 15177"/>
                <a:gd name="gd709" fmla="val 390"/>
                <a:gd name="gd710" fmla="val 15413"/>
                <a:gd name="gd711" fmla="val 284"/>
                <a:gd name="gd712" fmla="val 15636"/>
                <a:gd name="gd713" fmla="val 248"/>
                <a:gd name="gd714" fmla="val 15911"/>
                <a:gd name="gd715" fmla="val 284"/>
                <a:gd name="gd716" fmla="val 16239"/>
                <a:gd name="gd717" fmla="val 319"/>
                <a:gd name="gd718" fmla="val 16566"/>
                <a:gd name="gd719" fmla="val 497"/>
                <a:gd name="gd720" fmla="val 17340"/>
                <a:gd name="gd721" fmla="val 692"/>
                <a:gd name="gd722" fmla="val 18152"/>
                <a:gd name="gd723" fmla="val 799"/>
                <a:gd name="gd724" fmla="val 18559"/>
                <a:gd name="gd725" fmla="val 905"/>
                <a:gd name="gd726" fmla="val 18978"/>
                <a:gd name="gd727" fmla="val 959"/>
                <a:gd name="gd728" fmla="val 19384"/>
                <a:gd name="gd729" fmla="val 994"/>
                <a:gd name="gd730" fmla="val 19791"/>
                <a:gd name="gd731" fmla="val 994"/>
                <a:gd name="gd732" fmla="val 20132"/>
                <a:gd name="gd733" fmla="val 959"/>
                <a:gd name="gd734" fmla="val 20485"/>
                <a:gd name="gd735" fmla="val 941"/>
                <a:gd name="gd736" fmla="val 20669"/>
                <a:gd name="gd737" fmla="val 870"/>
                <a:gd name="gd738" fmla="val 20813"/>
                <a:gd name="gd739" fmla="val 799"/>
                <a:gd name="gd740" fmla="val 20970"/>
                <a:gd name="gd741" fmla="val 692"/>
                <a:gd name="gd742" fmla="val 21088"/>
                <a:gd name="gd743" fmla="val 1474"/>
                <a:gd name="gd744" fmla="val 20997"/>
                <a:gd name="gd745" fmla="val 2291"/>
                <a:gd name="gd746" fmla="val 20866"/>
                <a:gd name="gd747" fmla="val 3108"/>
                <a:gd name="gd748" fmla="val 20787"/>
                <a:gd name="gd749" fmla="val 3907"/>
                <a:gd name="gd750" fmla="val 20721"/>
                <a:gd name="gd751" fmla="val 4653"/>
                <a:gd name="gd752" fmla="val 20695"/>
                <a:gd name="gd753" fmla="val 5364"/>
                <a:gd name="gd754" fmla="val 20695"/>
                <a:gd name="gd755" fmla="val 5701"/>
                <a:gd name="gd756" fmla="val 20721"/>
                <a:gd name="gd757" fmla="val 6057"/>
                <a:gd name="gd758" fmla="val 20761"/>
                <a:gd name="gd759" fmla="val 6323"/>
                <a:gd name="gd760" fmla="val 20813"/>
                <a:gd name="gd761" fmla="val 6625"/>
                <a:gd name="gd762" fmla="val 20892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lnTo>
                    <a:pt x="gd261" y="gd262"/>
                  </a:lnTo>
                  <a:lnTo>
                    <a:pt x="gd263" y="gd264"/>
                  </a:lnTo>
                  <a:lnTo>
                    <a:pt x="gd265" y="gd266"/>
                  </a:lnTo>
                  <a:lnTo>
                    <a:pt x="gd267" y="gd268"/>
                  </a:lnTo>
                  <a:lnTo>
                    <a:pt x="gd269" y="gd270"/>
                  </a:lnTo>
                  <a:lnTo>
                    <a:pt x="gd271" y="gd272"/>
                  </a:lnTo>
                  <a:lnTo>
                    <a:pt x="gd273" y="gd274"/>
                  </a:lnTo>
                  <a:lnTo>
                    <a:pt x="gd275" y="gd276"/>
                  </a:lnTo>
                  <a:lnTo>
                    <a:pt x="gd277" y="gd278"/>
                  </a:lnTo>
                  <a:lnTo>
                    <a:pt x="gd279" y="gd280"/>
                  </a:lnTo>
                  <a:lnTo>
                    <a:pt x="gd281" y="gd282"/>
                  </a:lnTo>
                  <a:lnTo>
                    <a:pt x="gd283" y="gd284"/>
                  </a:lnTo>
                  <a:lnTo>
                    <a:pt x="gd285" y="gd286"/>
                  </a:lnTo>
                  <a:lnTo>
                    <a:pt x="gd287" y="gd288"/>
                  </a:lnTo>
                  <a:lnTo>
                    <a:pt x="gd289" y="gd290"/>
                  </a:lnTo>
                  <a:lnTo>
                    <a:pt x="gd291" y="gd292"/>
                  </a:lnTo>
                  <a:lnTo>
                    <a:pt x="gd293" y="gd294"/>
                  </a:lnTo>
                  <a:lnTo>
                    <a:pt x="gd295" y="gd296"/>
                  </a:lnTo>
                  <a:lnTo>
                    <a:pt x="gd297" y="gd298"/>
                  </a:lnTo>
                  <a:lnTo>
                    <a:pt x="gd299" y="gd300"/>
                  </a:lnTo>
                  <a:lnTo>
                    <a:pt x="gd301" y="gd302"/>
                  </a:lnTo>
                  <a:lnTo>
                    <a:pt x="gd303" y="gd304"/>
                  </a:lnTo>
                  <a:lnTo>
                    <a:pt x="gd305" y="gd306"/>
                  </a:lnTo>
                  <a:lnTo>
                    <a:pt x="gd307" y="gd308"/>
                  </a:lnTo>
                  <a:lnTo>
                    <a:pt x="gd309" y="gd310"/>
                  </a:lnTo>
                  <a:lnTo>
                    <a:pt x="gd311" y="gd312"/>
                  </a:lnTo>
                  <a:lnTo>
                    <a:pt x="gd313" y="gd314"/>
                  </a:lnTo>
                  <a:lnTo>
                    <a:pt x="gd315" y="gd316"/>
                  </a:lnTo>
                  <a:lnTo>
                    <a:pt x="gd317" y="gd318"/>
                  </a:lnTo>
                  <a:lnTo>
                    <a:pt x="gd319" y="gd320"/>
                  </a:lnTo>
                  <a:lnTo>
                    <a:pt x="gd321" y="gd322"/>
                  </a:lnTo>
                  <a:lnTo>
                    <a:pt x="gd323" y="gd324"/>
                  </a:lnTo>
                  <a:lnTo>
                    <a:pt x="gd325" y="gd326"/>
                  </a:lnTo>
                  <a:lnTo>
                    <a:pt x="gd327" y="gd328"/>
                  </a:lnTo>
                  <a:lnTo>
                    <a:pt x="gd329" y="gd330"/>
                  </a:lnTo>
                  <a:lnTo>
                    <a:pt x="gd331" y="gd332"/>
                  </a:lnTo>
                  <a:lnTo>
                    <a:pt x="gd333" y="gd334"/>
                  </a:lnTo>
                  <a:lnTo>
                    <a:pt x="gd335" y="gd336"/>
                  </a:lnTo>
                  <a:lnTo>
                    <a:pt x="gd337" y="gd338"/>
                  </a:lnTo>
                  <a:lnTo>
                    <a:pt x="gd339" y="gd340"/>
                  </a:lnTo>
                  <a:lnTo>
                    <a:pt x="gd341" y="gd342"/>
                  </a:lnTo>
                  <a:lnTo>
                    <a:pt x="gd343" y="gd344"/>
                  </a:lnTo>
                  <a:lnTo>
                    <a:pt x="gd345" y="gd346"/>
                  </a:lnTo>
                  <a:lnTo>
                    <a:pt x="gd347" y="gd348"/>
                  </a:lnTo>
                  <a:lnTo>
                    <a:pt x="gd349" y="gd350"/>
                  </a:lnTo>
                  <a:lnTo>
                    <a:pt x="gd351" y="gd352"/>
                  </a:lnTo>
                  <a:lnTo>
                    <a:pt x="gd353" y="gd354"/>
                  </a:lnTo>
                  <a:lnTo>
                    <a:pt x="gd355" y="gd356"/>
                  </a:lnTo>
                  <a:lnTo>
                    <a:pt x="gd357" y="gd358"/>
                  </a:lnTo>
                  <a:lnTo>
                    <a:pt x="gd359" y="gd360"/>
                  </a:lnTo>
                  <a:lnTo>
                    <a:pt x="gd361" y="gd362"/>
                  </a:lnTo>
                  <a:lnTo>
                    <a:pt x="gd363" y="gd364"/>
                  </a:lnTo>
                  <a:lnTo>
                    <a:pt x="gd365" y="gd366"/>
                  </a:lnTo>
                  <a:lnTo>
                    <a:pt x="gd367" y="gd368"/>
                  </a:lnTo>
                  <a:lnTo>
                    <a:pt x="gd369" y="gd370"/>
                  </a:lnTo>
                  <a:lnTo>
                    <a:pt x="gd371" y="gd372"/>
                  </a:lnTo>
                  <a:lnTo>
                    <a:pt x="gd373" y="gd374"/>
                  </a:lnTo>
                  <a:lnTo>
                    <a:pt x="gd375" y="gd376"/>
                  </a:lnTo>
                  <a:lnTo>
                    <a:pt x="gd377" y="gd378"/>
                  </a:lnTo>
                  <a:lnTo>
                    <a:pt x="gd379" y="gd380"/>
                  </a:lnTo>
                  <a:lnTo>
                    <a:pt x="gd381" y="gd382"/>
                  </a:lnTo>
                  <a:lnTo>
                    <a:pt x="gd383" y="gd384"/>
                  </a:lnTo>
                  <a:lnTo>
                    <a:pt x="gd385" y="gd386"/>
                  </a:lnTo>
                  <a:lnTo>
                    <a:pt x="gd387" y="gd388"/>
                  </a:lnTo>
                  <a:lnTo>
                    <a:pt x="gd389" y="gd390"/>
                  </a:lnTo>
                  <a:lnTo>
                    <a:pt x="gd391" y="gd392"/>
                  </a:lnTo>
                  <a:lnTo>
                    <a:pt x="gd393" y="gd394"/>
                  </a:lnTo>
                  <a:lnTo>
                    <a:pt x="gd395" y="gd396"/>
                  </a:lnTo>
                  <a:lnTo>
                    <a:pt x="gd397" y="gd398"/>
                  </a:lnTo>
                  <a:lnTo>
                    <a:pt x="gd399" y="gd400"/>
                  </a:lnTo>
                  <a:lnTo>
                    <a:pt x="gd401" y="gd402"/>
                  </a:lnTo>
                  <a:lnTo>
                    <a:pt x="gd403" y="gd404"/>
                  </a:lnTo>
                  <a:lnTo>
                    <a:pt x="gd405" y="gd406"/>
                  </a:lnTo>
                  <a:lnTo>
                    <a:pt x="gd407" y="gd408"/>
                  </a:lnTo>
                  <a:lnTo>
                    <a:pt x="gd409" y="gd410"/>
                  </a:lnTo>
                  <a:lnTo>
                    <a:pt x="gd411" y="gd412"/>
                  </a:lnTo>
                  <a:lnTo>
                    <a:pt x="gd413" y="gd414"/>
                  </a:lnTo>
                  <a:lnTo>
                    <a:pt x="gd415" y="gd416"/>
                  </a:lnTo>
                  <a:lnTo>
                    <a:pt x="gd417" y="gd418"/>
                  </a:lnTo>
                  <a:lnTo>
                    <a:pt x="gd419" y="gd420"/>
                  </a:lnTo>
                  <a:lnTo>
                    <a:pt x="gd421" y="gd422"/>
                  </a:lnTo>
                  <a:lnTo>
                    <a:pt x="gd423" y="gd424"/>
                  </a:lnTo>
                  <a:lnTo>
                    <a:pt x="gd425" y="gd426"/>
                  </a:lnTo>
                  <a:lnTo>
                    <a:pt x="gd427" y="gd428"/>
                  </a:lnTo>
                  <a:lnTo>
                    <a:pt x="gd429" y="gd430"/>
                  </a:lnTo>
                  <a:lnTo>
                    <a:pt x="gd431" y="gd432"/>
                  </a:lnTo>
                  <a:lnTo>
                    <a:pt x="gd433" y="gd434"/>
                  </a:lnTo>
                  <a:lnTo>
                    <a:pt x="gd435" y="gd436"/>
                  </a:lnTo>
                  <a:lnTo>
                    <a:pt x="gd437" y="gd438"/>
                  </a:lnTo>
                  <a:lnTo>
                    <a:pt x="gd439" y="gd440"/>
                  </a:lnTo>
                  <a:lnTo>
                    <a:pt x="gd441" y="gd442"/>
                  </a:lnTo>
                  <a:lnTo>
                    <a:pt x="gd443" y="gd444"/>
                  </a:lnTo>
                  <a:lnTo>
                    <a:pt x="gd445" y="gd446"/>
                  </a:lnTo>
                  <a:lnTo>
                    <a:pt x="gd447" y="gd448"/>
                  </a:lnTo>
                  <a:lnTo>
                    <a:pt x="gd449" y="gd450"/>
                  </a:lnTo>
                  <a:lnTo>
                    <a:pt x="gd451" y="gd452"/>
                  </a:lnTo>
                  <a:lnTo>
                    <a:pt x="gd453" y="gd454"/>
                  </a:lnTo>
                  <a:lnTo>
                    <a:pt x="gd455" y="gd456"/>
                  </a:lnTo>
                  <a:lnTo>
                    <a:pt x="gd457" y="gd458"/>
                  </a:lnTo>
                  <a:lnTo>
                    <a:pt x="gd459" y="gd460"/>
                  </a:lnTo>
                  <a:lnTo>
                    <a:pt x="gd461" y="gd462"/>
                  </a:lnTo>
                  <a:lnTo>
                    <a:pt x="gd463" y="gd464"/>
                  </a:lnTo>
                  <a:lnTo>
                    <a:pt x="gd465" y="gd466"/>
                  </a:lnTo>
                  <a:lnTo>
                    <a:pt x="gd467" y="gd468"/>
                  </a:lnTo>
                  <a:lnTo>
                    <a:pt x="gd469" y="gd470"/>
                  </a:lnTo>
                  <a:lnTo>
                    <a:pt x="gd471" y="gd472"/>
                  </a:lnTo>
                  <a:lnTo>
                    <a:pt x="gd473" y="gd474"/>
                  </a:lnTo>
                  <a:lnTo>
                    <a:pt x="gd475" y="gd476"/>
                  </a:lnTo>
                  <a:lnTo>
                    <a:pt x="gd477" y="gd478"/>
                  </a:lnTo>
                  <a:lnTo>
                    <a:pt x="gd479" y="gd480"/>
                  </a:lnTo>
                  <a:lnTo>
                    <a:pt x="gd481" y="gd482"/>
                  </a:lnTo>
                  <a:lnTo>
                    <a:pt x="gd483" y="gd484"/>
                  </a:lnTo>
                  <a:lnTo>
                    <a:pt x="gd485" y="gd486"/>
                  </a:lnTo>
                  <a:lnTo>
                    <a:pt x="gd487" y="gd488"/>
                  </a:lnTo>
                  <a:lnTo>
                    <a:pt x="gd489" y="gd490"/>
                  </a:lnTo>
                  <a:lnTo>
                    <a:pt x="gd491" y="gd492"/>
                  </a:lnTo>
                  <a:lnTo>
                    <a:pt x="gd493" y="gd494"/>
                  </a:lnTo>
                  <a:lnTo>
                    <a:pt x="gd495" y="gd496"/>
                  </a:lnTo>
                  <a:lnTo>
                    <a:pt x="gd497" y="gd498"/>
                  </a:lnTo>
                  <a:lnTo>
                    <a:pt x="gd499" y="gd500"/>
                  </a:lnTo>
                  <a:lnTo>
                    <a:pt x="gd501" y="gd502"/>
                  </a:lnTo>
                  <a:lnTo>
                    <a:pt x="gd503" y="gd504"/>
                  </a:lnTo>
                  <a:lnTo>
                    <a:pt x="gd505" y="gd506"/>
                  </a:lnTo>
                  <a:lnTo>
                    <a:pt x="gd507" y="gd508"/>
                  </a:lnTo>
                  <a:lnTo>
                    <a:pt x="gd509" y="gd510"/>
                  </a:lnTo>
                  <a:lnTo>
                    <a:pt x="gd511" y="gd512"/>
                  </a:lnTo>
                  <a:lnTo>
                    <a:pt x="gd513" y="gd514"/>
                  </a:lnTo>
                  <a:lnTo>
                    <a:pt x="gd515" y="gd516"/>
                  </a:lnTo>
                  <a:lnTo>
                    <a:pt x="gd517" y="gd518"/>
                  </a:lnTo>
                  <a:lnTo>
                    <a:pt x="gd519" y="gd520"/>
                  </a:lnTo>
                  <a:lnTo>
                    <a:pt x="gd521" y="gd522"/>
                  </a:lnTo>
                  <a:lnTo>
                    <a:pt x="gd523" y="gd524"/>
                  </a:lnTo>
                  <a:lnTo>
                    <a:pt x="gd525" y="gd526"/>
                  </a:lnTo>
                  <a:lnTo>
                    <a:pt x="gd527" y="gd528"/>
                  </a:lnTo>
                  <a:lnTo>
                    <a:pt x="gd529" y="gd530"/>
                  </a:lnTo>
                  <a:lnTo>
                    <a:pt x="gd531" y="gd532"/>
                  </a:lnTo>
                  <a:lnTo>
                    <a:pt x="gd533" y="gd534"/>
                  </a:lnTo>
                  <a:lnTo>
                    <a:pt x="gd535" y="gd536"/>
                  </a:lnTo>
                  <a:lnTo>
                    <a:pt x="gd537" y="gd538"/>
                  </a:lnTo>
                  <a:lnTo>
                    <a:pt x="gd539" y="gd540"/>
                  </a:lnTo>
                  <a:lnTo>
                    <a:pt x="gd541" y="gd542"/>
                  </a:lnTo>
                  <a:lnTo>
                    <a:pt x="gd543" y="gd544"/>
                  </a:lnTo>
                  <a:lnTo>
                    <a:pt x="gd545" y="gd546"/>
                  </a:lnTo>
                  <a:lnTo>
                    <a:pt x="gd547" y="gd548"/>
                  </a:lnTo>
                  <a:lnTo>
                    <a:pt x="gd549" y="gd550"/>
                  </a:lnTo>
                  <a:lnTo>
                    <a:pt x="gd551" y="gd552"/>
                  </a:lnTo>
                  <a:lnTo>
                    <a:pt x="gd553" y="gd554"/>
                  </a:lnTo>
                  <a:lnTo>
                    <a:pt x="gd555" y="gd556"/>
                  </a:lnTo>
                  <a:lnTo>
                    <a:pt x="gd557" y="gd558"/>
                  </a:lnTo>
                  <a:lnTo>
                    <a:pt x="gd559" y="gd560"/>
                  </a:lnTo>
                  <a:lnTo>
                    <a:pt x="gd561" y="gd562"/>
                  </a:lnTo>
                  <a:lnTo>
                    <a:pt x="gd563" y="gd564"/>
                  </a:lnTo>
                  <a:lnTo>
                    <a:pt x="gd565" y="gd566"/>
                  </a:lnTo>
                  <a:lnTo>
                    <a:pt x="gd567" y="gd568"/>
                  </a:lnTo>
                  <a:lnTo>
                    <a:pt x="gd569" y="gd570"/>
                  </a:lnTo>
                  <a:lnTo>
                    <a:pt x="gd571" y="gd572"/>
                  </a:lnTo>
                  <a:lnTo>
                    <a:pt x="gd573" y="gd574"/>
                  </a:lnTo>
                  <a:lnTo>
                    <a:pt x="gd575" y="gd576"/>
                  </a:lnTo>
                  <a:lnTo>
                    <a:pt x="gd577" y="gd578"/>
                  </a:lnTo>
                  <a:lnTo>
                    <a:pt x="gd579" y="gd580"/>
                  </a:lnTo>
                  <a:lnTo>
                    <a:pt x="gd581" y="gd582"/>
                  </a:lnTo>
                  <a:lnTo>
                    <a:pt x="gd583" y="gd584"/>
                  </a:lnTo>
                  <a:lnTo>
                    <a:pt x="gd585" y="gd586"/>
                  </a:lnTo>
                  <a:lnTo>
                    <a:pt x="gd587" y="gd588"/>
                  </a:lnTo>
                  <a:lnTo>
                    <a:pt x="gd589" y="gd590"/>
                  </a:lnTo>
                  <a:lnTo>
                    <a:pt x="gd591" y="gd592"/>
                  </a:lnTo>
                  <a:lnTo>
                    <a:pt x="gd593" y="gd594"/>
                  </a:lnTo>
                  <a:lnTo>
                    <a:pt x="gd595" y="gd596"/>
                  </a:lnTo>
                  <a:lnTo>
                    <a:pt x="gd597" y="gd598"/>
                  </a:lnTo>
                  <a:lnTo>
                    <a:pt x="gd599" y="gd600"/>
                  </a:lnTo>
                  <a:lnTo>
                    <a:pt x="gd601" y="gd602"/>
                  </a:lnTo>
                  <a:lnTo>
                    <a:pt x="gd603" y="gd604"/>
                  </a:lnTo>
                  <a:lnTo>
                    <a:pt x="gd605" y="gd606"/>
                  </a:lnTo>
                  <a:lnTo>
                    <a:pt x="gd607" y="gd608"/>
                  </a:lnTo>
                  <a:lnTo>
                    <a:pt x="gd609" y="gd610"/>
                  </a:lnTo>
                  <a:lnTo>
                    <a:pt x="gd611" y="gd612"/>
                  </a:lnTo>
                  <a:lnTo>
                    <a:pt x="gd613" y="gd614"/>
                  </a:lnTo>
                  <a:lnTo>
                    <a:pt x="gd615" y="gd616"/>
                  </a:lnTo>
                  <a:lnTo>
                    <a:pt x="gd617" y="gd618"/>
                  </a:lnTo>
                  <a:lnTo>
                    <a:pt x="gd619" y="gd620"/>
                  </a:lnTo>
                  <a:lnTo>
                    <a:pt x="gd621" y="gd622"/>
                  </a:lnTo>
                  <a:lnTo>
                    <a:pt x="gd623" y="gd624"/>
                  </a:lnTo>
                  <a:lnTo>
                    <a:pt x="gd625" y="gd626"/>
                  </a:lnTo>
                  <a:lnTo>
                    <a:pt x="gd627" y="gd628"/>
                  </a:lnTo>
                  <a:lnTo>
                    <a:pt x="gd629" y="gd630"/>
                  </a:lnTo>
                  <a:lnTo>
                    <a:pt x="gd631" y="gd632"/>
                  </a:lnTo>
                  <a:lnTo>
                    <a:pt x="gd633" y="gd634"/>
                  </a:lnTo>
                  <a:lnTo>
                    <a:pt x="gd635" y="gd636"/>
                  </a:lnTo>
                  <a:lnTo>
                    <a:pt x="gd637" y="gd638"/>
                  </a:lnTo>
                  <a:lnTo>
                    <a:pt x="gd639" y="gd640"/>
                  </a:lnTo>
                  <a:lnTo>
                    <a:pt x="gd641" y="gd642"/>
                  </a:lnTo>
                  <a:lnTo>
                    <a:pt x="gd643" y="gd644"/>
                  </a:lnTo>
                  <a:lnTo>
                    <a:pt x="gd645" y="gd646"/>
                  </a:lnTo>
                  <a:lnTo>
                    <a:pt x="gd647" y="gd648"/>
                  </a:lnTo>
                  <a:lnTo>
                    <a:pt x="gd649" y="gd650"/>
                  </a:lnTo>
                  <a:lnTo>
                    <a:pt x="gd651" y="gd652"/>
                  </a:lnTo>
                  <a:lnTo>
                    <a:pt x="gd653" y="gd654"/>
                  </a:lnTo>
                  <a:lnTo>
                    <a:pt x="gd655" y="gd656"/>
                  </a:lnTo>
                  <a:lnTo>
                    <a:pt x="gd657" y="gd658"/>
                  </a:lnTo>
                  <a:lnTo>
                    <a:pt x="gd659" y="gd660"/>
                  </a:lnTo>
                  <a:lnTo>
                    <a:pt x="gd661" y="gd662"/>
                  </a:lnTo>
                  <a:lnTo>
                    <a:pt x="gd663" y="gd664"/>
                  </a:lnTo>
                  <a:lnTo>
                    <a:pt x="gd665" y="gd666"/>
                  </a:lnTo>
                  <a:lnTo>
                    <a:pt x="gd667" y="gd668"/>
                  </a:lnTo>
                  <a:lnTo>
                    <a:pt x="gd669" y="gd670"/>
                  </a:lnTo>
                  <a:lnTo>
                    <a:pt x="gd671" y="gd672"/>
                  </a:lnTo>
                  <a:lnTo>
                    <a:pt x="gd673" y="gd674"/>
                  </a:lnTo>
                  <a:lnTo>
                    <a:pt x="gd675" y="gd676"/>
                  </a:lnTo>
                  <a:lnTo>
                    <a:pt x="gd677" y="gd678"/>
                  </a:lnTo>
                  <a:lnTo>
                    <a:pt x="gd679" y="gd680"/>
                  </a:lnTo>
                  <a:lnTo>
                    <a:pt x="gd681" y="gd682"/>
                  </a:lnTo>
                  <a:lnTo>
                    <a:pt x="gd683" y="gd684"/>
                  </a:lnTo>
                  <a:lnTo>
                    <a:pt x="gd685" y="gd686"/>
                  </a:lnTo>
                  <a:lnTo>
                    <a:pt x="gd687" y="gd688"/>
                  </a:lnTo>
                  <a:lnTo>
                    <a:pt x="gd689" y="gd690"/>
                  </a:lnTo>
                  <a:lnTo>
                    <a:pt x="gd691" y="gd692"/>
                  </a:lnTo>
                  <a:lnTo>
                    <a:pt x="gd693" y="gd694"/>
                  </a:lnTo>
                  <a:lnTo>
                    <a:pt x="gd695" y="gd696"/>
                  </a:lnTo>
                  <a:lnTo>
                    <a:pt x="gd697" y="gd698"/>
                  </a:lnTo>
                  <a:lnTo>
                    <a:pt x="gd699" y="gd700"/>
                  </a:lnTo>
                  <a:lnTo>
                    <a:pt x="gd701" y="gd702"/>
                  </a:lnTo>
                  <a:lnTo>
                    <a:pt x="gd703" y="gd704"/>
                  </a:lnTo>
                  <a:lnTo>
                    <a:pt x="gd705" y="gd706"/>
                  </a:lnTo>
                  <a:lnTo>
                    <a:pt x="gd707" y="gd708"/>
                  </a:lnTo>
                  <a:lnTo>
                    <a:pt x="gd709" y="gd710"/>
                  </a:lnTo>
                  <a:lnTo>
                    <a:pt x="gd711" y="gd712"/>
                  </a:lnTo>
                  <a:lnTo>
                    <a:pt x="gd713" y="gd714"/>
                  </a:lnTo>
                  <a:lnTo>
                    <a:pt x="gd715" y="gd716"/>
                  </a:lnTo>
                  <a:lnTo>
                    <a:pt x="gd717" y="gd718"/>
                  </a:lnTo>
                  <a:lnTo>
                    <a:pt x="gd719" y="gd720"/>
                  </a:lnTo>
                  <a:lnTo>
                    <a:pt x="gd721" y="gd722"/>
                  </a:lnTo>
                  <a:lnTo>
                    <a:pt x="gd723" y="gd724"/>
                  </a:lnTo>
                  <a:lnTo>
                    <a:pt x="gd725" y="gd726"/>
                  </a:lnTo>
                  <a:lnTo>
                    <a:pt x="gd727" y="gd728"/>
                  </a:lnTo>
                  <a:lnTo>
                    <a:pt x="gd729" y="gd730"/>
                  </a:lnTo>
                  <a:lnTo>
                    <a:pt x="gd731" y="gd732"/>
                  </a:lnTo>
                  <a:lnTo>
                    <a:pt x="gd733" y="gd734"/>
                  </a:lnTo>
                  <a:lnTo>
                    <a:pt x="gd735" y="gd736"/>
                  </a:lnTo>
                  <a:lnTo>
                    <a:pt x="gd737" y="gd738"/>
                  </a:lnTo>
                  <a:lnTo>
                    <a:pt x="gd739" y="gd740"/>
                  </a:lnTo>
                  <a:lnTo>
                    <a:pt x="gd741" y="gd742"/>
                  </a:lnTo>
                  <a:lnTo>
                    <a:pt x="gd743" y="gd744"/>
                  </a:lnTo>
                  <a:lnTo>
                    <a:pt x="gd745" y="gd746"/>
                  </a:lnTo>
                  <a:lnTo>
                    <a:pt x="gd747" y="gd748"/>
                  </a:lnTo>
                  <a:lnTo>
                    <a:pt x="gd749" y="gd750"/>
                  </a:lnTo>
                  <a:lnTo>
                    <a:pt x="gd751" y="gd752"/>
                  </a:lnTo>
                  <a:lnTo>
                    <a:pt x="gd753" y="gd754"/>
                  </a:lnTo>
                  <a:lnTo>
                    <a:pt x="gd755" y="gd756"/>
                  </a:lnTo>
                  <a:lnTo>
                    <a:pt x="gd757" y="gd758"/>
                  </a:lnTo>
                  <a:lnTo>
                    <a:pt x="gd759" y="gd760"/>
                  </a:lnTo>
                  <a:lnTo>
                    <a:pt x="gd761" y="gd76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31" name="Puzzle2"/>
            <p:cNvSpPr>
              <a:spLocks noChangeShapeType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gd0" fmla="val 65536"/>
                <a:gd name="gd1" fmla="val 4247"/>
                <a:gd name="gd2" fmla="val 12354"/>
                <a:gd name="gd3" fmla="val 4134"/>
                <a:gd name="gd4" fmla="val 12468"/>
                <a:gd name="gd5" fmla="val 4010"/>
                <a:gd name="gd6" fmla="val 12581"/>
                <a:gd name="gd7" fmla="val 3897"/>
                <a:gd name="gd8" fmla="val 12637"/>
                <a:gd name="gd9" fmla="val 3773"/>
                <a:gd name="gd10" fmla="val 12694"/>
                <a:gd name="gd11" fmla="val 3637"/>
                <a:gd name="gd12" fmla="val 12694"/>
                <a:gd name="gd13" fmla="val 3524"/>
                <a:gd name="gd14" fmla="val 12694"/>
                <a:gd name="gd15" fmla="val 3400"/>
                <a:gd name="gd16" fmla="val 12665"/>
                <a:gd name="gd17" fmla="val 3287"/>
                <a:gd name="gd18" fmla="val 12609"/>
                <a:gd name="gd19" fmla="val 3027"/>
                <a:gd name="gd20" fmla="val 12496"/>
                <a:gd name="gd21" fmla="val 2790"/>
                <a:gd name="gd22" fmla="val 12340"/>
                <a:gd name="gd23" fmla="val 2530"/>
                <a:gd name="gd24" fmla="val 12142"/>
                <a:gd name="gd25" fmla="val 2293"/>
                <a:gd name="gd26" fmla="val 11987"/>
                <a:gd name="gd27" fmla="val 2033"/>
                <a:gd name="gd28" fmla="val 11817"/>
                <a:gd name="gd29" fmla="val 1773"/>
                <a:gd name="gd30" fmla="val 11676"/>
                <a:gd name="gd31" fmla="val 1638"/>
                <a:gd name="gd32" fmla="val 11662"/>
                <a:gd name="gd33" fmla="val 1513"/>
                <a:gd name="gd34" fmla="val 11634"/>
                <a:gd name="gd35" fmla="val 1378"/>
                <a:gd name="gd36" fmla="val 11634"/>
                <a:gd name="gd37" fmla="val 1253"/>
                <a:gd name="gd38" fmla="val 11634"/>
                <a:gd name="gd39" fmla="val 1118"/>
                <a:gd name="gd40" fmla="val 11662"/>
                <a:gd name="gd41" fmla="val 971"/>
                <a:gd name="gd42" fmla="val 11732"/>
                <a:gd name="gd43" fmla="val 835"/>
                <a:gd name="gd44" fmla="val 11817"/>
                <a:gd name="gd45" fmla="val 711"/>
                <a:gd name="gd46" fmla="val 11959"/>
                <a:gd name="gd47" fmla="val 553"/>
                <a:gd name="gd48" fmla="val 12086"/>
                <a:gd name="gd49" fmla="val 429"/>
                <a:gd name="gd50" fmla="val 12284"/>
                <a:gd name="gd51" fmla="val 271"/>
                <a:gd name="gd52" fmla="val 12524"/>
                <a:gd name="gd53" fmla="val 146"/>
                <a:gd name="gd54" fmla="val 12793"/>
                <a:gd name="gd55" fmla="val 79"/>
                <a:gd name="gd56" fmla="val 12962"/>
                <a:gd name="gd57" fmla="val 33"/>
                <a:gd name="gd58" fmla="val 13146"/>
                <a:gd name="gd59" fmla="val 11"/>
                <a:gd name="gd60" fmla="val 13386"/>
                <a:gd name="gd61" fmla="val 11"/>
                <a:gd name="gd62" fmla="val 13641"/>
                <a:gd name="gd63" fmla="val 33"/>
                <a:gd name="gd64" fmla="val 13881"/>
                <a:gd name="gd65" fmla="val 101"/>
                <a:gd name="gd66" fmla="val 14150"/>
                <a:gd name="gd67" fmla="val 192"/>
                <a:gd name="gd68" fmla="val 14404"/>
                <a:gd name="gd69" fmla="val 293"/>
                <a:gd name="gd70" fmla="val 14645"/>
                <a:gd name="gd71" fmla="val 451"/>
                <a:gd name="gd72" fmla="val 14857"/>
                <a:gd name="gd73" fmla="val 621"/>
                <a:gd name="gd74" fmla="val 15054"/>
                <a:gd name="gd75" fmla="val 734"/>
                <a:gd name="gd76" fmla="val 15125"/>
                <a:gd name="gd77" fmla="val 835"/>
                <a:gd name="gd78" fmla="val 15210"/>
                <a:gd name="gd79" fmla="val 948"/>
                <a:gd name="gd80" fmla="val 15267"/>
                <a:gd name="gd81" fmla="val 1084"/>
                <a:gd name="gd82" fmla="val 15323"/>
                <a:gd name="gd83" fmla="val 1208"/>
                <a:gd name="gd84" fmla="val 15351"/>
                <a:gd name="gd85" fmla="val 1355"/>
                <a:gd name="gd86" fmla="val 15380"/>
                <a:gd name="gd87" fmla="val 1513"/>
                <a:gd name="gd88" fmla="val 15380"/>
                <a:gd name="gd89" fmla="val 1683"/>
                <a:gd name="gd90" fmla="val 15380"/>
                <a:gd name="gd91" fmla="val 1864"/>
                <a:gd name="gd92" fmla="val 15351"/>
                <a:gd name="gd93" fmla="val 2033"/>
                <a:gd name="gd94" fmla="val 15323"/>
                <a:gd name="gd95" fmla="val 2225"/>
                <a:gd name="gd96" fmla="val 15238"/>
                <a:gd name="gd97" fmla="val 2428"/>
                <a:gd name="gd98" fmla="val 15153"/>
                <a:gd name="gd99" fmla="val 2745"/>
                <a:gd name="gd100" fmla="val 15026"/>
                <a:gd name="gd101" fmla="val 3005"/>
                <a:gd name="gd102" fmla="val 14913"/>
                <a:gd name="gd103" fmla="val 3264"/>
                <a:gd name="gd104" fmla="val 14828"/>
                <a:gd name="gd105" fmla="val 3513"/>
                <a:gd name="gd106" fmla="val 14800"/>
                <a:gd name="gd107" fmla="val 3615"/>
                <a:gd name="gd108" fmla="val 14828"/>
                <a:gd name="gd109" fmla="val 3728"/>
                <a:gd name="gd110" fmla="val 14857"/>
                <a:gd name="gd111" fmla="val 3807"/>
                <a:gd name="gd112" fmla="val 14913"/>
                <a:gd name="gd113" fmla="val 3920"/>
                <a:gd name="gd114" fmla="val 14998"/>
                <a:gd name="gd115" fmla="val 4010"/>
                <a:gd name="gd116" fmla="val 15097"/>
                <a:gd name="gd117" fmla="val 4089"/>
                <a:gd name="gd118" fmla="val 15238"/>
                <a:gd name="gd119" fmla="val 4179"/>
                <a:gd name="gd120" fmla="val 15408"/>
                <a:gd name="gd121" fmla="val 4247"/>
                <a:gd name="gd122" fmla="val 15620"/>
                <a:gd name="gd123" fmla="val 4326"/>
                <a:gd name="gd124" fmla="val 15860"/>
                <a:gd name="gd125" fmla="val 4394"/>
                <a:gd name="gd126" fmla="val 16129"/>
                <a:gd name="gd127" fmla="val 4439"/>
                <a:gd name="gd128" fmla="val 16440"/>
                <a:gd name="gd129" fmla="val 4507"/>
                <a:gd name="gd130" fmla="val 16737"/>
                <a:gd name="gd131" fmla="val 4552"/>
                <a:gd name="gd132" fmla="val 17090"/>
                <a:gd name="gd133" fmla="val 4575"/>
                <a:gd name="gd134" fmla="val 17443"/>
                <a:gd name="gd135" fmla="val 4586"/>
                <a:gd name="gd136" fmla="val 17825"/>
                <a:gd name="gd137" fmla="val 4586"/>
                <a:gd name="gd138" fmla="val 18193"/>
                <a:gd name="gd139" fmla="val 4586"/>
                <a:gd name="gd140" fmla="val 18574"/>
                <a:gd name="gd141" fmla="val 4586"/>
                <a:gd name="gd142" fmla="val 18984"/>
                <a:gd name="gd143" fmla="val 4552"/>
                <a:gd name="gd144" fmla="val 19366"/>
                <a:gd name="gd145" fmla="val 4507"/>
                <a:gd name="gd146" fmla="val 19748"/>
                <a:gd name="gd147" fmla="val 4462"/>
                <a:gd name="gd148" fmla="val 20129"/>
                <a:gd name="gd149" fmla="val 4371"/>
                <a:gd name="gd150" fmla="val 20483"/>
                <a:gd name="gd151" fmla="val 4292"/>
                <a:gd name="gd152" fmla="val 20836"/>
                <a:gd name="gd153" fmla="val 4202"/>
                <a:gd name="gd154" fmla="val 21161"/>
                <a:gd name="gd155" fmla="val 4744"/>
                <a:gd name="gd156" fmla="val 21161"/>
                <a:gd name="gd157" fmla="val 5264"/>
                <a:gd name="gd158" fmla="val 21161"/>
                <a:gd name="gd159" fmla="val 5784"/>
                <a:gd name="gd160" fmla="val 21161"/>
                <a:gd name="gd161" fmla="val 6235"/>
                <a:gd name="gd162" fmla="val 21161"/>
                <a:gd name="gd163" fmla="val 6676"/>
                <a:gd name="gd164" fmla="val 21161"/>
                <a:gd name="gd165" fmla="val 7060"/>
                <a:gd name="gd166" fmla="val 21161"/>
                <a:gd name="gd167" fmla="val 7410"/>
                <a:gd name="gd168" fmla="val 21161"/>
                <a:gd name="gd169" fmla="val 7670"/>
                <a:gd name="gd170" fmla="val 21161"/>
                <a:gd name="gd171" fmla="val 8020"/>
                <a:gd name="gd172" fmla="val 21020"/>
                <a:gd name="gd173" fmla="val 8303"/>
                <a:gd name="gd174" fmla="val 20893"/>
                <a:gd name="gd175" fmla="val 8563"/>
                <a:gd name="gd176" fmla="val 20695"/>
                <a:gd name="gd177" fmla="val 8800"/>
                <a:gd name="gd178" fmla="val 20511"/>
                <a:gd name="gd179" fmla="val 8969"/>
                <a:gd name="gd180" fmla="val 20285"/>
                <a:gd name="gd181" fmla="val 9150"/>
                <a:gd name="gd182" fmla="val 20045"/>
                <a:gd name="gd183" fmla="val 9252"/>
                <a:gd name="gd184" fmla="val 19804"/>
                <a:gd name="gd185" fmla="val 9342"/>
                <a:gd name="gd186" fmla="val 19550"/>
                <a:gd name="gd187" fmla="val 9410"/>
                <a:gd name="gd188" fmla="val 19281"/>
                <a:gd name="gd189" fmla="val 9433"/>
                <a:gd name="gd190" fmla="val 19013"/>
                <a:gd name="gd191" fmla="val 9433"/>
                <a:gd name="gd192" fmla="val 18744"/>
                <a:gd name="gd193" fmla="val 9387"/>
                <a:gd name="gd194" fmla="val 18504"/>
                <a:gd name="gd195" fmla="val 9320"/>
                <a:gd name="gd196" fmla="val 18221"/>
                <a:gd name="gd197" fmla="val 9207"/>
                <a:gd name="gd198" fmla="val 17981"/>
                <a:gd name="gd199" fmla="val 9105"/>
                <a:gd name="gd200" fmla="val 17740"/>
                <a:gd name="gd201" fmla="val 8924"/>
                <a:gd name="gd202" fmla="val 17514"/>
                <a:gd name="gd203" fmla="val 8777"/>
                <a:gd name="gd204" fmla="val 17274"/>
                <a:gd name="gd205" fmla="val 8642"/>
                <a:gd name="gd206" fmla="val 17034"/>
                <a:gd name="gd207" fmla="val 8563"/>
                <a:gd name="gd208" fmla="val 16765"/>
                <a:gd name="gd209" fmla="val 8472"/>
                <a:gd name="gd210" fmla="val 16468"/>
                <a:gd name="gd211" fmla="val 8450"/>
                <a:gd name="gd212" fmla="val 16157"/>
                <a:gd name="gd213" fmla="val 8450"/>
                <a:gd name="gd214" fmla="val 15860"/>
                <a:gd name="gd215" fmla="val 8472"/>
                <a:gd name="gd216" fmla="val 15563"/>
                <a:gd name="gd217" fmla="val 8540"/>
                <a:gd name="gd218" fmla="val 15267"/>
                <a:gd name="gd219" fmla="val 8642"/>
                <a:gd name="gd220" fmla="val 14998"/>
                <a:gd name="gd221" fmla="val 8777"/>
                <a:gd name="gd222" fmla="val 14729"/>
                <a:gd name="gd223" fmla="val 8868"/>
                <a:gd name="gd224" fmla="val 14616"/>
                <a:gd name="gd225" fmla="val 8969"/>
                <a:gd name="gd226" fmla="val 14475"/>
                <a:gd name="gd227" fmla="val 9060"/>
                <a:gd name="gd228" fmla="val 14376"/>
                <a:gd name="gd229" fmla="val 9184"/>
                <a:gd name="gd230" fmla="val 14291"/>
                <a:gd name="gd231" fmla="val 9297"/>
                <a:gd name="gd232" fmla="val 14206"/>
                <a:gd name="gd233" fmla="val 9433"/>
                <a:gd name="gd234" fmla="val 14121"/>
                <a:gd name="gd235" fmla="val 9579"/>
                <a:gd name="gd236" fmla="val 14051"/>
                <a:gd name="gd237" fmla="val 9726"/>
                <a:gd name="gd238" fmla="val 13994"/>
                <a:gd name="gd239" fmla="val 9884"/>
                <a:gd name="gd240" fmla="val 13938"/>
                <a:gd name="gd241" fmla="val 10054"/>
                <a:gd name="gd242" fmla="val 13909"/>
                <a:gd name="gd243" fmla="val 10257"/>
                <a:gd name="gd244" fmla="val 13881"/>
                <a:gd name="gd245" fmla="val 10449"/>
                <a:gd name="gd246" fmla="val 13881"/>
                <a:gd name="gd247" fmla="val 10664"/>
                <a:gd name="gd248" fmla="val 13881"/>
                <a:gd name="gd249" fmla="val 10856"/>
                <a:gd name="gd250" fmla="val 13909"/>
                <a:gd name="gd251" fmla="val 11037"/>
                <a:gd name="gd252" fmla="val 13966"/>
                <a:gd name="gd253" fmla="val 11206"/>
                <a:gd name="gd254" fmla="val 14023"/>
                <a:gd name="gd255" fmla="val 11353"/>
                <a:gd name="gd256" fmla="val 14093"/>
                <a:gd name="gd257" fmla="val 11511"/>
                <a:gd name="gd258" fmla="val 14178"/>
                <a:gd name="gd259" fmla="val 11635"/>
                <a:gd name="gd260" fmla="val 14263"/>
                <a:gd name="gd261" fmla="val 11748"/>
                <a:gd name="gd262" fmla="val 14376"/>
                <a:gd name="gd263" fmla="val 11861"/>
                <a:gd name="gd264" fmla="val 14475"/>
                <a:gd name="gd265" fmla="val 11941"/>
                <a:gd name="gd266" fmla="val 14616"/>
                <a:gd name="gd267" fmla="val 12031"/>
                <a:gd name="gd268" fmla="val 14758"/>
                <a:gd name="gd269" fmla="val 12099"/>
                <a:gd name="gd270" fmla="val 14885"/>
                <a:gd name="gd271" fmla="val 12200"/>
                <a:gd name="gd272" fmla="val 15210"/>
                <a:gd name="gd273" fmla="val 12268"/>
                <a:gd name="gd274" fmla="val 15507"/>
                <a:gd name="gd275" fmla="val 12291"/>
                <a:gd name="gd276" fmla="val 15832"/>
                <a:gd name="gd277" fmla="val 12291"/>
                <a:gd name="gd278" fmla="val 16157"/>
                <a:gd name="gd279" fmla="val 12246"/>
                <a:gd name="gd280" fmla="val 16482"/>
                <a:gd name="gd281" fmla="val 12178"/>
                <a:gd name="gd282" fmla="val 16807"/>
                <a:gd name="gd283" fmla="val 12099"/>
                <a:gd name="gd284" fmla="val 17090"/>
                <a:gd name="gd285" fmla="val 12008"/>
                <a:gd name="gd286" fmla="val 17330"/>
                <a:gd name="gd287" fmla="val 11884"/>
                <a:gd name="gd288" fmla="val 17542"/>
                <a:gd name="gd289" fmla="val 11748"/>
                <a:gd name="gd290" fmla="val 17712"/>
                <a:gd name="gd291" fmla="val 11613"/>
                <a:gd name="gd292" fmla="val 17839"/>
                <a:gd name="gd293" fmla="val 11489"/>
                <a:gd name="gd294" fmla="val 18037"/>
                <a:gd name="gd295" fmla="val 11398"/>
                <a:gd name="gd296" fmla="val 18221"/>
                <a:gd name="gd297" fmla="val 11319"/>
                <a:gd name="gd298" fmla="val 18447"/>
                <a:gd name="gd299" fmla="val 11251"/>
                <a:gd name="gd300" fmla="val 18659"/>
                <a:gd name="gd301" fmla="val 11206"/>
                <a:gd name="gd302" fmla="val 18900"/>
                <a:gd name="gd303" fmla="val 11184"/>
                <a:gd name="gd304" fmla="val 19154"/>
                <a:gd name="gd305" fmla="val 11184"/>
                <a:gd name="gd306" fmla="val 19423"/>
                <a:gd name="gd307" fmla="val 11229"/>
                <a:gd name="gd308" fmla="val 19663"/>
                <a:gd name="gd309" fmla="val 11297"/>
                <a:gd name="gd310" fmla="val 19903"/>
                <a:gd name="gd311" fmla="val 11376"/>
                <a:gd name="gd312" fmla="val 20158"/>
                <a:gd name="gd313" fmla="val 11511"/>
                <a:gd name="gd314" fmla="val 20398"/>
                <a:gd name="gd315" fmla="val 11681"/>
                <a:gd name="gd316" fmla="val 20610"/>
                <a:gd name="gd317" fmla="val 11884"/>
                <a:gd name="gd318" fmla="val 20808"/>
                <a:gd name="gd319" fmla="val 12121"/>
                <a:gd name="gd320" fmla="val 20992"/>
                <a:gd name="gd321" fmla="val 12404"/>
                <a:gd name="gd322" fmla="val 21161"/>
                <a:gd name="gd323" fmla="val 12528"/>
                <a:gd name="gd324" fmla="val 21190"/>
                <a:gd name="gd325" fmla="val 12856"/>
                <a:gd name="gd326" fmla="val 21274"/>
                <a:gd name="gd327" fmla="val 13330"/>
                <a:gd name="gd328" fmla="val 21373"/>
                <a:gd name="gd329" fmla="val 13963"/>
                <a:gd name="gd330" fmla="val 21486"/>
                <a:gd name="gd331" fmla="val 14313"/>
                <a:gd name="gd332" fmla="val 21543"/>
                <a:gd name="gd333" fmla="val 14652"/>
                <a:gd name="gd334" fmla="val 21571"/>
                <a:gd name="gd335" fmla="val 15025"/>
                <a:gd name="gd336" fmla="val 21600"/>
                <a:gd name="gd337" fmla="val 15409"/>
                <a:gd name="gd338" fmla="val 21600"/>
                <a:gd name="gd339" fmla="val 15782"/>
                <a:gd name="gd340" fmla="val 21600"/>
                <a:gd name="gd341" fmla="val 16177"/>
                <a:gd name="gd342" fmla="val 21571"/>
                <a:gd name="gd343" fmla="val 16516"/>
                <a:gd name="gd344" fmla="val 21486"/>
                <a:gd name="gd345" fmla="val 16889"/>
                <a:gd name="gd346" fmla="val 21402"/>
                <a:gd name="gd347" fmla="val 16821"/>
                <a:gd name="gd348" fmla="val 21190"/>
                <a:gd name="gd349" fmla="val 16776"/>
                <a:gd name="gd350" fmla="val 20935"/>
                <a:gd name="gd351" fmla="val 16742"/>
                <a:gd name="gd352" fmla="val 20667"/>
                <a:gd name="gd353" fmla="val 16719"/>
                <a:gd name="gd354" fmla="val 20370"/>
                <a:gd name="gd355" fmla="val 16697"/>
                <a:gd name="gd356" fmla="val 19719"/>
                <a:gd name="gd357" fmla="val 16697"/>
                <a:gd name="gd358" fmla="val 19013"/>
                <a:gd name="gd359" fmla="val 16719"/>
                <a:gd name="gd360" fmla="val 18306"/>
                <a:gd name="gd361" fmla="val 16753"/>
                <a:gd name="gd362" fmla="val 17599"/>
                <a:gd name="gd363" fmla="val 16821"/>
                <a:gd name="gd364" fmla="val 16949"/>
                <a:gd name="gd365" fmla="val 16889"/>
                <a:gd name="gd366" fmla="val 16383"/>
                <a:gd name="gd367" fmla="val 16934"/>
                <a:gd name="gd368" fmla="val 16129"/>
                <a:gd name="gd369" fmla="val 17002"/>
                <a:gd name="gd370" fmla="val 15945"/>
                <a:gd name="gd371" fmla="val 17081"/>
                <a:gd name="gd372" fmla="val 15790"/>
                <a:gd name="gd373" fmla="val 17194"/>
                <a:gd name="gd374" fmla="val 15648"/>
                <a:gd name="gd375" fmla="val 17318"/>
                <a:gd name="gd376" fmla="val 15563"/>
                <a:gd name="gd377" fmla="val 17453"/>
                <a:gd name="gd378" fmla="val 15507"/>
                <a:gd name="gd379" fmla="val 17600"/>
                <a:gd name="gd380" fmla="val 15450"/>
                <a:gd name="gd381" fmla="val 17758"/>
                <a:gd name="gd382" fmla="val 15450"/>
                <a:gd name="gd383" fmla="val 17905"/>
                <a:gd name="gd384" fmla="val 15479"/>
                <a:gd name="gd385" fmla="val 18064"/>
                <a:gd name="gd386" fmla="val 15535"/>
                <a:gd name="gd387" fmla="val 18233"/>
                <a:gd name="gd388" fmla="val 15620"/>
                <a:gd name="gd389" fmla="val 18380"/>
                <a:gd name="gd390" fmla="val 15733"/>
                <a:gd name="gd391" fmla="val 18561"/>
                <a:gd name="gd392" fmla="val 15832"/>
                <a:gd name="gd393" fmla="val 18707"/>
                <a:gd name="gd394" fmla="val 15973"/>
                <a:gd name="gd395" fmla="val 18866"/>
                <a:gd name="gd396" fmla="val 16129"/>
                <a:gd name="gd397" fmla="val 18990"/>
                <a:gd name="gd398" fmla="val 16327"/>
                <a:gd name="gd399" fmla="val 19125"/>
                <a:gd name="gd400" fmla="val 16482"/>
                <a:gd name="gd401" fmla="val 19295"/>
                <a:gd name="gd402" fmla="val 16624"/>
                <a:gd name="gd403" fmla="val 19464"/>
                <a:gd name="gd404" fmla="val 16737"/>
                <a:gd name="gd405" fmla="val 19668"/>
                <a:gd name="gd406" fmla="val 16807"/>
                <a:gd name="gd407" fmla="val 19860"/>
                <a:gd name="gd408" fmla="val 16836"/>
                <a:gd name="gd409" fmla="val 20052"/>
                <a:gd name="gd410" fmla="val 16864"/>
                <a:gd name="gd411" fmla="val 20266"/>
                <a:gd name="gd412" fmla="val 16836"/>
                <a:gd name="gd413" fmla="val 20470"/>
                <a:gd name="gd414" fmla="val 16793"/>
                <a:gd name="gd415" fmla="val 20662"/>
                <a:gd name="gd416" fmla="val 16708"/>
                <a:gd name="gd417" fmla="val 20854"/>
                <a:gd name="gd418" fmla="val 16567"/>
                <a:gd name="gd419" fmla="val 21035"/>
                <a:gd name="gd420" fmla="val 16412"/>
                <a:gd name="gd421" fmla="val 21182"/>
                <a:gd name="gd422" fmla="val 16214"/>
                <a:gd name="gd423" fmla="val 21340"/>
                <a:gd name="gd424" fmla="val 16002"/>
                <a:gd name="gd425" fmla="val 21441"/>
                <a:gd name="gd426" fmla="val 15733"/>
                <a:gd name="gd427" fmla="val 21532"/>
                <a:gd name="gd428" fmla="val 15436"/>
                <a:gd name="gd429" fmla="val 21600"/>
                <a:gd name="gd430" fmla="val 15083"/>
                <a:gd name="gd431" fmla="val 21600"/>
                <a:gd name="gd432" fmla="val 14885"/>
                <a:gd name="gd433" fmla="val 21600"/>
                <a:gd name="gd434" fmla="val 14729"/>
                <a:gd name="gd435" fmla="val 21600"/>
                <a:gd name="gd436" fmla="val 14531"/>
                <a:gd name="gd437" fmla="val 21577"/>
                <a:gd name="gd438" fmla="val 14376"/>
                <a:gd name="gd439" fmla="val 21532"/>
                <a:gd name="gd440" fmla="val 14206"/>
                <a:gd name="gd441" fmla="val 21487"/>
                <a:gd name="gd442" fmla="val 14051"/>
                <a:gd name="gd443" fmla="val 21419"/>
                <a:gd name="gd444" fmla="val 13909"/>
                <a:gd name="gd445" fmla="val 21351"/>
                <a:gd name="gd446" fmla="val 13768"/>
                <a:gd name="gd447" fmla="val 21204"/>
                <a:gd name="gd448" fmla="val 13500"/>
                <a:gd name="gd449" fmla="val 21035"/>
                <a:gd name="gd450" fmla="val 13287"/>
                <a:gd name="gd451" fmla="val 20809"/>
                <a:gd name="gd452" fmla="val 13090"/>
                <a:gd name="gd453" fmla="val 20594"/>
                <a:gd name="gd454" fmla="val 12962"/>
                <a:gd name="gd455" fmla="val 20357"/>
                <a:gd name="gd456" fmla="val 12821"/>
                <a:gd name="gd457" fmla="val 20120"/>
                <a:gd name="gd458" fmla="val 12764"/>
                <a:gd name="gd459" fmla="val 19882"/>
                <a:gd name="gd460" fmla="val 12708"/>
                <a:gd name="gd461" fmla="val 19645"/>
                <a:gd name="gd462" fmla="val 12736"/>
                <a:gd name="gd463" fmla="val 19430"/>
                <a:gd name="gd464" fmla="val 12793"/>
                <a:gd name="gd465" fmla="val 19227"/>
                <a:gd name="gd466" fmla="val 12906"/>
                <a:gd name="gd467" fmla="val 19148"/>
                <a:gd name="gd468" fmla="val 12962"/>
                <a:gd name="gd469" fmla="val 19058"/>
                <a:gd name="gd470" fmla="val 13047"/>
                <a:gd name="gd471" fmla="val 18990"/>
                <a:gd name="gd472" fmla="val 13146"/>
                <a:gd name="gd473" fmla="val 18911"/>
                <a:gd name="gd474" fmla="val 13259"/>
                <a:gd name="gd475" fmla="val 18775"/>
                <a:gd name="gd476" fmla="val 13471"/>
                <a:gd name="gd477" fmla="val 18628"/>
                <a:gd name="gd478" fmla="val 13641"/>
                <a:gd name="gd479" fmla="val 18470"/>
                <a:gd name="gd480" fmla="val 13740"/>
                <a:gd name="gd481" fmla="val 18301"/>
                <a:gd name="gd482" fmla="val 13825"/>
                <a:gd name="gd483" fmla="val 18143"/>
                <a:gd name="gd484" fmla="val 13853"/>
                <a:gd name="gd485" fmla="val 17973"/>
                <a:gd name="gd486" fmla="val 13881"/>
                <a:gd name="gd487" fmla="val 17804"/>
                <a:gd name="gd488" fmla="val 13853"/>
                <a:gd name="gd489" fmla="val 17646"/>
                <a:gd name="gd490" fmla="val 13796"/>
                <a:gd name="gd491" fmla="val 17499"/>
                <a:gd name="gd492" fmla="val 13726"/>
                <a:gd name="gd493" fmla="val 17341"/>
                <a:gd name="gd494" fmla="val 13641"/>
                <a:gd name="gd495" fmla="val 17216"/>
                <a:gd name="gd496" fmla="val 13528"/>
                <a:gd name="gd497" fmla="val 17103"/>
                <a:gd name="gd498" fmla="val 13386"/>
                <a:gd name="gd499" fmla="val 17024"/>
                <a:gd name="gd500" fmla="val 13259"/>
                <a:gd name="gd501" fmla="val 16934"/>
                <a:gd name="gd502" fmla="val 13118"/>
                <a:gd name="gd503" fmla="val 16889"/>
                <a:gd name="gd504" fmla="val 12991"/>
                <a:gd name="gd505" fmla="val 16889"/>
                <a:gd name="gd506" fmla="val 12849"/>
                <a:gd name="gd507" fmla="val 16889"/>
                <a:gd name="gd508" fmla="val 12383"/>
                <a:gd name="gd509" fmla="val 16889"/>
                <a:gd name="gd510" fmla="val 11662"/>
                <a:gd name="gd511" fmla="val 16889"/>
                <a:gd name="gd512" fmla="val 10701"/>
                <a:gd name="gd513" fmla="val 16889"/>
                <a:gd name="gd514" fmla="val 9640"/>
                <a:gd name="gd515" fmla="val 16889"/>
                <a:gd name="gd516" fmla="val 8566"/>
                <a:gd name="gd517" fmla="val 16889"/>
                <a:gd name="gd518" fmla="val 7478"/>
                <a:gd name="gd519" fmla="val 16889"/>
                <a:gd name="gd520" fmla="val 6502"/>
                <a:gd name="gd521" fmla="val 16889"/>
                <a:gd name="gd522" fmla="val 5739"/>
                <a:gd name="gd523" fmla="val 16674"/>
                <a:gd name="gd524" fmla="val 5894"/>
                <a:gd name="gd525" fmla="val 16414"/>
                <a:gd name="gd526" fmla="val 6036"/>
                <a:gd name="gd527" fmla="val 16154"/>
                <a:gd name="gd528" fmla="val 6177"/>
                <a:gd name="gd529" fmla="val 15849"/>
                <a:gd name="gd530" fmla="val 6248"/>
                <a:gd name="gd531" fmla="val 15544"/>
                <a:gd name="gd532" fmla="val 6304"/>
                <a:gd name="gd533" fmla="val 15217"/>
                <a:gd name="gd534" fmla="val 6332"/>
                <a:gd name="gd535" fmla="val 14866"/>
                <a:gd name="gd536" fmla="val 6361"/>
                <a:gd name="gd537" fmla="val 14550"/>
                <a:gd name="gd538" fmla="val 6361"/>
                <a:gd name="gd539" fmla="val 14200"/>
                <a:gd name="gd540" fmla="val 6332"/>
                <a:gd name="gd541" fmla="val 13850"/>
                <a:gd name="gd542" fmla="val 6276"/>
                <a:gd name="gd543" fmla="val 13522"/>
                <a:gd name="gd544" fmla="val 6219"/>
                <a:gd name="gd545" fmla="val 13206"/>
                <a:gd name="gd546" fmla="val 6149"/>
                <a:gd name="gd547" fmla="val 12901"/>
                <a:gd name="gd548" fmla="val 6064"/>
                <a:gd name="gd549" fmla="val 12618"/>
                <a:gd name="gd550" fmla="val 5951"/>
                <a:gd name="gd551" fmla="val 12358"/>
                <a:gd name="gd552" fmla="val 5838"/>
                <a:gd name="gd553" fmla="val 12121"/>
                <a:gd name="gd554" fmla="val 5739"/>
                <a:gd name="gd555" fmla="val 11941"/>
                <a:gd name="gd556" fmla="val 5626"/>
                <a:gd name="gd557" fmla="val 11794"/>
                <a:gd name="gd558" fmla="val 5513"/>
                <a:gd name="gd559" fmla="val 11658"/>
                <a:gd name="gd560" fmla="val 5414"/>
                <a:gd name="gd561" fmla="val 11556"/>
                <a:gd name="gd562" fmla="val 5301"/>
                <a:gd name="gd563" fmla="val 11466"/>
                <a:gd name="gd564" fmla="val 5187"/>
                <a:gd name="gd565" fmla="val 11398"/>
                <a:gd name="gd566" fmla="val 5089"/>
                <a:gd name="gd567" fmla="val 11376"/>
                <a:gd name="gd568" fmla="val 4947"/>
                <a:gd name="gd569" fmla="val 11353"/>
                <a:gd name="gd570" fmla="val 4834"/>
                <a:gd name="gd571" fmla="val 11353"/>
                <a:gd name="gd572" fmla="val 4707"/>
                <a:gd name="gd573" fmla="val 11376"/>
                <a:gd name="gd574" fmla="val 4565"/>
                <a:gd name="gd575" fmla="val 11443"/>
                <a:gd name="gd576" fmla="val 4410"/>
                <a:gd name="gd577" fmla="val 11511"/>
                <a:gd name="gd578" fmla="val 4240"/>
                <a:gd name="gd579" fmla="val 11703"/>
                <a:gd name="gd580" fmla="val 3887"/>
                <a:gd name="gd581" fmla="val 11986"/>
                <a:gd name="gd582" fmla="val 3505"/>
                <a:gd name="gd583" fmla="val 12144"/>
                <a:gd name="gd584" fmla="val 3265"/>
                <a:gd name="gd585" fmla="val 12246"/>
                <a:gd name="gd586" fmla="val 3025"/>
                <a:gd name="gd587" fmla="val 12336"/>
                <a:gd name="gd588" fmla="val 2756"/>
                <a:gd name="gd589" fmla="val 12404"/>
                <a:gd name="gd590" fmla="val 2445"/>
                <a:gd name="gd591" fmla="val 12438"/>
                <a:gd name="gd592" fmla="val 2176"/>
                <a:gd name="gd593" fmla="val 12438"/>
                <a:gd name="gd594" fmla="val 1880"/>
                <a:gd name="gd595" fmla="val 12404"/>
                <a:gd name="gd596" fmla="val 1583"/>
                <a:gd name="gd597" fmla="val 12336"/>
                <a:gd name="gd598" fmla="val 1314"/>
                <a:gd name="gd599" fmla="val 12246"/>
                <a:gd name="gd600" fmla="val 1046"/>
                <a:gd name="gd601" fmla="val 12099"/>
                <a:gd name="gd602" fmla="val 791"/>
                <a:gd name="gd603" fmla="val 12008"/>
                <a:gd name="gd604" fmla="val 692"/>
                <a:gd name="gd605" fmla="val 11918"/>
                <a:gd name="gd606" fmla="val 579"/>
                <a:gd name="gd607" fmla="val 11816"/>
                <a:gd name="gd608" fmla="val 466"/>
                <a:gd name="gd609" fmla="val 11703"/>
                <a:gd name="gd610" fmla="val 381"/>
                <a:gd name="gd611" fmla="val 11579"/>
                <a:gd name="gd612" fmla="val 310"/>
                <a:gd name="gd613" fmla="val 11443"/>
                <a:gd name="gd614" fmla="val 226"/>
                <a:gd name="gd615" fmla="val 11297"/>
                <a:gd name="gd616" fmla="val 169"/>
                <a:gd name="gd617" fmla="val 11138"/>
                <a:gd name="gd618" fmla="val 113"/>
                <a:gd name="gd619" fmla="val 10969"/>
                <a:gd name="gd620" fmla="val 56"/>
                <a:gd name="gd621" fmla="val 10800"/>
                <a:gd name="gd622" fmla="val 28"/>
                <a:gd name="gd623" fmla="val 10619"/>
                <a:gd name="gd624" fmla="val 28"/>
                <a:gd name="gd625" fmla="val 10404"/>
                <a:gd name="gd626" fmla="val 28"/>
                <a:gd name="gd627" fmla="val 10257"/>
                <a:gd name="gd628" fmla="val 28"/>
                <a:gd name="gd629" fmla="val 10076"/>
                <a:gd name="gd630" fmla="val 56"/>
                <a:gd name="gd631" fmla="val 9952"/>
                <a:gd name="gd632" fmla="val 84"/>
                <a:gd name="gd633" fmla="val 9794"/>
                <a:gd name="gd634" fmla="val 141"/>
                <a:gd name="gd635" fmla="val 9692"/>
                <a:gd name="gd636" fmla="val 226"/>
                <a:gd name="gd637" fmla="val 9557"/>
                <a:gd name="gd638" fmla="val 282"/>
                <a:gd name="gd639" fmla="val 9455"/>
                <a:gd name="gd640" fmla="val 381"/>
                <a:gd name="gd641" fmla="val 9365"/>
                <a:gd name="gd642" fmla="val 466"/>
                <a:gd name="gd643" fmla="val 9274"/>
                <a:gd name="gd644" fmla="val 579"/>
                <a:gd name="gd645" fmla="val 9184"/>
                <a:gd name="gd646" fmla="val 692"/>
                <a:gd name="gd647" fmla="val 9128"/>
                <a:gd name="gd648" fmla="val 791"/>
                <a:gd name="gd649" fmla="val 9060"/>
                <a:gd name="gd650" fmla="val 932"/>
                <a:gd name="gd651" fmla="val 8969"/>
                <a:gd name="gd652" fmla="val 1201"/>
                <a:gd name="gd653" fmla="val 8913"/>
                <a:gd name="gd654" fmla="val 1498"/>
                <a:gd name="gd655" fmla="val 8890"/>
                <a:gd name="gd656" fmla="val 1795"/>
                <a:gd name="gd657" fmla="val 8890"/>
                <a:gd name="gd658" fmla="val 2120"/>
                <a:gd name="gd659" fmla="val 8913"/>
                <a:gd name="gd660" fmla="val 2445"/>
                <a:gd name="gd661" fmla="val 8969"/>
                <a:gd name="gd662" fmla="val 2756"/>
                <a:gd name="gd663" fmla="val 9060"/>
                <a:gd name="gd664" fmla="val 3081"/>
                <a:gd name="gd665" fmla="val 9173"/>
                <a:gd name="gd666" fmla="val 3378"/>
                <a:gd name="gd667" fmla="val 9297"/>
                <a:gd name="gd668" fmla="val 3647"/>
                <a:gd name="gd669" fmla="val 9466"/>
                <a:gd name="gd670" fmla="val 3887"/>
                <a:gd name="gd671" fmla="val 9579"/>
                <a:gd name="gd672" fmla="val 4085"/>
                <a:gd name="gd673" fmla="val 9670"/>
                <a:gd name="gd674" fmla="val 4269"/>
                <a:gd name="gd675" fmla="val 9726"/>
                <a:gd name="gd676" fmla="val 4467"/>
                <a:gd name="gd677" fmla="val 9771"/>
                <a:gd name="gd678" fmla="val 4650"/>
                <a:gd name="gd679" fmla="val 9771"/>
                <a:gd name="gd680" fmla="val 4834"/>
                <a:gd name="gd681" fmla="val 9749"/>
                <a:gd name="gd682" fmla="val 5032"/>
                <a:gd name="gd683" fmla="val 9715"/>
                <a:gd name="gd684" fmla="val 5216"/>
                <a:gd name="gd685" fmla="val 9625"/>
                <a:gd name="gd686" fmla="val 5385"/>
                <a:gd name="gd687" fmla="val 9534"/>
                <a:gd name="gd688" fmla="val 5513"/>
                <a:gd name="gd689" fmla="val 9410"/>
                <a:gd name="gd690" fmla="val 5626"/>
                <a:gd name="gd691" fmla="val 9229"/>
                <a:gd name="gd692" fmla="val 5710"/>
                <a:gd name="gd693" fmla="val 9060"/>
                <a:gd name="gd694" fmla="val 5767"/>
                <a:gd name="gd695" fmla="val 8845"/>
                <a:gd name="gd696" fmla="val 5767"/>
                <a:gd name="gd697" fmla="val 8585"/>
                <a:gd name="gd698" fmla="val 5739"/>
                <a:gd name="gd699" fmla="val 8325"/>
                <a:gd name="gd700" fmla="val 5654"/>
                <a:gd name="gd701" fmla="val 8020"/>
                <a:gd name="gd702" fmla="val 5513"/>
                <a:gd name="gd703" fmla="val 7840"/>
                <a:gd name="gd704" fmla="val 5442"/>
                <a:gd name="gd705" fmla="val 7648"/>
                <a:gd name="gd706" fmla="val 5385"/>
                <a:gd name="gd707" fmla="val 7433"/>
                <a:gd name="gd708" fmla="val 5329"/>
                <a:gd name="gd709" fmla="val 7241"/>
                <a:gd name="gd710" fmla="val 5301"/>
                <a:gd name="gd711" fmla="val 6755"/>
                <a:gd name="gd712" fmla="val 5301"/>
                <a:gd name="gd713" fmla="val 6281"/>
                <a:gd name="gd714" fmla="val 5329"/>
                <a:gd name="gd715" fmla="val 5784"/>
                <a:gd name="gd716" fmla="val 5385"/>
                <a:gd name="gd717" fmla="val 5264"/>
                <a:gd name="gd718" fmla="val 5498"/>
                <a:gd name="gd719" fmla="val 4744"/>
                <a:gd name="gd720" fmla="val 5597"/>
                <a:gd name="gd721" fmla="val 4247"/>
                <a:gd name="gd722" fmla="val 5739"/>
                <a:gd name="gd723" fmla="val 4202"/>
                <a:gd name="gd724" fmla="val 5894"/>
                <a:gd name="gd725" fmla="val 4202"/>
                <a:gd name="gd726" fmla="val 6191"/>
                <a:gd name="gd727" fmla="val 4202"/>
                <a:gd name="gd728" fmla="val 6545"/>
                <a:gd name="gd729" fmla="val 4225"/>
                <a:gd name="gd730" fmla="val 6954"/>
                <a:gd name="gd731" fmla="val 4315"/>
                <a:gd name="gd732" fmla="val 7930"/>
                <a:gd name="gd733" fmla="val 4394"/>
                <a:gd name="gd734" fmla="val 9018"/>
                <a:gd name="gd735" fmla="val 4439"/>
                <a:gd name="gd736" fmla="val 9570"/>
                <a:gd name="gd737" fmla="val 4462"/>
                <a:gd name="gd738" fmla="val 10107"/>
                <a:gd name="gd739" fmla="val 4484"/>
                <a:gd name="gd740" fmla="val 10630"/>
                <a:gd name="gd741" fmla="val 4507"/>
                <a:gd name="gd742" fmla="val 11082"/>
                <a:gd name="gd743" fmla="val 4484"/>
                <a:gd name="gd744" fmla="val 11520"/>
                <a:gd name="gd745" fmla="val 4439"/>
                <a:gd name="gd746" fmla="val 11874"/>
                <a:gd name="gd747" fmla="val 4394"/>
                <a:gd name="gd748" fmla="val 12029"/>
                <a:gd name="gd749" fmla="val 4349"/>
                <a:gd name="gd750" fmla="val 12171"/>
                <a:gd name="gd751" fmla="val 4315"/>
                <a:gd name="gd752" fmla="val 12284"/>
                <a:gd name="gd753" fmla="val 4247"/>
                <a:gd name="gd754" fmla="val 12354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lnTo>
                    <a:pt x="gd261" y="gd262"/>
                  </a:lnTo>
                  <a:lnTo>
                    <a:pt x="gd263" y="gd264"/>
                  </a:lnTo>
                  <a:lnTo>
                    <a:pt x="gd265" y="gd266"/>
                  </a:lnTo>
                  <a:lnTo>
                    <a:pt x="gd267" y="gd268"/>
                  </a:lnTo>
                  <a:lnTo>
                    <a:pt x="gd269" y="gd270"/>
                  </a:lnTo>
                  <a:lnTo>
                    <a:pt x="gd271" y="gd272"/>
                  </a:lnTo>
                  <a:lnTo>
                    <a:pt x="gd273" y="gd274"/>
                  </a:lnTo>
                  <a:lnTo>
                    <a:pt x="gd275" y="gd276"/>
                  </a:lnTo>
                  <a:lnTo>
                    <a:pt x="gd277" y="gd278"/>
                  </a:lnTo>
                  <a:lnTo>
                    <a:pt x="gd279" y="gd280"/>
                  </a:lnTo>
                  <a:lnTo>
                    <a:pt x="gd281" y="gd282"/>
                  </a:lnTo>
                  <a:lnTo>
                    <a:pt x="gd283" y="gd284"/>
                  </a:lnTo>
                  <a:lnTo>
                    <a:pt x="gd285" y="gd286"/>
                  </a:lnTo>
                  <a:lnTo>
                    <a:pt x="gd287" y="gd288"/>
                  </a:lnTo>
                  <a:lnTo>
                    <a:pt x="gd289" y="gd290"/>
                  </a:lnTo>
                  <a:lnTo>
                    <a:pt x="gd291" y="gd292"/>
                  </a:lnTo>
                  <a:lnTo>
                    <a:pt x="gd293" y="gd294"/>
                  </a:lnTo>
                  <a:lnTo>
                    <a:pt x="gd295" y="gd296"/>
                  </a:lnTo>
                  <a:lnTo>
                    <a:pt x="gd297" y="gd298"/>
                  </a:lnTo>
                  <a:lnTo>
                    <a:pt x="gd299" y="gd300"/>
                  </a:lnTo>
                  <a:lnTo>
                    <a:pt x="gd301" y="gd302"/>
                  </a:lnTo>
                  <a:lnTo>
                    <a:pt x="gd303" y="gd304"/>
                  </a:lnTo>
                  <a:lnTo>
                    <a:pt x="gd305" y="gd306"/>
                  </a:lnTo>
                  <a:lnTo>
                    <a:pt x="gd307" y="gd308"/>
                  </a:lnTo>
                  <a:lnTo>
                    <a:pt x="gd309" y="gd310"/>
                  </a:lnTo>
                  <a:lnTo>
                    <a:pt x="gd311" y="gd312"/>
                  </a:lnTo>
                  <a:lnTo>
                    <a:pt x="gd313" y="gd314"/>
                  </a:lnTo>
                  <a:lnTo>
                    <a:pt x="gd315" y="gd316"/>
                  </a:lnTo>
                  <a:lnTo>
                    <a:pt x="gd317" y="gd318"/>
                  </a:lnTo>
                  <a:lnTo>
                    <a:pt x="gd319" y="gd320"/>
                  </a:lnTo>
                  <a:lnTo>
                    <a:pt x="gd321" y="gd322"/>
                  </a:lnTo>
                  <a:lnTo>
                    <a:pt x="gd323" y="gd324"/>
                  </a:lnTo>
                  <a:lnTo>
                    <a:pt x="gd325" y="gd326"/>
                  </a:lnTo>
                  <a:lnTo>
                    <a:pt x="gd327" y="gd328"/>
                  </a:lnTo>
                  <a:lnTo>
                    <a:pt x="gd329" y="gd330"/>
                  </a:lnTo>
                  <a:lnTo>
                    <a:pt x="gd331" y="gd332"/>
                  </a:lnTo>
                  <a:lnTo>
                    <a:pt x="gd333" y="gd334"/>
                  </a:lnTo>
                  <a:lnTo>
                    <a:pt x="gd335" y="gd336"/>
                  </a:lnTo>
                  <a:lnTo>
                    <a:pt x="gd337" y="gd338"/>
                  </a:lnTo>
                  <a:lnTo>
                    <a:pt x="gd339" y="gd340"/>
                  </a:lnTo>
                  <a:lnTo>
                    <a:pt x="gd341" y="gd342"/>
                  </a:lnTo>
                  <a:lnTo>
                    <a:pt x="gd343" y="gd344"/>
                  </a:lnTo>
                  <a:lnTo>
                    <a:pt x="gd345" y="gd346"/>
                  </a:lnTo>
                  <a:lnTo>
                    <a:pt x="gd347" y="gd348"/>
                  </a:lnTo>
                  <a:lnTo>
                    <a:pt x="gd349" y="gd350"/>
                  </a:lnTo>
                  <a:lnTo>
                    <a:pt x="gd351" y="gd352"/>
                  </a:lnTo>
                  <a:lnTo>
                    <a:pt x="gd353" y="gd354"/>
                  </a:lnTo>
                  <a:lnTo>
                    <a:pt x="gd355" y="gd356"/>
                  </a:lnTo>
                  <a:lnTo>
                    <a:pt x="gd357" y="gd358"/>
                  </a:lnTo>
                  <a:lnTo>
                    <a:pt x="gd359" y="gd360"/>
                  </a:lnTo>
                  <a:lnTo>
                    <a:pt x="gd361" y="gd362"/>
                  </a:lnTo>
                  <a:lnTo>
                    <a:pt x="gd363" y="gd364"/>
                  </a:lnTo>
                  <a:lnTo>
                    <a:pt x="gd365" y="gd366"/>
                  </a:lnTo>
                  <a:lnTo>
                    <a:pt x="gd367" y="gd368"/>
                  </a:lnTo>
                  <a:lnTo>
                    <a:pt x="gd369" y="gd370"/>
                  </a:lnTo>
                  <a:lnTo>
                    <a:pt x="gd371" y="gd372"/>
                  </a:lnTo>
                  <a:lnTo>
                    <a:pt x="gd373" y="gd374"/>
                  </a:lnTo>
                  <a:lnTo>
                    <a:pt x="gd375" y="gd376"/>
                  </a:lnTo>
                  <a:lnTo>
                    <a:pt x="gd377" y="gd378"/>
                  </a:lnTo>
                  <a:lnTo>
                    <a:pt x="gd379" y="gd380"/>
                  </a:lnTo>
                  <a:lnTo>
                    <a:pt x="gd381" y="gd382"/>
                  </a:lnTo>
                  <a:lnTo>
                    <a:pt x="gd383" y="gd384"/>
                  </a:lnTo>
                  <a:lnTo>
                    <a:pt x="gd385" y="gd386"/>
                  </a:lnTo>
                  <a:lnTo>
                    <a:pt x="gd387" y="gd388"/>
                  </a:lnTo>
                  <a:lnTo>
                    <a:pt x="gd389" y="gd390"/>
                  </a:lnTo>
                  <a:lnTo>
                    <a:pt x="gd391" y="gd392"/>
                  </a:lnTo>
                  <a:lnTo>
                    <a:pt x="gd393" y="gd394"/>
                  </a:lnTo>
                  <a:lnTo>
                    <a:pt x="gd395" y="gd396"/>
                  </a:lnTo>
                  <a:lnTo>
                    <a:pt x="gd397" y="gd398"/>
                  </a:lnTo>
                  <a:lnTo>
                    <a:pt x="gd399" y="gd400"/>
                  </a:lnTo>
                  <a:lnTo>
                    <a:pt x="gd401" y="gd402"/>
                  </a:lnTo>
                  <a:lnTo>
                    <a:pt x="gd403" y="gd404"/>
                  </a:lnTo>
                  <a:lnTo>
                    <a:pt x="gd405" y="gd406"/>
                  </a:lnTo>
                  <a:lnTo>
                    <a:pt x="gd407" y="gd408"/>
                  </a:lnTo>
                  <a:lnTo>
                    <a:pt x="gd409" y="gd410"/>
                  </a:lnTo>
                  <a:lnTo>
                    <a:pt x="gd411" y="gd412"/>
                  </a:lnTo>
                  <a:lnTo>
                    <a:pt x="gd413" y="gd414"/>
                  </a:lnTo>
                  <a:lnTo>
                    <a:pt x="gd415" y="gd416"/>
                  </a:lnTo>
                  <a:lnTo>
                    <a:pt x="gd417" y="gd418"/>
                  </a:lnTo>
                  <a:lnTo>
                    <a:pt x="gd419" y="gd420"/>
                  </a:lnTo>
                  <a:lnTo>
                    <a:pt x="gd421" y="gd422"/>
                  </a:lnTo>
                  <a:lnTo>
                    <a:pt x="gd423" y="gd424"/>
                  </a:lnTo>
                  <a:lnTo>
                    <a:pt x="gd425" y="gd426"/>
                  </a:lnTo>
                  <a:lnTo>
                    <a:pt x="gd427" y="gd428"/>
                  </a:lnTo>
                  <a:lnTo>
                    <a:pt x="gd429" y="gd430"/>
                  </a:lnTo>
                  <a:lnTo>
                    <a:pt x="gd431" y="gd432"/>
                  </a:lnTo>
                  <a:lnTo>
                    <a:pt x="gd433" y="gd434"/>
                  </a:lnTo>
                  <a:lnTo>
                    <a:pt x="gd435" y="gd436"/>
                  </a:lnTo>
                  <a:lnTo>
                    <a:pt x="gd437" y="gd438"/>
                  </a:lnTo>
                  <a:lnTo>
                    <a:pt x="gd439" y="gd440"/>
                  </a:lnTo>
                  <a:lnTo>
                    <a:pt x="gd441" y="gd442"/>
                  </a:lnTo>
                  <a:lnTo>
                    <a:pt x="gd443" y="gd444"/>
                  </a:lnTo>
                  <a:lnTo>
                    <a:pt x="gd445" y="gd446"/>
                  </a:lnTo>
                  <a:lnTo>
                    <a:pt x="gd447" y="gd448"/>
                  </a:lnTo>
                  <a:lnTo>
                    <a:pt x="gd449" y="gd450"/>
                  </a:lnTo>
                  <a:lnTo>
                    <a:pt x="gd451" y="gd452"/>
                  </a:lnTo>
                  <a:lnTo>
                    <a:pt x="gd453" y="gd454"/>
                  </a:lnTo>
                  <a:lnTo>
                    <a:pt x="gd455" y="gd456"/>
                  </a:lnTo>
                  <a:lnTo>
                    <a:pt x="gd457" y="gd458"/>
                  </a:lnTo>
                  <a:lnTo>
                    <a:pt x="gd459" y="gd460"/>
                  </a:lnTo>
                  <a:lnTo>
                    <a:pt x="gd461" y="gd462"/>
                  </a:lnTo>
                  <a:lnTo>
                    <a:pt x="gd463" y="gd464"/>
                  </a:lnTo>
                  <a:lnTo>
                    <a:pt x="gd465" y="gd466"/>
                  </a:lnTo>
                  <a:lnTo>
                    <a:pt x="gd467" y="gd468"/>
                  </a:lnTo>
                  <a:lnTo>
                    <a:pt x="gd469" y="gd470"/>
                  </a:lnTo>
                  <a:lnTo>
                    <a:pt x="gd471" y="gd472"/>
                  </a:lnTo>
                  <a:lnTo>
                    <a:pt x="gd473" y="gd474"/>
                  </a:lnTo>
                  <a:lnTo>
                    <a:pt x="gd475" y="gd476"/>
                  </a:lnTo>
                  <a:lnTo>
                    <a:pt x="gd477" y="gd478"/>
                  </a:lnTo>
                  <a:lnTo>
                    <a:pt x="gd479" y="gd480"/>
                  </a:lnTo>
                  <a:lnTo>
                    <a:pt x="gd481" y="gd482"/>
                  </a:lnTo>
                  <a:lnTo>
                    <a:pt x="gd483" y="gd484"/>
                  </a:lnTo>
                  <a:lnTo>
                    <a:pt x="gd485" y="gd486"/>
                  </a:lnTo>
                  <a:lnTo>
                    <a:pt x="gd487" y="gd488"/>
                  </a:lnTo>
                  <a:lnTo>
                    <a:pt x="gd489" y="gd490"/>
                  </a:lnTo>
                  <a:lnTo>
                    <a:pt x="gd491" y="gd492"/>
                  </a:lnTo>
                  <a:lnTo>
                    <a:pt x="gd493" y="gd494"/>
                  </a:lnTo>
                  <a:lnTo>
                    <a:pt x="gd495" y="gd496"/>
                  </a:lnTo>
                  <a:lnTo>
                    <a:pt x="gd497" y="gd498"/>
                  </a:lnTo>
                  <a:lnTo>
                    <a:pt x="gd499" y="gd500"/>
                  </a:lnTo>
                  <a:lnTo>
                    <a:pt x="gd501" y="gd502"/>
                  </a:lnTo>
                  <a:lnTo>
                    <a:pt x="gd503" y="gd504"/>
                  </a:lnTo>
                  <a:lnTo>
                    <a:pt x="gd505" y="gd506"/>
                  </a:lnTo>
                  <a:lnTo>
                    <a:pt x="gd507" y="gd508"/>
                  </a:lnTo>
                  <a:lnTo>
                    <a:pt x="gd509" y="gd510"/>
                  </a:lnTo>
                  <a:lnTo>
                    <a:pt x="gd511" y="gd512"/>
                  </a:lnTo>
                  <a:lnTo>
                    <a:pt x="gd513" y="gd514"/>
                  </a:lnTo>
                  <a:lnTo>
                    <a:pt x="gd515" y="gd516"/>
                  </a:lnTo>
                  <a:lnTo>
                    <a:pt x="gd517" y="gd518"/>
                  </a:lnTo>
                  <a:lnTo>
                    <a:pt x="gd519" y="gd520"/>
                  </a:lnTo>
                  <a:lnTo>
                    <a:pt x="gd521" y="gd522"/>
                  </a:lnTo>
                  <a:lnTo>
                    <a:pt x="gd523" y="gd524"/>
                  </a:lnTo>
                  <a:lnTo>
                    <a:pt x="gd525" y="gd526"/>
                  </a:lnTo>
                  <a:lnTo>
                    <a:pt x="gd527" y="gd528"/>
                  </a:lnTo>
                  <a:lnTo>
                    <a:pt x="gd529" y="gd530"/>
                  </a:lnTo>
                  <a:lnTo>
                    <a:pt x="gd531" y="gd532"/>
                  </a:lnTo>
                  <a:lnTo>
                    <a:pt x="gd533" y="gd534"/>
                  </a:lnTo>
                  <a:lnTo>
                    <a:pt x="gd535" y="gd536"/>
                  </a:lnTo>
                  <a:lnTo>
                    <a:pt x="gd537" y="gd538"/>
                  </a:lnTo>
                  <a:lnTo>
                    <a:pt x="gd539" y="gd540"/>
                  </a:lnTo>
                  <a:lnTo>
                    <a:pt x="gd541" y="gd542"/>
                  </a:lnTo>
                  <a:lnTo>
                    <a:pt x="gd543" y="gd544"/>
                  </a:lnTo>
                  <a:lnTo>
                    <a:pt x="gd545" y="gd546"/>
                  </a:lnTo>
                  <a:lnTo>
                    <a:pt x="gd547" y="gd548"/>
                  </a:lnTo>
                  <a:lnTo>
                    <a:pt x="gd549" y="gd550"/>
                  </a:lnTo>
                  <a:lnTo>
                    <a:pt x="gd551" y="gd552"/>
                  </a:lnTo>
                  <a:lnTo>
                    <a:pt x="gd553" y="gd554"/>
                  </a:lnTo>
                  <a:lnTo>
                    <a:pt x="gd555" y="gd556"/>
                  </a:lnTo>
                  <a:lnTo>
                    <a:pt x="gd557" y="gd558"/>
                  </a:lnTo>
                  <a:lnTo>
                    <a:pt x="gd559" y="gd560"/>
                  </a:lnTo>
                  <a:lnTo>
                    <a:pt x="gd561" y="gd562"/>
                  </a:lnTo>
                  <a:lnTo>
                    <a:pt x="gd563" y="gd564"/>
                  </a:lnTo>
                  <a:lnTo>
                    <a:pt x="gd565" y="gd566"/>
                  </a:lnTo>
                  <a:lnTo>
                    <a:pt x="gd567" y="gd568"/>
                  </a:lnTo>
                  <a:lnTo>
                    <a:pt x="gd569" y="gd570"/>
                  </a:lnTo>
                  <a:lnTo>
                    <a:pt x="gd571" y="gd572"/>
                  </a:lnTo>
                  <a:lnTo>
                    <a:pt x="gd573" y="gd574"/>
                  </a:lnTo>
                  <a:lnTo>
                    <a:pt x="gd575" y="gd576"/>
                  </a:lnTo>
                  <a:lnTo>
                    <a:pt x="gd577" y="gd578"/>
                  </a:lnTo>
                  <a:lnTo>
                    <a:pt x="gd579" y="gd580"/>
                  </a:lnTo>
                  <a:lnTo>
                    <a:pt x="gd581" y="gd582"/>
                  </a:lnTo>
                  <a:lnTo>
                    <a:pt x="gd583" y="gd584"/>
                  </a:lnTo>
                  <a:lnTo>
                    <a:pt x="gd585" y="gd586"/>
                  </a:lnTo>
                  <a:lnTo>
                    <a:pt x="gd587" y="gd588"/>
                  </a:lnTo>
                  <a:lnTo>
                    <a:pt x="gd589" y="gd590"/>
                  </a:lnTo>
                  <a:lnTo>
                    <a:pt x="gd591" y="gd592"/>
                  </a:lnTo>
                  <a:lnTo>
                    <a:pt x="gd593" y="gd594"/>
                  </a:lnTo>
                  <a:lnTo>
                    <a:pt x="gd595" y="gd596"/>
                  </a:lnTo>
                  <a:lnTo>
                    <a:pt x="gd597" y="gd598"/>
                  </a:lnTo>
                  <a:lnTo>
                    <a:pt x="gd599" y="gd600"/>
                  </a:lnTo>
                  <a:lnTo>
                    <a:pt x="gd601" y="gd602"/>
                  </a:lnTo>
                  <a:lnTo>
                    <a:pt x="gd603" y="gd604"/>
                  </a:lnTo>
                  <a:lnTo>
                    <a:pt x="gd605" y="gd606"/>
                  </a:lnTo>
                  <a:lnTo>
                    <a:pt x="gd607" y="gd608"/>
                  </a:lnTo>
                  <a:lnTo>
                    <a:pt x="gd609" y="gd610"/>
                  </a:lnTo>
                  <a:lnTo>
                    <a:pt x="gd611" y="gd612"/>
                  </a:lnTo>
                  <a:lnTo>
                    <a:pt x="gd613" y="gd614"/>
                  </a:lnTo>
                  <a:lnTo>
                    <a:pt x="gd615" y="gd616"/>
                  </a:lnTo>
                  <a:lnTo>
                    <a:pt x="gd617" y="gd618"/>
                  </a:lnTo>
                  <a:lnTo>
                    <a:pt x="gd619" y="gd620"/>
                  </a:lnTo>
                  <a:lnTo>
                    <a:pt x="gd621" y="gd622"/>
                  </a:lnTo>
                  <a:lnTo>
                    <a:pt x="gd623" y="gd624"/>
                  </a:lnTo>
                  <a:lnTo>
                    <a:pt x="gd625" y="gd626"/>
                  </a:lnTo>
                  <a:lnTo>
                    <a:pt x="gd627" y="gd628"/>
                  </a:lnTo>
                  <a:lnTo>
                    <a:pt x="gd629" y="gd630"/>
                  </a:lnTo>
                  <a:lnTo>
                    <a:pt x="gd631" y="gd632"/>
                  </a:lnTo>
                  <a:lnTo>
                    <a:pt x="gd633" y="gd634"/>
                  </a:lnTo>
                  <a:lnTo>
                    <a:pt x="gd635" y="gd636"/>
                  </a:lnTo>
                  <a:lnTo>
                    <a:pt x="gd637" y="gd638"/>
                  </a:lnTo>
                  <a:lnTo>
                    <a:pt x="gd639" y="gd640"/>
                  </a:lnTo>
                  <a:lnTo>
                    <a:pt x="gd641" y="gd642"/>
                  </a:lnTo>
                  <a:lnTo>
                    <a:pt x="gd643" y="gd644"/>
                  </a:lnTo>
                  <a:lnTo>
                    <a:pt x="gd645" y="gd646"/>
                  </a:lnTo>
                  <a:lnTo>
                    <a:pt x="gd647" y="gd648"/>
                  </a:lnTo>
                  <a:lnTo>
                    <a:pt x="gd649" y="gd650"/>
                  </a:lnTo>
                  <a:lnTo>
                    <a:pt x="gd651" y="gd652"/>
                  </a:lnTo>
                  <a:lnTo>
                    <a:pt x="gd653" y="gd654"/>
                  </a:lnTo>
                  <a:lnTo>
                    <a:pt x="gd655" y="gd656"/>
                  </a:lnTo>
                  <a:lnTo>
                    <a:pt x="gd657" y="gd658"/>
                  </a:lnTo>
                  <a:lnTo>
                    <a:pt x="gd659" y="gd660"/>
                  </a:lnTo>
                  <a:lnTo>
                    <a:pt x="gd661" y="gd662"/>
                  </a:lnTo>
                  <a:lnTo>
                    <a:pt x="gd663" y="gd664"/>
                  </a:lnTo>
                  <a:lnTo>
                    <a:pt x="gd665" y="gd666"/>
                  </a:lnTo>
                  <a:lnTo>
                    <a:pt x="gd667" y="gd668"/>
                  </a:lnTo>
                  <a:lnTo>
                    <a:pt x="gd669" y="gd670"/>
                  </a:lnTo>
                  <a:lnTo>
                    <a:pt x="gd671" y="gd672"/>
                  </a:lnTo>
                  <a:lnTo>
                    <a:pt x="gd673" y="gd674"/>
                  </a:lnTo>
                  <a:lnTo>
                    <a:pt x="gd675" y="gd676"/>
                  </a:lnTo>
                  <a:lnTo>
                    <a:pt x="gd677" y="gd678"/>
                  </a:lnTo>
                  <a:lnTo>
                    <a:pt x="gd679" y="gd680"/>
                  </a:lnTo>
                  <a:lnTo>
                    <a:pt x="gd681" y="gd682"/>
                  </a:lnTo>
                  <a:lnTo>
                    <a:pt x="gd683" y="gd684"/>
                  </a:lnTo>
                  <a:lnTo>
                    <a:pt x="gd685" y="gd686"/>
                  </a:lnTo>
                  <a:lnTo>
                    <a:pt x="gd687" y="gd688"/>
                  </a:lnTo>
                  <a:lnTo>
                    <a:pt x="gd689" y="gd690"/>
                  </a:lnTo>
                  <a:lnTo>
                    <a:pt x="gd691" y="gd692"/>
                  </a:lnTo>
                  <a:lnTo>
                    <a:pt x="gd693" y="gd694"/>
                  </a:lnTo>
                  <a:lnTo>
                    <a:pt x="gd695" y="gd696"/>
                  </a:lnTo>
                  <a:lnTo>
                    <a:pt x="gd697" y="gd698"/>
                  </a:lnTo>
                  <a:lnTo>
                    <a:pt x="gd699" y="gd700"/>
                  </a:lnTo>
                  <a:lnTo>
                    <a:pt x="gd701" y="gd702"/>
                  </a:lnTo>
                  <a:lnTo>
                    <a:pt x="gd703" y="gd704"/>
                  </a:lnTo>
                  <a:lnTo>
                    <a:pt x="gd705" y="gd706"/>
                  </a:lnTo>
                  <a:lnTo>
                    <a:pt x="gd707" y="gd708"/>
                  </a:lnTo>
                  <a:lnTo>
                    <a:pt x="gd709" y="gd710"/>
                  </a:lnTo>
                  <a:lnTo>
                    <a:pt x="gd711" y="gd712"/>
                  </a:lnTo>
                  <a:lnTo>
                    <a:pt x="gd713" y="gd714"/>
                  </a:lnTo>
                  <a:lnTo>
                    <a:pt x="gd715" y="gd716"/>
                  </a:lnTo>
                  <a:lnTo>
                    <a:pt x="gd717" y="gd718"/>
                  </a:lnTo>
                  <a:lnTo>
                    <a:pt x="gd719" y="gd720"/>
                  </a:lnTo>
                  <a:lnTo>
                    <a:pt x="gd721" y="gd722"/>
                  </a:lnTo>
                  <a:lnTo>
                    <a:pt x="gd723" y="gd724"/>
                  </a:lnTo>
                  <a:lnTo>
                    <a:pt x="gd725" y="gd726"/>
                  </a:lnTo>
                  <a:lnTo>
                    <a:pt x="gd727" y="gd728"/>
                  </a:lnTo>
                  <a:lnTo>
                    <a:pt x="gd729" y="gd730"/>
                  </a:lnTo>
                  <a:lnTo>
                    <a:pt x="gd731" y="gd732"/>
                  </a:lnTo>
                  <a:lnTo>
                    <a:pt x="gd733" y="gd734"/>
                  </a:lnTo>
                  <a:lnTo>
                    <a:pt x="gd735" y="gd736"/>
                  </a:lnTo>
                  <a:lnTo>
                    <a:pt x="gd737" y="gd738"/>
                  </a:lnTo>
                  <a:lnTo>
                    <a:pt x="gd739" y="gd740"/>
                  </a:lnTo>
                  <a:lnTo>
                    <a:pt x="gd741" y="gd742"/>
                  </a:lnTo>
                  <a:lnTo>
                    <a:pt x="gd743" y="gd744"/>
                  </a:lnTo>
                  <a:lnTo>
                    <a:pt x="gd745" y="gd746"/>
                  </a:lnTo>
                  <a:lnTo>
                    <a:pt x="gd747" y="gd748"/>
                  </a:lnTo>
                  <a:lnTo>
                    <a:pt x="gd749" y="gd750"/>
                  </a:lnTo>
                  <a:lnTo>
                    <a:pt x="gd751" y="gd752"/>
                  </a:lnTo>
                  <a:lnTo>
                    <a:pt x="gd753" y="gd7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32" name="Puzzle4"/>
            <p:cNvSpPr>
              <a:spLocks noChangeShapeType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gd0" fmla="val 65536"/>
                <a:gd name="gd1" fmla="val 3813"/>
                <a:gd name="gd2" fmla="val 10590"/>
                <a:gd name="gd3" fmla="val 3927"/>
                <a:gd name="gd4" fmla="val 10513"/>
                <a:gd name="gd5" fmla="val 4078"/>
                <a:gd name="gd6" fmla="val 10425"/>
                <a:gd name="gd7" fmla="val 4210"/>
                <a:gd name="gd8" fmla="val 10359"/>
                <a:gd name="gd9" fmla="val 4361"/>
                <a:gd name="gd10" fmla="val 10315"/>
                <a:gd name="gd11" fmla="val 4682"/>
                <a:gd name="gd12" fmla="val 10237"/>
                <a:gd name="gd13" fmla="val 5041"/>
                <a:gd name="gd14" fmla="val 10193"/>
                <a:gd name="gd15" fmla="val 5456"/>
                <a:gd name="gd16" fmla="val 10171"/>
                <a:gd name="gd17" fmla="val 5853"/>
                <a:gd name="gd18" fmla="val 10193"/>
                <a:gd name="gd19" fmla="val 6249"/>
                <a:gd name="gd20" fmla="val 10260"/>
                <a:gd name="gd21" fmla="val 6646"/>
                <a:gd name="gd22" fmla="val 10337"/>
                <a:gd name="gd23" fmla="val 7004"/>
                <a:gd name="gd24" fmla="val 10469"/>
                <a:gd name="gd25" fmla="val 7363"/>
                <a:gd name="gd26" fmla="val 10612"/>
                <a:gd name="gd27" fmla="val 7665"/>
                <a:gd name="gd28" fmla="val 10788"/>
                <a:gd name="gd29" fmla="val 7911"/>
                <a:gd name="gd30" fmla="val 10998"/>
                <a:gd name="gd31" fmla="val 8024"/>
                <a:gd name="gd32" fmla="val 11097"/>
                <a:gd name="gd33" fmla="val 8137"/>
                <a:gd name="gd34" fmla="val 11207"/>
                <a:gd name="gd35" fmla="val 8194"/>
                <a:gd name="gd36" fmla="val 11340"/>
                <a:gd name="gd37" fmla="val 8269"/>
                <a:gd name="gd38" fmla="val 11461"/>
                <a:gd name="gd39" fmla="val 8307"/>
                <a:gd name="gd40" fmla="val 11593"/>
                <a:gd name="gd41" fmla="val 8307"/>
                <a:gd name="gd42" fmla="val 11714"/>
                <a:gd name="gd43" fmla="val 8307"/>
                <a:gd name="gd44" fmla="val 11868"/>
                <a:gd name="gd45" fmla="val 8307"/>
                <a:gd name="gd46" fmla="val 12012"/>
                <a:gd name="gd47" fmla="val 8194"/>
                <a:gd name="gd48" fmla="val 12265"/>
                <a:gd name="gd49" fmla="val 8062"/>
                <a:gd name="gd50" fmla="val 12519"/>
                <a:gd name="gd51" fmla="val 7873"/>
                <a:gd name="gd52" fmla="val 12706"/>
                <a:gd name="gd53" fmla="val 7627"/>
                <a:gd name="gd54" fmla="val 12904"/>
                <a:gd name="gd55" fmla="val 7363"/>
                <a:gd name="gd56" fmla="val 13048"/>
                <a:gd name="gd57" fmla="val 7080"/>
                <a:gd name="gd58" fmla="val 13180"/>
                <a:gd name="gd59" fmla="val 6759"/>
                <a:gd name="gd60" fmla="val 13257"/>
                <a:gd name="gd61" fmla="val 6419"/>
                <a:gd name="gd62" fmla="val 13345"/>
                <a:gd name="gd63" fmla="val 6098"/>
                <a:gd name="gd64" fmla="val 13389"/>
                <a:gd name="gd65" fmla="val 5739"/>
                <a:gd name="gd66" fmla="val 13389"/>
                <a:gd name="gd67" fmla="val 5418"/>
                <a:gd name="gd68" fmla="val 13389"/>
                <a:gd name="gd69" fmla="val 5079"/>
                <a:gd name="gd70" fmla="val 13345"/>
                <a:gd name="gd71" fmla="val 4758"/>
                <a:gd name="gd72" fmla="val 13301"/>
                <a:gd name="gd73" fmla="val 4474"/>
                <a:gd name="gd74" fmla="val 13213"/>
                <a:gd name="gd75" fmla="val 4172"/>
                <a:gd name="gd76" fmla="val 13114"/>
                <a:gd name="gd77" fmla="val 3965"/>
                <a:gd name="gd78" fmla="val 12982"/>
                <a:gd name="gd79" fmla="val 3738"/>
                <a:gd name="gd80" fmla="val 12838"/>
                <a:gd name="gd81" fmla="val 3493"/>
                <a:gd name="gd82" fmla="val 12706"/>
                <a:gd name="gd83" fmla="val 3228"/>
                <a:gd name="gd84" fmla="val 12607"/>
                <a:gd name="gd85" fmla="val 2945"/>
                <a:gd name="gd86" fmla="val 12519"/>
                <a:gd name="gd87" fmla="val 2700"/>
                <a:gd name="gd88" fmla="val 12431"/>
                <a:gd name="gd89" fmla="val 2397"/>
                <a:gd name="gd90" fmla="val 12375"/>
                <a:gd name="gd91" fmla="val 2152"/>
                <a:gd name="gd92" fmla="val 12331"/>
                <a:gd name="gd93" fmla="val 1888"/>
                <a:gd name="gd94" fmla="val 12309"/>
                <a:gd name="gd95" fmla="val 1642"/>
                <a:gd name="gd96" fmla="val 12309"/>
                <a:gd name="gd97" fmla="val 1397"/>
                <a:gd name="gd98" fmla="val 12331"/>
                <a:gd name="gd99" fmla="val 1170"/>
                <a:gd name="gd100" fmla="val 12397"/>
                <a:gd name="gd101" fmla="val 962"/>
                <a:gd name="gd102" fmla="val 12453"/>
                <a:gd name="gd103" fmla="val 774"/>
                <a:gd name="gd104" fmla="val 12563"/>
                <a:gd name="gd105" fmla="val 623"/>
                <a:gd name="gd106" fmla="val 12684"/>
                <a:gd name="gd107" fmla="val 528"/>
                <a:gd name="gd108" fmla="val 12838"/>
                <a:gd name="gd109" fmla="val 453"/>
                <a:gd name="gd110" fmla="val 13026"/>
                <a:gd name="gd111" fmla="val 339"/>
                <a:gd name="gd112" fmla="val 13477"/>
                <a:gd name="gd113" fmla="val 226"/>
                <a:gd name="gd114" fmla="val 13984"/>
                <a:gd name="gd115" fmla="val 151"/>
                <a:gd name="gd116" fmla="val 14535"/>
                <a:gd name="gd117" fmla="val 113"/>
                <a:gd name="gd118" fmla="val 15075"/>
                <a:gd name="gd119" fmla="val 113"/>
                <a:gd name="gd120" fmla="val 15626"/>
                <a:gd name="gd121" fmla="val 151"/>
                <a:gd name="gd122" fmla="val 16133"/>
                <a:gd name="gd123" fmla="val 188"/>
                <a:gd name="gd124" fmla="val 16376"/>
                <a:gd name="gd125" fmla="val 264"/>
                <a:gd name="gd126" fmla="val 16585"/>
                <a:gd name="gd127" fmla="val 339"/>
                <a:gd name="gd128" fmla="val 16773"/>
                <a:gd name="gd129" fmla="val 453"/>
                <a:gd name="gd130" fmla="val 16938"/>
                <a:gd name="gd131" fmla="val 1095"/>
                <a:gd name="gd132" fmla="val 16883"/>
                <a:gd name="gd133" fmla="val 1963"/>
                <a:gd name="gd134" fmla="val 16795"/>
                <a:gd name="gd135" fmla="val 2945"/>
                <a:gd name="gd136" fmla="val 16751"/>
                <a:gd name="gd137" fmla="val 3965"/>
                <a:gd name="gd138" fmla="val 16706"/>
                <a:gd name="gd139" fmla="val 5022"/>
                <a:gd name="gd140" fmla="val 16684"/>
                <a:gd name="gd141" fmla="val 5947"/>
                <a:gd name="gd142" fmla="val 16684"/>
                <a:gd name="gd143" fmla="val 6759"/>
                <a:gd name="gd144" fmla="val 16706"/>
                <a:gd name="gd145" fmla="val 7363"/>
                <a:gd name="gd146" fmla="val 16751"/>
                <a:gd name="gd147" fmla="val 7948"/>
                <a:gd name="gd148" fmla="val 16839"/>
                <a:gd name="gd149" fmla="val 8458"/>
                <a:gd name="gd150" fmla="val 16916"/>
                <a:gd name="gd151" fmla="val 8893"/>
                <a:gd name="gd152" fmla="val 17026"/>
                <a:gd name="gd153" fmla="val 9289"/>
                <a:gd name="gd154" fmla="val 17158"/>
                <a:gd name="gd155" fmla="val 9572"/>
                <a:gd name="gd156" fmla="val 17280"/>
                <a:gd name="gd157" fmla="val 9799"/>
                <a:gd name="gd158" fmla="val 17412"/>
                <a:gd name="gd159" fmla="val 9969"/>
                <a:gd name="gd160" fmla="val 17555"/>
                <a:gd name="gd161" fmla="val 10120"/>
                <a:gd name="gd162" fmla="val 17687"/>
                <a:gd name="gd163" fmla="val 10158"/>
                <a:gd name="gd164" fmla="val 17831"/>
                <a:gd name="gd165" fmla="val 10195"/>
                <a:gd name="gd166" fmla="val 17974"/>
                <a:gd name="gd167" fmla="val 10158"/>
                <a:gd name="gd168" fmla="val 18128"/>
                <a:gd name="gd169" fmla="val 10082"/>
                <a:gd name="gd170" fmla="val 18271"/>
                <a:gd name="gd171" fmla="val 9969"/>
                <a:gd name="gd172" fmla="val 18426"/>
                <a:gd name="gd173" fmla="val 9837"/>
                <a:gd name="gd174" fmla="val 18569"/>
                <a:gd name="gd175" fmla="val 9648"/>
                <a:gd name="gd176" fmla="val 18701"/>
                <a:gd name="gd177" fmla="val 9440"/>
                <a:gd name="gd178" fmla="val 18822"/>
                <a:gd name="gd179" fmla="val 9213"/>
                <a:gd name="gd180" fmla="val 18999"/>
                <a:gd name="gd181" fmla="val 9044"/>
                <a:gd name="gd182" fmla="val 19186"/>
                <a:gd name="gd183" fmla="val 8893"/>
                <a:gd name="gd184" fmla="val 19395"/>
                <a:gd name="gd185" fmla="val 8817"/>
                <a:gd name="gd186" fmla="val 19627"/>
                <a:gd name="gd187" fmla="val 8779"/>
                <a:gd name="gd188" fmla="val 19858"/>
                <a:gd name="gd189" fmla="val 8779"/>
                <a:gd name="gd190" fmla="val 20112"/>
                <a:gd name="gd191" fmla="val 8855"/>
                <a:gd name="gd192" fmla="val 20354"/>
                <a:gd name="gd193" fmla="val 8968"/>
                <a:gd name="gd194" fmla="val 20586"/>
                <a:gd name="gd195" fmla="val 9138"/>
                <a:gd name="gd196" fmla="val 20817"/>
                <a:gd name="gd197" fmla="val 9365"/>
                <a:gd name="gd198" fmla="val 21026"/>
                <a:gd name="gd199" fmla="val 9610"/>
                <a:gd name="gd200" fmla="val 21192"/>
                <a:gd name="gd201" fmla="val 9950"/>
                <a:gd name="gd202" fmla="val 21368"/>
                <a:gd name="gd203" fmla="val 10120"/>
                <a:gd name="gd204" fmla="val 21445"/>
                <a:gd name="gd205" fmla="val 10346"/>
                <a:gd name="gd206" fmla="val 21511"/>
                <a:gd name="gd207" fmla="val 10516"/>
                <a:gd name="gd208" fmla="val 21555"/>
                <a:gd name="gd209" fmla="val 10743"/>
                <a:gd name="gd210" fmla="val 21600"/>
                <a:gd name="gd211" fmla="val 10988"/>
                <a:gd name="gd212" fmla="val 21644"/>
                <a:gd name="gd213" fmla="val 11215"/>
                <a:gd name="gd214" fmla="val 21666"/>
                <a:gd name="gd215" fmla="val 11498"/>
                <a:gd name="gd216" fmla="val 21666"/>
                <a:gd name="gd217" fmla="val 11762"/>
                <a:gd name="gd218" fmla="val 21666"/>
                <a:gd name="gd219" fmla="val 12253"/>
                <a:gd name="gd220" fmla="val 21644"/>
                <a:gd name="gd221" fmla="val 12763"/>
                <a:gd name="gd222" fmla="val 21577"/>
                <a:gd name="gd223" fmla="val 13197"/>
                <a:gd name="gd224" fmla="val 21467"/>
                <a:gd name="gd225" fmla="val 13556"/>
                <a:gd name="gd226" fmla="val 21346"/>
                <a:gd name="gd227" fmla="val 13896"/>
                <a:gd name="gd228" fmla="val 21192"/>
                <a:gd name="gd229" fmla="val 14179"/>
                <a:gd name="gd230" fmla="val 21026"/>
                <a:gd name="gd231" fmla="val 14444"/>
                <a:gd name="gd232" fmla="val 20839"/>
                <a:gd name="gd233" fmla="val 14576"/>
                <a:gd name="gd234" fmla="val 20641"/>
                <a:gd name="gd235" fmla="val 14727"/>
                <a:gd name="gd236" fmla="val 20431"/>
                <a:gd name="gd237" fmla="val 14765"/>
                <a:gd name="gd238" fmla="val 20200"/>
                <a:gd name="gd239" fmla="val 14802"/>
                <a:gd name="gd240" fmla="val 19991"/>
                <a:gd name="gd241" fmla="val 14727"/>
                <a:gd name="gd242" fmla="val 19759"/>
                <a:gd name="gd243" fmla="val 14613"/>
                <a:gd name="gd244" fmla="val 19550"/>
                <a:gd name="gd245" fmla="val 14444"/>
                <a:gd name="gd246" fmla="val 19307"/>
                <a:gd name="gd247" fmla="val 14217"/>
                <a:gd name="gd248" fmla="val 19098"/>
                <a:gd name="gd249" fmla="val 13934"/>
                <a:gd name="gd250" fmla="val 18911"/>
                <a:gd name="gd251" fmla="val 13669"/>
                <a:gd name="gd252" fmla="val 18745"/>
                <a:gd name="gd253" fmla="val 13462"/>
                <a:gd name="gd254" fmla="val 18547"/>
                <a:gd name="gd255" fmla="val 13311"/>
                <a:gd name="gd256" fmla="val 18337"/>
                <a:gd name="gd257" fmla="val 13197"/>
                <a:gd name="gd258" fmla="val 18150"/>
                <a:gd name="gd259" fmla="val 13122"/>
                <a:gd name="gd260" fmla="val 17941"/>
                <a:gd name="gd261" fmla="val 13122"/>
                <a:gd name="gd262" fmla="val 17720"/>
                <a:gd name="gd263" fmla="val 13122"/>
                <a:gd name="gd264" fmla="val 17533"/>
                <a:gd name="gd265" fmla="val 13197"/>
                <a:gd name="gd266" fmla="val 17346"/>
                <a:gd name="gd267" fmla="val 13273"/>
                <a:gd name="gd268" fmla="val 17158"/>
                <a:gd name="gd269" fmla="val 13386"/>
                <a:gd name="gd270" fmla="val 16982"/>
                <a:gd name="gd271" fmla="val 13537"/>
                <a:gd name="gd272" fmla="val 16839"/>
                <a:gd name="gd273" fmla="val 13707"/>
                <a:gd name="gd274" fmla="val 16706"/>
                <a:gd name="gd275" fmla="val 13896"/>
                <a:gd name="gd276" fmla="val 16607"/>
                <a:gd name="gd277" fmla="val 14104"/>
                <a:gd name="gd278" fmla="val 16519"/>
                <a:gd name="gd279" fmla="val 14330"/>
                <a:gd name="gd280" fmla="val 16453"/>
                <a:gd name="gd281" fmla="val 14538"/>
                <a:gd name="gd282" fmla="val 16431"/>
                <a:gd name="gd283" fmla="val 14897"/>
                <a:gd name="gd284" fmla="val 16453"/>
                <a:gd name="gd285" fmla="val 15406"/>
                <a:gd name="gd286" fmla="val 16497"/>
                <a:gd name="gd287" fmla="val 16105"/>
                <a:gd name="gd288" fmla="val 16541"/>
                <a:gd name="gd289" fmla="val 16898"/>
                <a:gd name="gd290" fmla="val 16607"/>
                <a:gd name="gd291" fmla="val 17804"/>
                <a:gd name="gd292" fmla="val 16651"/>
                <a:gd name="gd293" fmla="val 18786"/>
                <a:gd name="gd294" fmla="val 16684"/>
                <a:gd name="gd295" fmla="val 19844"/>
                <a:gd name="gd296" fmla="val 16728"/>
                <a:gd name="gd297" fmla="val 20920"/>
                <a:gd name="gd298" fmla="val 16751"/>
                <a:gd name="gd299" fmla="val 21109"/>
                <a:gd name="gd300" fmla="val 16497"/>
                <a:gd name="gd301" fmla="val 21241"/>
                <a:gd name="gd302" fmla="val 16222"/>
                <a:gd name="gd303" fmla="val 21392"/>
                <a:gd name="gd304" fmla="val 15946"/>
                <a:gd name="gd305" fmla="val 21467"/>
                <a:gd name="gd306" fmla="val 15648"/>
                <a:gd name="gd307" fmla="val 21543"/>
                <a:gd name="gd308" fmla="val 15351"/>
                <a:gd name="gd309" fmla="val 21618"/>
                <a:gd name="gd310" fmla="val 15042"/>
                <a:gd name="gd311" fmla="val 21618"/>
                <a:gd name="gd312" fmla="val 14745"/>
                <a:gd name="gd313" fmla="val 21618"/>
                <a:gd name="gd314" fmla="val 14447"/>
                <a:gd name="gd315" fmla="val 21618"/>
                <a:gd name="gd316" fmla="val 14150"/>
                <a:gd name="gd317" fmla="val 21581"/>
                <a:gd name="gd318" fmla="val 13852"/>
                <a:gd name="gd319" fmla="val 21505"/>
                <a:gd name="gd320" fmla="val 13577"/>
                <a:gd name="gd321" fmla="val 21430"/>
                <a:gd name="gd322" fmla="val 13301"/>
                <a:gd name="gd323" fmla="val 21354"/>
                <a:gd name="gd324" fmla="val 13048"/>
                <a:gd name="gd325" fmla="val 21241"/>
                <a:gd name="gd326" fmla="val 12816"/>
                <a:gd name="gd327" fmla="val 21146"/>
                <a:gd name="gd328" fmla="val 12607"/>
                <a:gd name="gd329" fmla="val 21033"/>
                <a:gd name="gd330" fmla="val 12431"/>
                <a:gd name="gd331" fmla="val 20920"/>
                <a:gd name="gd332" fmla="val 12265"/>
                <a:gd name="gd333" fmla="val 20769"/>
                <a:gd name="gd334" fmla="val 12144"/>
                <a:gd name="gd335" fmla="val 20637"/>
                <a:gd name="gd336" fmla="val 12034"/>
                <a:gd name="gd337" fmla="val 20486"/>
                <a:gd name="gd338" fmla="val 11946"/>
                <a:gd name="gd339" fmla="val 20297"/>
                <a:gd name="gd340" fmla="val 11891"/>
                <a:gd name="gd341" fmla="val 20165"/>
                <a:gd name="gd342" fmla="val 11846"/>
                <a:gd name="gd343" fmla="val 19976"/>
                <a:gd name="gd344" fmla="val 11824"/>
                <a:gd name="gd345" fmla="val 19806"/>
                <a:gd name="gd346" fmla="val 11802"/>
                <a:gd name="gd347" fmla="val 19390"/>
                <a:gd name="gd348" fmla="val 11824"/>
                <a:gd name="gd349" fmla="val 18956"/>
                <a:gd name="gd350" fmla="val 11891"/>
                <a:gd name="gd351" fmla="val 18503"/>
                <a:gd name="gd352" fmla="val 11968"/>
                <a:gd name="gd353" fmla="val 17993"/>
                <a:gd name="gd354" fmla="val 12078"/>
                <a:gd name="gd355" fmla="val 17653"/>
                <a:gd name="gd356" fmla="val 12144"/>
                <a:gd name="gd357" fmla="val 17332"/>
                <a:gd name="gd358" fmla="val 12199"/>
                <a:gd name="gd359" fmla="val 17049"/>
                <a:gd name="gd360" fmla="val 12221"/>
                <a:gd name="gd361" fmla="val 16747"/>
                <a:gd name="gd362" fmla="val 12243"/>
                <a:gd name="gd363" fmla="val 16464"/>
                <a:gd name="gd364" fmla="val 12243"/>
                <a:gd name="gd365" fmla="val 16218"/>
                <a:gd name="gd366" fmla="val 12243"/>
                <a:gd name="gd367" fmla="val 15992"/>
                <a:gd name="gd368" fmla="val 12221"/>
                <a:gd name="gd369" fmla="val 15746"/>
                <a:gd name="gd370" fmla="val 12199"/>
                <a:gd name="gd371" fmla="val 15520"/>
                <a:gd name="gd372" fmla="val 12155"/>
                <a:gd name="gd373" fmla="val 15350"/>
                <a:gd name="gd374" fmla="val 12122"/>
                <a:gd name="gd375" fmla="val 15161"/>
                <a:gd name="gd376" fmla="val 12056"/>
                <a:gd name="gd377" fmla="val 14972"/>
                <a:gd name="gd378" fmla="val 11990"/>
                <a:gd name="gd379" fmla="val 14689"/>
                <a:gd name="gd380" fmla="val 11846"/>
                <a:gd name="gd381" fmla="val 14444"/>
                <a:gd name="gd382" fmla="val 11670"/>
                <a:gd name="gd383" fmla="val 14255"/>
                <a:gd name="gd384" fmla="val 11483"/>
                <a:gd name="gd385" fmla="val 14104"/>
                <a:gd name="gd386" fmla="val 11295"/>
                <a:gd name="gd387" fmla="val 14028"/>
                <a:gd name="gd388" fmla="val 11086"/>
                <a:gd name="gd389" fmla="val 13972"/>
                <a:gd name="gd390" fmla="val 10888"/>
                <a:gd name="gd391" fmla="val 13972"/>
                <a:gd name="gd392" fmla="val 10700"/>
                <a:gd name="gd393" fmla="val 14009"/>
                <a:gd name="gd394" fmla="val 10513"/>
                <a:gd name="gd395" fmla="val 14066"/>
                <a:gd name="gd396" fmla="val 10359"/>
                <a:gd name="gd397" fmla="val 14179"/>
                <a:gd name="gd398" fmla="val 10215"/>
                <a:gd name="gd399" fmla="val 14406"/>
                <a:gd name="gd400" fmla="val 10006"/>
                <a:gd name="gd401" fmla="val 14651"/>
                <a:gd name="gd402" fmla="val 9830"/>
                <a:gd name="gd403" fmla="val 14878"/>
                <a:gd name="gd404" fmla="val 9686"/>
                <a:gd name="gd405" fmla="val 15123"/>
                <a:gd name="gd406" fmla="val 9554"/>
                <a:gd name="gd407" fmla="val 15350"/>
                <a:gd name="gd408" fmla="val 9477"/>
                <a:gd name="gd409" fmla="val 15558"/>
                <a:gd name="gd410" fmla="val 9411"/>
                <a:gd name="gd411" fmla="val 15803"/>
                <a:gd name="gd412" fmla="val 9345"/>
                <a:gd name="gd413" fmla="val 16030"/>
                <a:gd name="gd414" fmla="val 9323"/>
                <a:gd name="gd415" fmla="val 16256"/>
                <a:gd name="gd416" fmla="val 9301"/>
                <a:gd name="gd417" fmla="val 16464"/>
                <a:gd name="gd418" fmla="val 9323"/>
                <a:gd name="gd419" fmla="val 16690"/>
                <a:gd name="gd420" fmla="val 9345"/>
                <a:gd name="gd421" fmla="val 16898"/>
                <a:gd name="gd422" fmla="val 9367"/>
                <a:gd name="gd423" fmla="val 17332"/>
                <a:gd name="gd424" fmla="val 9477"/>
                <a:gd name="gd425" fmla="val 17767"/>
                <a:gd name="gd426" fmla="val 9598"/>
                <a:gd name="gd427" fmla="val 18163"/>
                <a:gd name="gd428" fmla="val 9731"/>
                <a:gd name="gd429" fmla="val 18597"/>
                <a:gd name="gd430" fmla="val 9874"/>
                <a:gd name="gd431" fmla="val 18994"/>
                <a:gd name="gd432" fmla="val 10006"/>
                <a:gd name="gd433" fmla="val 19428"/>
                <a:gd name="gd434" fmla="val 10083"/>
                <a:gd name="gd435" fmla="val 19617"/>
                <a:gd name="gd436" fmla="val 10127"/>
                <a:gd name="gd437" fmla="val 19844"/>
                <a:gd name="gd438" fmla="val 10149"/>
                <a:gd name="gd439" fmla="val 20013"/>
                <a:gd name="gd440" fmla="val 10149"/>
                <a:gd name="gd441" fmla="val 20240"/>
                <a:gd name="gd442" fmla="val 10127"/>
                <a:gd name="gd443" fmla="val 20410"/>
                <a:gd name="gd444" fmla="val 10105"/>
                <a:gd name="gd445" fmla="val 20637"/>
                <a:gd name="gd446" fmla="val 10061"/>
                <a:gd name="gd447" fmla="val 20844"/>
                <a:gd name="gd448" fmla="val 9984"/>
                <a:gd name="gd449" fmla="val 21033"/>
                <a:gd name="gd450" fmla="val 9896"/>
                <a:gd name="gd451" fmla="val 21146"/>
                <a:gd name="gd452" fmla="val 9830"/>
                <a:gd name="gd453" fmla="val 21203"/>
                <a:gd name="gd454" fmla="val 9753"/>
                <a:gd name="gd455" fmla="val 21279"/>
                <a:gd name="gd456" fmla="val 9642"/>
                <a:gd name="gd457" fmla="val 21354"/>
                <a:gd name="gd458" fmla="val 9521"/>
                <a:gd name="gd459" fmla="val 21430"/>
                <a:gd name="gd460" fmla="val 9246"/>
                <a:gd name="gd461" fmla="val 21430"/>
                <a:gd name="gd462" fmla="val 8904"/>
                <a:gd name="gd463" fmla="val 21430"/>
                <a:gd name="gd464" fmla="val 8540"/>
                <a:gd name="gd465" fmla="val 21392"/>
                <a:gd name="gd466" fmla="val 8144"/>
                <a:gd name="gd467" fmla="val 21354"/>
                <a:gd name="gd468" fmla="val 7714"/>
                <a:gd name="gd469" fmla="val 21279"/>
                <a:gd name="gd470" fmla="val 7295"/>
                <a:gd name="gd471" fmla="val 21146"/>
                <a:gd name="gd472" fmla="val 6446"/>
                <a:gd name="gd473" fmla="val 20995"/>
                <a:gd name="gd474" fmla="val 5686"/>
                <a:gd name="gd475" fmla="val 20958"/>
                <a:gd name="gd476" fmla="val 5366"/>
                <a:gd name="gd477" fmla="val 20958"/>
                <a:gd name="gd478" fmla="val 5091"/>
                <a:gd name="gd479" fmla="val 20958"/>
                <a:gd name="gd480" fmla="val 4860"/>
                <a:gd name="gd481" fmla="val 21033"/>
                <a:gd name="gd482" fmla="val 4716"/>
                <a:gd name="gd483" fmla="val 20637"/>
                <a:gd name="gd484" fmla="val 4860"/>
                <a:gd name="gd485" fmla="val 20127"/>
                <a:gd name="gd486" fmla="val 4992"/>
                <a:gd name="gd487" fmla="val 19617"/>
                <a:gd name="gd488" fmla="val 5069"/>
                <a:gd name="gd489" fmla="val 19032"/>
                <a:gd name="gd490" fmla="val 5157"/>
                <a:gd name="gd491" fmla="val 18465"/>
                <a:gd name="gd492" fmla="val 5201"/>
                <a:gd name="gd493" fmla="val 17842"/>
                <a:gd name="gd494" fmla="val 5245"/>
                <a:gd name="gd495" fmla="val 17219"/>
                <a:gd name="gd496" fmla="val 5267"/>
                <a:gd name="gd497" fmla="val 16615"/>
                <a:gd name="gd498" fmla="val 5267"/>
                <a:gd name="gd499" fmla="val 15992"/>
                <a:gd name="gd500" fmla="val 5245"/>
                <a:gd name="gd501" fmla="val 15369"/>
                <a:gd name="gd502" fmla="val 5201"/>
                <a:gd name="gd503" fmla="val 14840"/>
                <a:gd name="gd504" fmla="val 5157"/>
                <a:gd name="gd505" fmla="val 14293"/>
                <a:gd name="gd506" fmla="val 5091"/>
                <a:gd name="gd507" fmla="val 13783"/>
                <a:gd name="gd508" fmla="val 5014"/>
                <a:gd name="gd509" fmla="val 13386"/>
                <a:gd name="gd510" fmla="val 4926"/>
                <a:gd name="gd511" fmla="val 13027"/>
                <a:gd name="gd512" fmla="val 4815"/>
                <a:gd name="gd513" fmla="val 12725"/>
                <a:gd name="gd514" fmla="val 4716"/>
                <a:gd name="gd515" fmla="val 12480"/>
                <a:gd name="gd516" fmla="val 4606"/>
                <a:gd name="gd517" fmla="val 12291"/>
                <a:gd name="gd518" fmla="val 4496"/>
                <a:gd name="gd519" fmla="val 12197"/>
                <a:gd name="gd520" fmla="val 4397"/>
                <a:gd name="gd521" fmla="val 12083"/>
                <a:gd name="gd522" fmla="val 4286"/>
                <a:gd name="gd523" fmla="val 12046"/>
                <a:gd name="gd524" fmla="val 4187"/>
                <a:gd name="gd525" fmla="val 12008"/>
                <a:gd name="gd526" fmla="val 4077"/>
                <a:gd name="gd527" fmla="val 12046"/>
                <a:gd name="gd528" fmla="val 3967"/>
                <a:gd name="gd529" fmla="val 12121"/>
                <a:gd name="gd530" fmla="val 3868"/>
                <a:gd name="gd531" fmla="val 12197"/>
                <a:gd name="gd532" fmla="val 3735"/>
                <a:gd name="gd533" fmla="val 12291"/>
                <a:gd name="gd534" fmla="val 3614"/>
                <a:gd name="gd535" fmla="val 12442"/>
                <a:gd name="gd536" fmla="val 3482"/>
                <a:gd name="gd537" fmla="val 12631"/>
                <a:gd name="gd538" fmla="val 3361"/>
                <a:gd name="gd539" fmla="val 13065"/>
                <a:gd name="gd540" fmla="val 3085"/>
                <a:gd name="gd541" fmla="val 13537"/>
                <a:gd name="gd542" fmla="val 2766"/>
                <a:gd name="gd543" fmla="val 13783"/>
                <a:gd name="gd544" fmla="val 2578"/>
                <a:gd name="gd545" fmla="val 13934"/>
                <a:gd name="gd546" fmla="val 2380"/>
                <a:gd name="gd547" fmla="val 14028"/>
                <a:gd name="gd548" fmla="val 2171"/>
                <a:gd name="gd549" fmla="val 14104"/>
                <a:gd name="gd550" fmla="val 1961"/>
                <a:gd name="gd551" fmla="val 14104"/>
                <a:gd name="gd552" fmla="val 1730"/>
                <a:gd name="gd553" fmla="val 14066"/>
                <a:gd name="gd554" fmla="val 1498"/>
                <a:gd name="gd555" fmla="val 13972"/>
                <a:gd name="gd556" fmla="val 1267"/>
                <a:gd name="gd557" fmla="val 13820"/>
                <a:gd name="gd558" fmla="val 1057"/>
                <a:gd name="gd559" fmla="val 13594"/>
                <a:gd name="gd560" fmla="val 837"/>
                <a:gd name="gd561" fmla="val 13386"/>
                <a:gd name="gd562" fmla="val 628"/>
                <a:gd name="gd563" fmla="val 13103"/>
                <a:gd name="gd564" fmla="val 462"/>
                <a:gd name="gd565" fmla="val 12763"/>
                <a:gd name="gd566" fmla="val 308"/>
                <a:gd name="gd567" fmla="val 12404"/>
                <a:gd name="gd568" fmla="val 187"/>
                <a:gd name="gd569" fmla="val 12008"/>
                <a:gd name="gd570" fmla="val 77"/>
                <a:gd name="gd571" fmla="val 11574"/>
                <a:gd name="gd572" fmla="val 33"/>
                <a:gd name="gd573" fmla="val 11102"/>
                <a:gd name="gd574" fmla="val 11"/>
                <a:gd name="gd575" fmla="val 10667"/>
                <a:gd name="gd576" fmla="val 11"/>
                <a:gd name="gd577" fmla="val 10233"/>
                <a:gd name="gd578" fmla="val 77"/>
                <a:gd name="gd579" fmla="val 9837"/>
                <a:gd name="gd580" fmla="val 187"/>
                <a:gd name="gd581" fmla="val 9440"/>
                <a:gd name="gd582" fmla="val 286"/>
                <a:gd name="gd583" fmla="val 9062"/>
                <a:gd name="gd584" fmla="val 462"/>
                <a:gd name="gd585" fmla="val 8741"/>
                <a:gd name="gd586" fmla="val 628"/>
                <a:gd name="gd587" fmla="val 8458"/>
                <a:gd name="gd588" fmla="val 815"/>
                <a:gd name="gd589" fmla="val 8232"/>
                <a:gd name="gd590" fmla="val 1035"/>
                <a:gd name="gd591" fmla="val 8062"/>
                <a:gd name="gd592" fmla="val 1245"/>
                <a:gd name="gd593" fmla="val 7911"/>
                <a:gd name="gd594" fmla="val 1476"/>
                <a:gd name="gd595" fmla="val 7835"/>
                <a:gd name="gd596" fmla="val 1708"/>
                <a:gd name="gd597" fmla="val 7797"/>
                <a:gd name="gd598" fmla="val 1961"/>
                <a:gd name="gd599" fmla="val 7835"/>
                <a:gd name="gd600" fmla="val 2193"/>
                <a:gd name="gd601" fmla="val 7948"/>
                <a:gd name="gd602" fmla="val 2402"/>
                <a:gd name="gd603" fmla="val 8062"/>
                <a:gd name="gd604" fmla="val 2534"/>
                <a:gd name="gd605" fmla="val 8175"/>
                <a:gd name="gd606" fmla="val 2644"/>
                <a:gd name="gd607" fmla="val 8269"/>
                <a:gd name="gd608" fmla="val 2744"/>
                <a:gd name="gd609" fmla="val 8420"/>
                <a:gd name="gd610" fmla="val 2832"/>
                <a:gd name="gd611" fmla="val 8704"/>
                <a:gd name="gd612" fmla="val 3019"/>
                <a:gd name="gd613" fmla="val 8968"/>
                <a:gd name="gd614" fmla="val 3206"/>
                <a:gd name="gd615" fmla="val 9138"/>
                <a:gd name="gd616" fmla="val 3405"/>
                <a:gd name="gd617" fmla="val 9327"/>
                <a:gd name="gd618" fmla="val 3570"/>
                <a:gd name="gd619" fmla="val 9440"/>
                <a:gd name="gd620" fmla="val 3735"/>
                <a:gd name="gd621" fmla="val 9516"/>
                <a:gd name="gd622" fmla="val 3890"/>
                <a:gd name="gd623" fmla="val 9534"/>
                <a:gd name="gd624" fmla="val 4033"/>
                <a:gd name="gd625" fmla="val 9534"/>
                <a:gd name="gd626" fmla="val 4165"/>
                <a:gd name="gd627" fmla="val 9516"/>
                <a:gd name="gd628" fmla="val 4286"/>
                <a:gd name="gd629" fmla="val 9440"/>
                <a:gd name="gd630" fmla="val 4397"/>
                <a:gd name="gd631" fmla="val 9327"/>
                <a:gd name="gd632" fmla="val 4496"/>
                <a:gd name="gd633" fmla="val 9176"/>
                <a:gd name="gd634" fmla="val 4562"/>
                <a:gd name="gd635" fmla="val 9006"/>
                <a:gd name="gd636" fmla="val 4628"/>
                <a:gd name="gd637" fmla="val 8779"/>
                <a:gd name="gd638" fmla="val 4694"/>
                <a:gd name="gd639" fmla="val 8534"/>
                <a:gd name="gd640" fmla="val 4716"/>
                <a:gd name="gd641" fmla="val 8232"/>
                <a:gd name="gd642" fmla="val 4716"/>
                <a:gd name="gd643" fmla="val 7118"/>
                <a:gd name="gd644" fmla="val 4738"/>
                <a:gd name="gd645" fmla="val 5947"/>
                <a:gd name="gd646" fmla="val 4771"/>
                <a:gd name="gd647" fmla="val 4795"/>
                <a:gd name="gd648" fmla="val 4815"/>
                <a:gd name="gd649" fmla="val 3681"/>
                <a:gd name="gd650" fmla="val 4860"/>
                <a:gd name="gd651" fmla="val 2662"/>
                <a:gd name="gd652" fmla="val 4882"/>
                <a:gd name="gd653" fmla="val 1755"/>
                <a:gd name="gd654" fmla="val 4882"/>
                <a:gd name="gd655" fmla="val 1359"/>
                <a:gd name="gd656" fmla="val 4860"/>
                <a:gd name="gd657" fmla="val 981"/>
                <a:gd name="gd658" fmla="val 4837"/>
                <a:gd name="gd659" fmla="val 698"/>
                <a:gd name="gd660" fmla="val 4771"/>
                <a:gd name="gd661" fmla="val 453"/>
                <a:gd name="gd662" fmla="val 4716"/>
                <a:gd name="gd663" fmla="val 453"/>
                <a:gd name="gd664" fmla="val 5322"/>
                <a:gd name="gd665" fmla="val 453"/>
                <a:gd name="gd666" fmla="val 6083"/>
                <a:gd name="gd667" fmla="val 453"/>
                <a:gd name="gd668" fmla="val 6909"/>
                <a:gd name="gd669" fmla="val 453"/>
                <a:gd name="gd670" fmla="val 7780"/>
                <a:gd name="gd671" fmla="val 453"/>
                <a:gd name="gd672" fmla="val 8606"/>
                <a:gd name="gd673" fmla="val 453"/>
                <a:gd name="gd674" fmla="val 9345"/>
                <a:gd name="gd675" fmla="val 453"/>
                <a:gd name="gd676" fmla="val 9918"/>
                <a:gd name="gd677" fmla="val 453"/>
                <a:gd name="gd678" fmla="val 10282"/>
                <a:gd name="gd679" fmla="val 490"/>
                <a:gd name="gd680" fmla="val 10381"/>
                <a:gd name="gd681" fmla="val 547"/>
                <a:gd name="gd682" fmla="val 10491"/>
                <a:gd name="gd683" fmla="val 660"/>
                <a:gd name="gd684" fmla="val 10590"/>
                <a:gd name="gd685" fmla="val 811"/>
                <a:gd name="gd686" fmla="val 10700"/>
                <a:gd name="gd687" fmla="val 981"/>
                <a:gd name="gd688" fmla="val 10811"/>
                <a:gd name="gd689" fmla="val 1208"/>
                <a:gd name="gd690" fmla="val 10888"/>
                <a:gd name="gd691" fmla="val 1453"/>
                <a:gd name="gd692" fmla="val 10954"/>
                <a:gd name="gd693" fmla="val 1718"/>
                <a:gd name="gd694" fmla="val 11020"/>
                <a:gd name="gd695" fmla="val 1963"/>
                <a:gd name="gd696" fmla="val 11064"/>
                <a:gd name="gd697" fmla="val 2265"/>
                <a:gd name="gd698" fmla="val 11086"/>
                <a:gd name="gd699" fmla="val 2548"/>
                <a:gd name="gd700" fmla="val 11064"/>
                <a:gd name="gd701" fmla="val 2794"/>
                <a:gd name="gd702" fmla="val 11042"/>
                <a:gd name="gd703" fmla="val 3096"/>
                <a:gd name="gd704" fmla="val 10976"/>
                <a:gd name="gd705" fmla="val 3341"/>
                <a:gd name="gd706" fmla="val 10888"/>
                <a:gd name="gd707" fmla="val 3606"/>
                <a:gd name="gd708" fmla="val 10766"/>
                <a:gd name="gd709" fmla="val 3813"/>
                <a:gd name="gd710" fmla="val 10590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lnTo>
                    <a:pt x="gd261" y="gd262"/>
                  </a:lnTo>
                  <a:lnTo>
                    <a:pt x="gd263" y="gd264"/>
                  </a:lnTo>
                  <a:lnTo>
                    <a:pt x="gd265" y="gd266"/>
                  </a:lnTo>
                  <a:lnTo>
                    <a:pt x="gd267" y="gd268"/>
                  </a:lnTo>
                  <a:lnTo>
                    <a:pt x="gd269" y="gd270"/>
                  </a:lnTo>
                  <a:lnTo>
                    <a:pt x="gd271" y="gd272"/>
                  </a:lnTo>
                  <a:lnTo>
                    <a:pt x="gd273" y="gd274"/>
                  </a:lnTo>
                  <a:lnTo>
                    <a:pt x="gd275" y="gd276"/>
                  </a:lnTo>
                  <a:lnTo>
                    <a:pt x="gd277" y="gd278"/>
                  </a:lnTo>
                  <a:lnTo>
                    <a:pt x="gd279" y="gd280"/>
                  </a:lnTo>
                  <a:lnTo>
                    <a:pt x="gd281" y="gd282"/>
                  </a:lnTo>
                  <a:lnTo>
                    <a:pt x="gd283" y="gd284"/>
                  </a:lnTo>
                  <a:lnTo>
                    <a:pt x="gd285" y="gd286"/>
                  </a:lnTo>
                  <a:lnTo>
                    <a:pt x="gd287" y="gd288"/>
                  </a:lnTo>
                  <a:lnTo>
                    <a:pt x="gd289" y="gd290"/>
                  </a:lnTo>
                  <a:lnTo>
                    <a:pt x="gd291" y="gd292"/>
                  </a:lnTo>
                  <a:lnTo>
                    <a:pt x="gd293" y="gd294"/>
                  </a:lnTo>
                  <a:lnTo>
                    <a:pt x="gd295" y="gd296"/>
                  </a:lnTo>
                  <a:lnTo>
                    <a:pt x="gd297" y="gd298"/>
                  </a:lnTo>
                  <a:lnTo>
                    <a:pt x="gd299" y="gd300"/>
                  </a:lnTo>
                  <a:lnTo>
                    <a:pt x="gd301" y="gd302"/>
                  </a:lnTo>
                  <a:lnTo>
                    <a:pt x="gd303" y="gd304"/>
                  </a:lnTo>
                  <a:lnTo>
                    <a:pt x="gd305" y="gd306"/>
                  </a:lnTo>
                  <a:lnTo>
                    <a:pt x="gd307" y="gd308"/>
                  </a:lnTo>
                  <a:lnTo>
                    <a:pt x="gd309" y="gd310"/>
                  </a:lnTo>
                  <a:lnTo>
                    <a:pt x="gd311" y="gd312"/>
                  </a:lnTo>
                  <a:lnTo>
                    <a:pt x="gd313" y="gd314"/>
                  </a:lnTo>
                  <a:lnTo>
                    <a:pt x="gd315" y="gd316"/>
                  </a:lnTo>
                  <a:lnTo>
                    <a:pt x="gd317" y="gd318"/>
                  </a:lnTo>
                  <a:lnTo>
                    <a:pt x="gd319" y="gd320"/>
                  </a:lnTo>
                  <a:lnTo>
                    <a:pt x="gd321" y="gd322"/>
                  </a:lnTo>
                  <a:lnTo>
                    <a:pt x="gd323" y="gd324"/>
                  </a:lnTo>
                  <a:lnTo>
                    <a:pt x="gd325" y="gd326"/>
                  </a:lnTo>
                  <a:lnTo>
                    <a:pt x="gd327" y="gd328"/>
                  </a:lnTo>
                  <a:lnTo>
                    <a:pt x="gd329" y="gd330"/>
                  </a:lnTo>
                  <a:lnTo>
                    <a:pt x="gd331" y="gd332"/>
                  </a:lnTo>
                  <a:lnTo>
                    <a:pt x="gd333" y="gd334"/>
                  </a:lnTo>
                  <a:lnTo>
                    <a:pt x="gd335" y="gd336"/>
                  </a:lnTo>
                  <a:lnTo>
                    <a:pt x="gd337" y="gd338"/>
                  </a:lnTo>
                  <a:lnTo>
                    <a:pt x="gd339" y="gd340"/>
                  </a:lnTo>
                  <a:lnTo>
                    <a:pt x="gd341" y="gd342"/>
                  </a:lnTo>
                  <a:lnTo>
                    <a:pt x="gd343" y="gd344"/>
                  </a:lnTo>
                  <a:lnTo>
                    <a:pt x="gd345" y="gd346"/>
                  </a:lnTo>
                  <a:lnTo>
                    <a:pt x="gd347" y="gd348"/>
                  </a:lnTo>
                  <a:lnTo>
                    <a:pt x="gd349" y="gd350"/>
                  </a:lnTo>
                  <a:lnTo>
                    <a:pt x="gd351" y="gd352"/>
                  </a:lnTo>
                  <a:lnTo>
                    <a:pt x="gd353" y="gd354"/>
                  </a:lnTo>
                  <a:lnTo>
                    <a:pt x="gd355" y="gd356"/>
                  </a:lnTo>
                  <a:lnTo>
                    <a:pt x="gd357" y="gd358"/>
                  </a:lnTo>
                  <a:lnTo>
                    <a:pt x="gd359" y="gd360"/>
                  </a:lnTo>
                  <a:lnTo>
                    <a:pt x="gd361" y="gd362"/>
                  </a:lnTo>
                  <a:lnTo>
                    <a:pt x="gd363" y="gd364"/>
                  </a:lnTo>
                  <a:lnTo>
                    <a:pt x="gd365" y="gd366"/>
                  </a:lnTo>
                  <a:lnTo>
                    <a:pt x="gd367" y="gd368"/>
                  </a:lnTo>
                  <a:lnTo>
                    <a:pt x="gd369" y="gd370"/>
                  </a:lnTo>
                  <a:lnTo>
                    <a:pt x="gd371" y="gd372"/>
                  </a:lnTo>
                  <a:lnTo>
                    <a:pt x="gd373" y="gd374"/>
                  </a:lnTo>
                  <a:lnTo>
                    <a:pt x="gd375" y="gd376"/>
                  </a:lnTo>
                  <a:lnTo>
                    <a:pt x="gd377" y="gd378"/>
                  </a:lnTo>
                  <a:lnTo>
                    <a:pt x="gd379" y="gd380"/>
                  </a:lnTo>
                  <a:lnTo>
                    <a:pt x="gd381" y="gd382"/>
                  </a:lnTo>
                  <a:lnTo>
                    <a:pt x="gd383" y="gd384"/>
                  </a:lnTo>
                  <a:lnTo>
                    <a:pt x="gd385" y="gd386"/>
                  </a:lnTo>
                  <a:lnTo>
                    <a:pt x="gd387" y="gd388"/>
                  </a:lnTo>
                  <a:lnTo>
                    <a:pt x="gd389" y="gd390"/>
                  </a:lnTo>
                  <a:lnTo>
                    <a:pt x="gd391" y="gd392"/>
                  </a:lnTo>
                  <a:lnTo>
                    <a:pt x="gd393" y="gd394"/>
                  </a:lnTo>
                  <a:lnTo>
                    <a:pt x="gd395" y="gd396"/>
                  </a:lnTo>
                  <a:lnTo>
                    <a:pt x="gd397" y="gd398"/>
                  </a:lnTo>
                  <a:lnTo>
                    <a:pt x="gd399" y="gd400"/>
                  </a:lnTo>
                  <a:lnTo>
                    <a:pt x="gd401" y="gd402"/>
                  </a:lnTo>
                  <a:lnTo>
                    <a:pt x="gd403" y="gd404"/>
                  </a:lnTo>
                  <a:lnTo>
                    <a:pt x="gd405" y="gd406"/>
                  </a:lnTo>
                  <a:lnTo>
                    <a:pt x="gd407" y="gd408"/>
                  </a:lnTo>
                  <a:lnTo>
                    <a:pt x="gd409" y="gd410"/>
                  </a:lnTo>
                  <a:lnTo>
                    <a:pt x="gd411" y="gd412"/>
                  </a:lnTo>
                  <a:lnTo>
                    <a:pt x="gd413" y="gd414"/>
                  </a:lnTo>
                  <a:lnTo>
                    <a:pt x="gd415" y="gd416"/>
                  </a:lnTo>
                  <a:lnTo>
                    <a:pt x="gd417" y="gd418"/>
                  </a:lnTo>
                  <a:lnTo>
                    <a:pt x="gd419" y="gd420"/>
                  </a:lnTo>
                  <a:lnTo>
                    <a:pt x="gd421" y="gd422"/>
                  </a:lnTo>
                  <a:lnTo>
                    <a:pt x="gd423" y="gd424"/>
                  </a:lnTo>
                  <a:lnTo>
                    <a:pt x="gd425" y="gd426"/>
                  </a:lnTo>
                  <a:lnTo>
                    <a:pt x="gd427" y="gd428"/>
                  </a:lnTo>
                  <a:lnTo>
                    <a:pt x="gd429" y="gd430"/>
                  </a:lnTo>
                  <a:lnTo>
                    <a:pt x="gd431" y="gd432"/>
                  </a:lnTo>
                  <a:lnTo>
                    <a:pt x="gd433" y="gd434"/>
                  </a:lnTo>
                  <a:lnTo>
                    <a:pt x="gd435" y="gd436"/>
                  </a:lnTo>
                  <a:lnTo>
                    <a:pt x="gd437" y="gd438"/>
                  </a:lnTo>
                  <a:lnTo>
                    <a:pt x="gd439" y="gd440"/>
                  </a:lnTo>
                  <a:lnTo>
                    <a:pt x="gd441" y="gd442"/>
                  </a:lnTo>
                  <a:lnTo>
                    <a:pt x="gd443" y="gd444"/>
                  </a:lnTo>
                  <a:lnTo>
                    <a:pt x="gd445" y="gd446"/>
                  </a:lnTo>
                  <a:lnTo>
                    <a:pt x="gd447" y="gd448"/>
                  </a:lnTo>
                  <a:lnTo>
                    <a:pt x="gd449" y="gd450"/>
                  </a:lnTo>
                  <a:lnTo>
                    <a:pt x="gd451" y="gd452"/>
                  </a:lnTo>
                  <a:lnTo>
                    <a:pt x="gd453" y="gd454"/>
                  </a:lnTo>
                  <a:lnTo>
                    <a:pt x="gd455" y="gd456"/>
                  </a:lnTo>
                  <a:lnTo>
                    <a:pt x="gd457" y="gd458"/>
                  </a:lnTo>
                  <a:lnTo>
                    <a:pt x="gd459" y="gd460"/>
                  </a:lnTo>
                  <a:lnTo>
                    <a:pt x="gd461" y="gd462"/>
                  </a:lnTo>
                  <a:lnTo>
                    <a:pt x="gd463" y="gd464"/>
                  </a:lnTo>
                  <a:lnTo>
                    <a:pt x="gd465" y="gd466"/>
                  </a:lnTo>
                  <a:lnTo>
                    <a:pt x="gd467" y="gd468"/>
                  </a:lnTo>
                  <a:lnTo>
                    <a:pt x="gd469" y="gd470"/>
                  </a:lnTo>
                  <a:lnTo>
                    <a:pt x="gd471" y="gd472"/>
                  </a:lnTo>
                  <a:lnTo>
                    <a:pt x="gd473" y="gd474"/>
                  </a:lnTo>
                  <a:lnTo>
                    <a:pt x="gd475" y="gd476"/>
                  </a:lnTo>
                  <a:lnTo>
                    <a:pt x="gd477" y="gd478"/>
                  </a:lnTo>
                  <a:lnTo>
                    <a:pt x="gd479" y="gd480"/>
                  </a:lnTo>
                  <a:lnTo>
                    <a:pt x="gd481" y="gd482"/>
                  </a:lnTo>
                  <a:lnTo>
                    <a:pt x="gd483" y="gd484"/>
                  </a:lnTo>
                  <a:lnTo>
                    <a:pt x="gd485" y="gd486"/>
                  </a:lnTo>
                  <a:lnTo>
                    <a:pt x="gd487" y="gd488"/>
                  </a:lnTo>
                  <a:lnTo>
                    <a:pt x="gd489" y="gd490"/>
                  </a:lnTo>
                  <a:lnTo>
                    <a:pt x="gd491" y="gd492"/>
                  </a:lnTo>
                  <a:lnTo>
                    <a:pt x="gd493" y="gd494"/>
                  </a:lnTo>
                  <a:lnTo>
                    <a:pt x="gd495" y="gd496"/>
                  </a:lnTo>
                  <a:lnTo>
                    <a:pt x="gd497" y="gd498"/>
                  </a:lnTo>
                  <a:lnTo>
                    <a:pt x="gd499" y="gd500"/>
                  </a:lnTo>
                  <a:lnTo>
                    <a:pt x="gd501" y="gd502"/>
                  </a:lnTo>
                  <a:lnTo>
                    <a:pt x="gd503" y="gd504"/>
                  </a:lnTo>
                  <a:lnTo>
                    <a:pt x="gd505" y="gd506"/>
                  </a:lnTo>
                  <a:lnTo>
                    <a:pt x="gd507" y="gd508"/>
                  </a:lnTo>
                  <a:lnTo>
                    <a:pt x="gd509" y="gd510"/>
                  </a:lnTo>
                  <a:lnTo>
                    <a:pt x="gd511" y="gd512"/>
                  </a:lnTo>
                  <a:lnTo>
                    <a:pt x="gd513" y="gd514"/>
                  </a:lnTo>
                  <a:lnTo>
                    <a:pt x="gd515" y="gd516"/>
                  </a:lnTo>
                  <a:lnTo>
                    <a:pt x="gd517" y="gd518"/>
                  </a:lnTo>
                  <a:lnTo>
                    <a:pt x="gd519" y="gd520"/>
                  </a:lnTo>
                  <a:lnTo>
                    <a:pt x="gd521" y="gd522"/>
                  </a:lnTo>
                  <a:lnTo>
                    <a:pt x="gd523" y="gd524"/>
                  </a:lnTo>
                  <a:lnTo>
                    <a:pt x="gd525" y="gd526"/>
                  </a:lnTo>
                  <a:lnTo>
                    <a:pt x="gd527" y="gd528"/>
                  </a:lnTo>
                  <a:lnTo>
                    <a:pt x="gd529" y="gd530"/>
                  </a:lnTo>
                  <a:lnTo>
                    <a:pt x="gd531" y="gd532"/>
                  </a:lnTo>
                  <a:lnTo>
                    <a:pt x="gd533" y="gd534"/>
                  </a:lnTo>
                  <a:lnTo>
                    <a:pt x="gd535" y="gd536"/>
                  </a:lnTo>
                  <a:lnTo>
                    <a:pt x="gd537" y="gd538"/>
                  </a:lnTo>
                  <a:lnTo>
                    <a:pt x="gd539" y="gd540"/>
                  </a:lnTo>
                  <a:lnTo>
                    <a:pt x="gd541" y="gd542"/>
                  </a:lnTo>
                  <a:lnTo>
                    <a:pt x="gd543" y="gd544"/>
                  </a:lnTo>
                  <a:lnTo>
                    <a:pt x="gd545" y="gd546"/>
                  </a:lnTo>
                  <a:lnTo>
                    <a:pt x="gd547" y="gd548"/>
                  </a:lnTo>
                  <a:lnTo>
                    <a:pt x="gd549" y="gd550"/>
                  </a:lnTo>
                  <a:lnTo>
                    <a:pt x="gd551" y="gd552"/>
                  </a:lnTo>
                  <a:lnTo>
                    <a:pt x="gd553" y="gd554"/>
                  </a:lnTo>
                  <a:lnTo>
                    <a:pt x="gd555" y="gd556"/>
                  </a:lnTo>
                  <a:lnTo>
                    <a:pt x="gd557" y="gd558"/>
                  </a:lnTo>
                  <a:lnTo>
                    <a:pt x="gd559" y="gd560"/>
                  </a:lnTo>
                  <a:lnTo>
                    <a:pt x="gd561" y="gd562"/>
                  </a:lnTo>
                  <a:lnTo>
                    <a:pt x="gd563" y="gd564"/>
                  </a:lnTo>
                  <a:lnTo>
                    <a:pt x="gd565" y="gd566"/>
                  </a:lnTo>
                  <a:lnTo>
                    <a:pt x="gd567" y="gd568"/>
                  </a:lnTo>
                  <a:lnTo>
                    <a:pt x="gd569" y="gd570"/>
                  </a:lnTo>
                  <a:lnTo>
                    <a:pt x="gd571" y="gd572"/>
                  </a:lnTo>
                  <a:lnTo>
                    <a:pt x="gd573" y="gd574"/>
                  </a:lnTo>
                  <a:lnTo>
                    <a:pt x="gd575" y="gd576"/>
                  </a:lnTo>
                  <a:lnTo>
                    <a:pt x="gd577" y="gd578"/>
                  </a:lnTo>
                  <a:lnTo>
                    <a:pt x="gd579" y="gd580"/>
                  </a:lnTo>
                  <a:lnTo>
                    <a:pt x="gd581" y="gd582"/>
                  </a:lnTo>
                  <a:lnTo>
                    <a:pt x="gd583" y="gd584"/>
                  </a:lnTo>
                  <a:lnTo>
                    <a:pt x="gd585" y="gd586"/>
                  </a:lnTo>
                  <a:lnTo>
                    <a:pt x="gd587" y="gd588"/>
                  </a:lnTo>
                  <a:lnTo>
                    <a:pt x="gd589" y="gd590"/>
                  </a:lnTo>
                  <a:lnTo>
                    <a:pt x="gd591" y="gd592"/>
                  </a:lnTo>
                  <a:lnTo>
                    <a:pt x="gd593" y="gd594"/>
                  </a:lnTo>
                  <a:lnTo>
                    <a:pt x="gd595" y="gd596"/>
                  </a:lnTo>
                  <a:lnTo>
                    <a:pt x="gd597" y="gd598"/>
                  </a:lnTo>
                  <a:lnTo>
                    <a:pt x="gd599" y="gd600"/>
                  </a:lnTo>
                  <a:lnTo>
                    <a:pt x="gd601" y="gd602"/>
                  </a:lnTo>
                  <a:lnTo>
                    <a:pt x="gd603" y="gd604"/>
                  </a:lnTo>
                  <a:lnTo>
                    <a:pt x="gd605" y="gd606"/>
                  </a:lnTo>
                  <a:lnTo>
                    <a:pt x="gd607" y="gd608"/>
                  </a:lnTo>
                  <a:lnTo>
                    <a:pt x="gd609" y="gd610"/>
                  </a:lnTo>
                  <a:lnTo>
                    <a:pt x="gd611" y="gd612"/>
                  </a:lnTo>
                  <a:lnTo>
                    <a:pt x="gd613" y="gd614"/>
                  </a:lnTo>
                  <a:lnTo>
                    <a:pt x="gd615" y="gd616"/>
                  </a:lnTo>
                  <a:lnTo>
                    <a:pt x="gd617" y="gd618"/>
                  </a:lnTo>
                  <a:lnTo>
                    <a:pt x="gd619" y="gd620"/>
                  </a:lnTo>
                  <a:lnTo>
                    <a:pt x="gd621" y="gd622"/>
                  </a:lnTo>
                  <a:lnTo>
                    <a:pt x="gd623" y="gd624"/>
                  </a:lnTo>
                  <a:lnTo>
                    <a:pt x="gd625" y="gd626"/>
                  </a:lnTo>
                  <a:lnTo>
                    <a:pt x="gd627" y="gd628"/>
                  </a:lnTo>
                  <a:lnTo>
                    <a:pt x="gd629" y="gd630"/>
                  </a:lnTo>
                  <a:lnTo>
                    <a:pt x="gd631" y="gd632"/>
                  </a:lnTo>
                  <a:lnTo>
                    <a:pt x="gd633" y="gd634"/>
                  </a:lnTo>
                  <a:lnTo>
                    <a:pt x="gd635" y="gd636"/>
                  </a:lnTo>
                  <a:lnTo>
                    <a:pt x="gd637" y="gd638"/>
                  </a:lnTo>
                  <a:lnTo>
                    <a:pt x="gd639" y="gd640"/>
                  </a:lnTo>
                  <a:lnTo>
                    <a:pt x="gd641" y="gd642"/>
                  </a:lnTo>
                  <a:lnTo>
                    <a:pt x="gd643" y="gd644"/>
                  </a:lnTo>
                  <a:lnTo>
                    <a:pt x="gd645" y="gd646"/>
                  </a:lnTo>
                  <a:lnTo>
                    <a:pt x="gd647" y="gd648"/>
                  </a:lnTo>
                  <a:lnTo>
                    <a:pt x="gd649" y="gd650"/>
                  </a:lnTo>
                  <a:lnTo>
                    <a:pt x="gd651" y="gd652"/>
                  </a:lnTo>
                  <a:lnTo>
                    <a:pt x="gd653" y="gd654"/>
                  </a:lnTo>
                  <a:lnTo>
                    <a:pt x="gd655" y="gd656"/>
                  </a:lnTo>
                  <a:lnTo>
                    <a:pt x="gd657" y="gd658"/>
                  </a:lnTo>
                  <a:lnTo>
                    <a:pt x="gd659" y="gd660"/>
                  </a:lnTo>
                  <a:lnTo>
                    <a:pt x="gd661" y="gd662"/>
                  </a:lnTo>
                  <a:lnTo>
                    <a:pt x="gd663" y="gd664"/>
                  </a:lnTo>
                  <a:lnTo>
                    <a:pt x="gd665" y="gd666"/>
                  </a:lnTo>
                  <a:lnTo>
                    <a:pt x="gd667" y="gd668"/>
                  </a:lnTo>
                  <a:lnTo>
                    <a:pt x="gd669" y="gd670"/>
                  </a:lnTo>
                  <a:lnTo>
                    <a:pt x="gd671" y="gd672"/>
                  </a:lnTo>
                  <a:lnTo>
                    <a:pt x="gd673" y="gd674"/>
                  </a:lnTo>
                  <a:lnTo>
                    <a:pt x="gd675" y="gd676"/>
                  </a:lnTo>
                  <a:lnTo>
                    <a:pt x="gd677" y="gd678"/>
                  </a:lnTo>
                  <a:lnTo>
                    <a:pt x="gd679" y="gd680"/>
                  </a:lnTo>
                  <a:lnTo>
                    <a:pt x="gd681" y="gd682"/>
                  </a:lnTo>
                  <a:lnTo>
                    <a:pt x="gd683" y="gd684"/>
                  </a:lnTo>
                  <a:lnTo>
                    <a:pt x="gd685" y="gd686"/>
                  </a:lnTo>
                  <a:lnTo>
                    <a:pt x="gd687" y="gd688"/>
                  </a:lnTo>
                  <a:lnTo>
                    <a:pt x="gd689" y="gd690"/>
                  </a:lnTo>
                  <a:lnTo>
                    <a:pt x="gd691" y="gd692"/>
                  </a:lnTo>
                  <a:lnTo>
                    <a:pt x="gd693" y="gd694"/>
                  </a:lnTo>
                  <a:lnTo>
                    <a:pt x="gd695" y="gd696"/>
                  </a:lnTo>
                  <a:lnTo>
                    <a:pt x="gd697" y="gd698"/>
                  </a:lnTo>
                  <a:lnTo>
                    <a:pt x="gd699" y="gd700"/>
                  </a:lnTo>
                  <a:lnTo>
                    <a:pt x="gd701" y="gd702"/>
                  </a:lnTo>
                  <a:lnTo>
                    <a:pt x="gd703" y="gd704"/>
                  </a:lnTo>
                  <a:lnTo>
                    <a:pt x="gd705" y="gd706"/>
                  </a:lnTo>
                  <a:lnTo>
                    <a:pt x="gd707" y="gd708"/>
                  </a:lnTo>
                  <a:lnTo>
                    <a:pt x="gd709" y="gd71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33" name="Puzzle1"/>
            <p:cNvSpPr>
              <a:spLocks noChangeShapeType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gd0" fmla="val 65536"/>
                <a:gd name="gd1" fmla="val 9360"/>
                <a:gd name="gd2" fmla="val 20836"/>
                <a:gd name="gd3" fmla="val 9528"/>
                <a:gd name="gd4" fmla="val 20836"/>
                <a:gd name="gd5" fmla="val 9686"/>
                <a:gd name="gd6" fmla="val 20762"/>
                <a:gd name="gd7" fmla="val 9810"/>
                <a:gd name="gd8" fmla="val 20687"/>
                <a:gd name="gd9" fmla="val 9922"/>
                <a:gd name="gd10" fmla="val 20575"/>
                <a:gd name="gd11" fmla="val 10012"/>
                <a:gd name="gd12" fmla="val 20426"/>
                <a:gd name="gd13" fmla="val 10068"/>
                <a:gd name="gd14" fmla="val 20296"/>
                <a:gd name="gd15" fmla="val 10113"/>
                <a:gd name="gd16" fmla="val 20110"/>
                <a:gd name="gd17" fmla="val 10136"/>
                <a:gd name="gd18" fmla="val 19905"/>
                <a:gd name="gd19" fmla="val 10136"/>
                <a:gd name="gd20" fmla="val 19682"/>
                <a:gd name="gd21" fmla="val 10113"/>
                <a:gd name="gd22" fmla="val 19440"/>
                <a:gd name="gd23" fmla="val 10068"/>
                <a:gd name="gd24" fmla="val 19142"/>
                <a:gd name="gd25" fmla="val 10012"/>
                <a:gd name="gd26" fmla="val 18900"/>
                <a:gd name="gd27" fmla="val 9900"/>
                <a:gd name="gd28" fmla="val 18620"/>
                <a:gd name="gd29" fmla="val 9787"/>
                <a:gd name="gd30" fmla="val 18285"/>
                <a:gd name="gd31" fmla="val 9641"/>
                <a:gd name="gd32" fmla="val 17968"/>
                <a:gd name="gd33" fmla="val 9472"/>
                <a:gd name="gd34" fmla="val 17652"/>
                <a:gd name="gd35" fmla="val 9382"/>
                <a:gd name="gd36" fmla="val 17466"/>
                <a:gd name="gd37" fmla="val 9315"/>
                <a:gd name="gd38" fmla="val 17298"/>
                <a:gd name="gd39" fmla="val 9258"/>
                <a:gd name="gd40" fmla="val 17112"/>
                <a:gd name="gd41" fmla="val 9191"/>
                <a:gd name="gd42" fmla="val 16926"/>
                <a:gd name="gd43" fmla="val 9123"/>
                <a:gd name="gd44" fmla="val 16535"/>
                <a:gd name="gd45" fmla="val 9101"/>
                <a:gd name="gd46" fmla="val 16144"/>
                <a:gd name="gd47" fmla="val 9101"/>
                <a:gd name="gd48" fmla="val 15753"/>
                <a:gd name="gd49" fmla="val 9168"/>
                <a:gd name="gd50" fmla="val 15362"/>
                <a:gd name="gd51" fmla="val 9236"/>
                <a:gd name="gd52" fmla="val 14971"/>
                <a:gd name="gd53" fmla="val 9360"/>
                <a:gd name="gd54" fmla="val 14580"/>
                <a:gd name="gd55" fmla="val 9495"/>
                <a:gd name="gd56" fmla="val 14244"/>
                <a:gd name="gd57" fmla="val 9663"/>
                <a:gd name="gd58" fmla="val 13891"/>
                <a:gd name="gd59" fmla="val 9855"/>
                <a:gd name="gd60" fmla="val 13611"/>
                <a:gd name="gd61" fmla="val 10068"/>
                <a:gd name="gd62" fmla="val 13351"/>
                <a:gd name="gd63" fmla="val 10293"/>
                <a:gd name="gd64" fmla="val 13146"/>
                <a:gd name="gd65" fmla="val 10552"/>
                <a:gd name="gd66" fmla="val 12997"/>
                <a:gd name="gd67" fmla="val 10811"/>
                <a:gd name="gd68" fmla="val 12885"/>
                <a:gd name="gd69" fmla="val 11069"/>
                <a:gd name="gd70" fmla="val 12866"/>
                <a:gd name="gd71" fmla="val 11351"/>
                <a:gd name="gd72" fmla="val 12885"/>
                <a:gd name="gd73" fmla="val 11610"/>
                <a:gd name="gd74" fmla="val 12997"/>
                <a:gd name="gd75" fmla="val 11846"/>
                <a:gd name="gd76" fmla="val 13183"/>
                <a:gd name="gd77" fmla="val 12060"/>
                <a:gd name="gd78" fmla="val 13388"/>
                <a:gd name="gd79" fmla="val 12251"/>
                <a:gd name="gd80" fmla="val 13648"/>
                <a:gd name="gd81" fmla="val 12419"/>
                <a:gd name="gd82" fmla="val 13928"/>
                <a:gd name="gd83" fmla="val 12555"/>
                <a:gd name="gd84" fmla="val 14244"/>
                <a:gd name="gd85" fmla="val 12690"/>
                <a:gd name="gd86" fmla="val 14617"/>
                <a:gd name="gd87" fmla="val 12768"/>
                <a:gd name="gd88" fmla="val 15008"/>
                <a:gd name="gd89" fmla="val 12836"/>
                <a:gd name="gd90" fmla="val 15399"/>
                <a:gd name="gd91" fmla="val 12858"/>
                <a:gd name="gd92" fmla="val 15753"/>
                <a:gd name="gd93" fmla="val 12858"/>
                <a:gd name="gd94" fmla="val 16144"/>
                <a:gd name="gd95" fmla="val 12813"/>
                <a:gd name="gd96" fmla="val 16535"/>
                <a:gd name="gd97" fmla="val 12746"/>
                <a:gd name="gd98" fmla="val 16888"/>
                <a:gd name="gd99" fmla="val 12667"/>
                <a:gd name="gd100" fmla="val 17224"/>
                <a:gd name="gd101" fmla="val 12510"/>
                <a:gd name="gd102" fmla="val 17503"/>
                <a:gd name="gd103" fmla="val 12228"/>
                <a:gd name="gd104" fmla="val 18043"/>
                <a:gd name="gd105" fmla="val 11970"/>
                <a:gd name="gd106" fmla="val 18546"/>
                <a:gd name="gd107" fmla="val 11868"/>
                <a:gd name="gd108" fmla="val 18751"/>
                <a:gd name="gd109" fmla="val 11778"/>
                <a:gd name="gd110" fmla="val 18974"/>
                <a:gd name="gd111" fmla="val 11711"/>
                <a:gd name="gd112" fmla="val 19179"/>
                <a:gd name="gd113" fmla="val 11666"/>
                <a:gd name="gd114" fmla="val 19365"/>
                <a:gd name="gd115" fmla="val 11632"/>
                <a:gd name="gd116" fmla="val 19570"/>
                <a:gd name="gd117" fmla="val 11632"/>
                <a:gd name="gd118" fmla="val 19756"/>
                <a:gd name="gd119" fmla="val 11632"/>
                <a:gd name="gd120" fmla="val 19942"/>
                <a:gd name="gd121" fmla="val 11643"/>
                <a:gd name="gd122" fmla="val 20110"/>
                <a:gd name="gd123" fmla="val 11711"/>
                <a:gd name="gd124" fmla="val 20296"/>
                <a:gd name="gd125" fmla="val 11801"/>
                <a:gd name="gd126" fmla="val 20464"/>
                <a:gd name="gd127" fmla="val 11891"/>
                <a:gd name="gd128" fmla="val 20650"/>
                <a:gd name="gd129" fmla="val 12037"/>
                <a:gd name="gd130" fmla="val 20836"/>
                <a:gd name="gd131" fmla="val 12206"/>
                <a:gd name="gd132" fmla="val 21004"/>
                <a:gd name="gd133" fmla="val 12419"/>
                <a:gd name="gd134" fmla="val 21190"/>
                <a:gd name="gd135" fmla="val 12667"/>
                <a:gd name="gd136" fmla="val 21320"/>
                <a:gd name="gd137" fmla="val 12960"/>
                <a:gd name="gd138" fmla="val 21432"/>
                <a:gd name="gd139" fmla="val 13286"/>
                <a:gd name="gd140" fmla="val 21544"/>
                <a:gd name="gd141" fmla="val 13612"/>
                <a:gd name="gd142" fmla="val 21655"/>
                <a:gd name="gd143" fmla="val 13983"/>
                <a:gd name="gd144" fmla="val 21693"/>
                <a:gd name="gd145" fmla="val 14343"/>
                <a:gd name="gd146" fmla="val 21730"/>
                <a:gd name="gd147" fmla="val 14715"/>
                <a:gd name="gd148" fmla="val 21730"/>
                <a:gd name="gd149" fmla="val 15075"/>
                <a:gd name="gd150" fmla="val 21730"/>
                <a:gd name="gd151" fmla="val 15446"/>
                <a:gd name="gd152" fmla="val 21655"/>
                <a:gd name="gd153" fmla="val 15794"/>
                <a:gd name="gd154" fmla="val 21581"/>
                <a:gd name="gd155" fmla="val 16132"/>
                <a:gd name="gd156" fmla="val 21432"/>
                <a:gd name="gd157" fmla="val 16458"/>
                <a:gd name="gd158" fmla="val 21302"/>
                <a:gd name="gd159" fmla="val 16740"/>
                <a:gd name="gd160" fmla="val 21078"/>
                <a:gd name="gd161" fmla="val 16976"/>
                <a:gd name="gd162" fmla="val 20836"/>
                <a:gd name="gd163" fmla="val 17043"/>
                <a:gd name="gd164" fmla="val 20650"/>
                <a:gd name="gd165" fmla="val 17088"/>
                <a:gd name="gd166" fmla="val 20426"/>
                <a:gd name="gd167" fmla="val 17133"/>
                <a:gd name="gd168" fmla="val 20222"/>
                <a:gd name="gd169" fmla="val 17156"/>
                <a:gd name="gd170" fmla="val 19980"/>
                <a:gd name="gd171" fmla="val 17167"/>
                <a:gd name="gd172" fmla="val 19477"/>
                <a:gd name="gd173" fmla="val 17167"/>
                <a:gd name="gd174" fmla="val 18974"/>
                <a:gd name="gd175" fmla="val 17156"/>
                <a:gd name="gd176" fmla="val 18397"/>
                <a:gd name="gd177" fmla="val 17111"/>
                <a:gd name="gd178" fmla="val 17820"/>
                <a:gd name="gd179" fmla="val 17066"/>
                <a:gd name="gd180" fmla="val 17261"/>
                <a:gd name="gd181" fmla="val 16998"/>
                <a:gd name="gd182" fmla="val 16646"/>
                <a:gd name="gd183" fmla="val 16852"/>
                <a:gd name="gd184" fmla="val 15511"/>
                <a:gd name="gd185" fmla="val 16740"/>
                <a:gd name="gd186" fmla="val 14393"/>
                <a:gd name="gd187" fmla="val 16717"/>
                <a:gd name="gd188" fmla="val 13928"/>
                <a:gd name="gd189" fmla="val 16695"/>
                <a:gd name="gd190" fmla="val 13462"/>
                <a:gd name="gd191" fmla="val 16717"/>
                <a:gd name="gd192" fmla="val 13071"/>
                <a:gd name="gd193" fmla="val 16785"/>
                <a:gd name="gd194" fmla="val 12755"/>
                <a:gd name="gd195" fmla="val 16852"/>
                <a:gd name="gd196" fmla="val 12419"/>
                <a:gd name="gd197" fmla="val 16953"/>
                <a:gd name="gd198" fmla="val 12140"/>
                <a:gd name="gd199" fmla="val 17088"/>
                <a:gd name="gd200" fmla="val 11898"/>
                <a:gd name="gd201" fmla="val 17212"/>
                <a:gd name="gd202" fmla="val 11675"/>
                <a:gd name="gd203" fmla="val 17370"/>
                <a:gd name="gd204" fmla="val 11470"/>
                <a:gd name="gd205" fmla="val 17516"/>
                <a:gd name="gd206" fmla="val 11284"/>
                <a:gd name="gd207" fmla="val 17696"/>
                <a:gd name="gd208" fmla="val 11135"/>
                <a:gd name="gd209" fmla="val 17865"/>
                <a:gd name="gd210" fmla="val 11042"/>
                <a:gd name="gd211" fmla="val 18033"/>
                <a:gd name="gd212" fmla="val 10930"/>
                <a:gd name="gd213" fmla="val 18213"/>
                <a:gd name="gd214" fmla="val 10893"/>
                <a:gd name="gd215" fmla="val 18382"/>
                <a:gd name="gd216" fmla="val 10893"/>
                <a:gd name="gd217" fmla="val 18551"/>
                <a:gd name="gd218" fmla="val 10967"/>
                <a:gd name="gd219" fmla="val 18708"/>
                <a:gd name="gd220" fmla="val 11042"/>
                <a:gd name="gd221" fmla="val 18855"/>
                <a:gd name="gd222" fmla="val 11172"/>
                <a:gd name="gd223" fmla="val 19012"/>
                <a:gd name="gd224" fmla="val 11358"/>
                <a:gd name="gd225" fmla="val 19136"/>
                <a:gd name="gd226" fmla="val 11600"/>
                <a:gd name="gd227" fmla="val 19271"/>
                <a:gd name="gd228" fmla="val 11861"/>
                <a:gd name="gd229" fmla="val 19440"/>
                <a:gd name="gd230" fmla="val 12028"/>
                <a:gd name="gd231" fmla="val 19608"/>
                <a:gd name="gd232" fmla="val 12177"/>
                <a:gd name="gd233" fmla="val 19822"/>
                <a:gd name="gd234" fmla="val 12289"/>
                <a:gd name="gd235" fmla="val 20025"/>
                <a:gd name="gd236" fmla="val 12289"/>
                <a:gd name="gd237" fmla="val 20238"/>
                <a:gd name="gd238" fmla="val 12289"/>
                <a:gd name="gd239" fmla="val 20452"/>
                <a:gd name="gd240" fmla="val 12215"/>
                <a:gd name="gd241" fmla="val 20643"/>
                <a:gd name="gd242" fmla="val 12103"/>
                <a:gd name="gd243" fmla="val 20846"/>
                <a:gd name="gd244" fmla="val 11973"/>
                <a:gd name="gd245" fmla="val 21037"/>
                <a:gd name="gd246" fmla="val 11786"/>
                <a:gd name="gd247" fmla="val 21206"/>
                <a:gd name="gd248" fmla="val 11563"/>
                <a:gd name="gd249" fmla="val 21363"/>
                <a:gd name="gd250" fmla="val 11321"/>
                <a:gd name="gd251" fmla="val 21465"/>
                <a:gd name="gd252" fmla="val 11079"/>
                <a:gd name="gd253" fmla="val 21577"/>
                <a:gd name="gd254" fmla="val 10744"/>
                <a:gd name="gd255" fmla="val 21622"/>
                <a:gd name="gd256" fmla="val 10427"/>
                <a:gd name="gd257" fmla="val 21645"/>
                <a:gd name="gd258" fmla="val 10111"/>
                <a:gd name="gd259" fmla="val 21622"/>
                <a:gd name="gd260" fmla="val 9608"/>
                <a:gd name="gd261" fmla="val 21577"/>
                <a:gd name="gd262" fmla="val 9142"/>
                <a:gd name="gd263" fmla="val 21465"/>
                <a:gd name="gd264" fmla="val 8751"/>
                <a:gd name="gd265" fmla="val 21363"/>
                <a:gd name="gd266" fmla="val 8397"/>
                <a:gd name="gd267" fmla="val 21206"/>
                <a:gd name="gd268" fmla="val 8062"/>
                <a:gd name="gd269" fmla="val 21037"/>
                <a:gd name="gd270" fmla="val 7820"/>
                <a:gd name="gd271" fmla="val 20846"/>
                <a:gd name="gd272" fmla="val 7597"/>
                <a:gd name="gd273" fmla="val 20643"/>
                <a:gd name="gd274" fmla="val 7429"/>
                <a:gd name="gd275" fmla="val 20452"/>
                <a:gd name="gd276" fmla="val 7317"/>
                <a:gd name="gd277" fmla="val 20238"/>
                <a:gd name="gd278" fmla="val 7206"/>
                <a:gd name="gd279" fmla="val 20025"/>
                <a:gd name="gd280" fmla="val 7168"/>
                <a:gd name="gd281" fmla="val 19822"/>
                <a:gd name="gd282" fmla="val 7206"/>
                <a:gd name="gd283" fmla="val 19608"/>
                <a:gd name="gd284" fmla="val 7243"/>
                <a:gd name="gd285" fmla="val 19440"/>
                <a:gd name="gd286" fmla="val 7355"/>
                <a:gd name="gd287" fmla="val 19271"/>
                <a:gd name="gd288" fmla="val 7504"/>
                <a:gd name="gd289" fmla="val 19136"/>
                <a:gd name="gd290" fmla="val 7708"/>
                <a:gd name="gd291" fmla="val 19012"/>
                <a:gd name="gd292" fmla="val 7895"/>
                <a:gd name="gd293" fmla="val 18832"/>
                <a:gd name="gd294" fmla="val 8025"/>
                <a:gd name="gd295" fmla="val 18663"/>
                <a:gd name="gd296" fmla="val 8174"/>
                <a:gd name="gd297" fmla="val 18472"/>
                <a:gd name="gd298" fmla="val 8248"/>
                <a:gd name="gd299" fmla="val 18270"/>
                <a:gd name="gd300" fmla="val 8286"/>
                <a:gd name="gd301" fmla="val 18078"/>
                <a:gd name="gd302" fmla="val 8323"/>
                <a:gd name="gd303" fmla="val 17887"/>
                <a:gd name="gd304" fmla="val 8323"/>
                <a:gd name="gd305" fmla="val 17696"/>
                <a:gd name="gd306" fmla="val 8248"/>
                <a:gd name="gd307" fmla="val 17493"/>
                <a:gd name="gd308" fmla="val 8174"/>
                <a:gd name="gd309" fmla="val 17302"/>
                <a:gd name="gd310" fmla="val 8062"/>
                <a:gd name="gd311" fmla="val 17133"/>
                <a:gd name="gd312" fmla="val 7969"/>
                <a:gd name="gd313" fmla="val 16976"/>
                <a:gd name="gd314" fmla="val 7783"/>
                <a:gd name="gd315" fmla="val 16852"/>
                <a:gd name="gd316" fmla="val 7597"/>
                <a:gd name="gd317" fmla="val 16740"/>
                <a:gd name="gd318" fmla="val 7429"/>
                <a:gd name="gd319" fmla="val 16672"/>
                <a:gd name="gd320" fmla="val 7168"/>
                <a:gd name="gd321" fmla="val 16638"/>
                <a:gd name="gd322" fmla="val 6926"/>
                <a:gd name="gd323" fmla="val 16616"/>
                <a:gd name="gd324" fmla="val 6498"/>
                <a:gd name="gd325" fmla="val 16616"/>
                <a:gd name="gd326" fmla="val 5772"/>
                <a:gd name="gd327" fmla="val 16650"/>
                <a:gd name="gd328" fmla="val 4915"/>
                <a:gd name="gd329" fmla="val 16695"/>
                <a:gd name="gd330" fmla="val 3928"/>
                <a:gd name="gd331" fmla="val 16762"/>
                <a:gd name="gd332" fmla="val 2960"/>
                <a:gd name="gd333" fmla="val 16830"/>
                <a:gd name="gd334" fmla="val 1992"/>
                <a:gd name="gd335" fmla="val 16908"/>
                <a:gd name="gd336" fmla="val 1173"/>
                <a:gd name="gd337" fmla="val 16976"/>
                <a:gd name="gd338" fmla="val 521"/>
                <a:gd name="gd339" fmla="val 16953"/>
                <a:gd name="gd340" fmla="val 521"/>
                <a:gd name="gd341" fmla="val 16931"/>
                <a:gd name="gd342" fmla="val 521"/>
                <a:gd name="gd343" fmla="val 16267"/>
                <a:gd name="gd344" fmla="val 484"/>
                <a:gd name="gd345" fmla="val 15637"/>
                <a:gd name="gd346" fmla="val 428"/>
                <a:gd name="gd347" fmla="val 15063"/>
                <a:gd name="gd348" fmla="val 353"/>
                <a:gd name="gd349" fmla="val 14523"/>
                <a:gd name="gd350" fmla="val 279"/>
                <a:gd name="gd351" fmla="val 14040"/>
                <a:gd name="gd352" fmla="val 167"/>
                <a:gd name="gd353" fmla="val 13635"/>
                <a:gd name="gd354" fmla="val 93"/>
                <a:gd name="gd355" fmla="val 13331"/>
                <a:gd name="gd356" fmla="val 18"/>
                <a:gd name="gd357" fmla="val 13117"/>
                <a:gd name="gd358" fmla="val 18"/>
                <a:gd name="gd359" fmla="val 12982"/>
                <a:gd name="gd360" fmla="val 18"/>
                <a:gd name="gd361" fmla="val 12858"/>
                <a:gd name="gd362" fmla="val 130"/>
                <a:gd name="gd363" fmla="val 12723"/>
                <a:gd name="gd364" fmla="val 279"/>
                <a:gd name="gd365" fmla="val 12622"/>
                <a:gd name="gd366" fmla="val 446"/>
                <a:gd name="gd367" fmla="val 12510"/>
                <a:gd name="gd368" fmla="val 670"/>
                <a:gd name="gd369" fmla="val 12419"/>
                <a:gd name="gd370" fmla="val 912"/>
                <a:gd name="gd371" fmla="val 12363"/>
                <a:gd name="gd372" fmla="val 1210"/>
                <a:gd name="gd373" fmla="val 12318"/>
                <a:gd name="gd374" fmla="val 1526"/>
                <a:gd name="gd375" fmla="val 12273"/>
                <a:gd name="gd376" fmla="val 1843"/>
                <a:gd name="gd377" fmla="val 12251"/>
                <a:gd name="gd378" fmla="val 2215"/>
                <a:gd name="gd379" fmla="val 12273"/>
                <a:gd name="gd380" fmla="val 2532"/>
                <a:gd name="gd381" fmla="val 12318"/>
                <a:gd name="gd382" fmla="val 2886"/>
                <a:gd name="gd383" fmla="val 12386"/>
                <a:gd name="gd384" fmla="val 3240"/>
                <a:gd name="gd385" fmla="val 12464"/>
                <a:gd name="gd386" fmla="val 3556"/>
                <a:gd name="gd387" fmla="val 12577"/>
                <a:gd name="gd388" fmla="val 3891"/>
                <a:gd name="gd389" fmla="val 12746"/>
                <a:gd name="gd390" fmla="val 4171"/>
                <a:gd name="gd391" fmla="val 12926"/>
                <a:gd name="gd392" fmla="val 4487"/>
                <a:gd name="gd393" fmla="val 13050"/>
                <a:gd name="gd394" fmla="val 4860"/>
                <a:gd name="gd395" fmla="val 13162"/>
                <a:gd name="gd396" fmla="val 5251"/>
                <a:gd name="gd397" fmla="val 13218"/>
                <a:gd name="gd398" fmla="val 5604"/>
                <a:gd name="gd399" fmla="val 13263"/>
                <a:gd name="gd400" fmla="val 5995"/>
                <a:gd name="gd401" fmla="val 13241"/>
                <a:gd name="gd402" fmla="val 6386"/>
                <a:gd name="gd403" fmla="val 13218"/>
                <a:gd name="gd404" fmla="val 6740"/>
                <a:gd name="gd405" fmla="val 13139"/>
                <a:gd name="gd406" fmla="val 7094"/>
                <a:gd name="gd407" fmla="val 13050"/>
                <a:gd name="gd408" fmla="val 7429"/>
                <a:gd name="gd409" fmla="val 12903"/>
                <a:gd name="gd410" fmla="val 7746"/>
                <a:gd name="gd411" fmla="val 12723"/>
                <a:gd name="gd412" fmla="val 8025"/>
                <a:gd name="gd413" fmla="val 12532"/>
                <a:gd name="gd414" fmla="val 8286"/>
                <a:gd name="gd415" fmla="val 12318"/>
                <a:gd name="gd416" fmla="val 8491"/>
                <a:gd name="gd417" fmla="val 12060"/>
                <a:gd name="gd418" fmla="val 8677"/>
                <a:gd name="gd419" fmla="val 11756"/>
                <a:gd name="gd420" fmla="val 8788"/>
                <a:gd name="gd421" fmla="val 11452"/>
                <a:gd name="gd422" fmla="val 8826"/>
                <a:gd name="gd423" fmla="val 11283"/>
                <a:gd name="gd424" fmla="val 8826"/>
                <a:gd name="gd425" fmla="val 11126"/>
                <a:gd name="gd426" fmla="val 8826"/>
                <a:gd name="gd427" fmla="val 11002"/>
                <a:gd name="gd428" fmla="val 8788"/>
                <a:gd name="gd429" fmla="val 10845"/>
                <a:gd name="gd430" fmla="val 8714"/>
                <a:gd name="gd431" fmla="val 10721"/>
                <a:gd name="gd432" fmla="val 8640"/>
                <a:gd name="gd433" fmla="val 10608"/>
                <a:gd name="gd434" fmla="val 8565"/>
                <a:gd name="gd435" fmla="val 10485"/>
                <a:gd name="gd436" fmla="val 8453"/>
                <a:gd name="gd437" fmla="val 10372"/>
                <a:gd name="gd438" fmla="val 8323"/>
                <a:gd name="gd439" fmla="val 10181"/>
                <a:gd name="gd440" fmla="val 8062"/>
                <a:gd name="gd441" fmla="val 10035"/>
                <a:gd name="gd442" fmla="val 7746"/>
                <a:gd name="gd443" fmla="val 9900"/>
                <a:gd name="gd444" fmla="val 7392"/>
                <a:gd name="gd445" fmla="val 9787"/>
                <a:gd name="gd446" fmla="val 7001"/>
                <a:gd name="gd447" fmla="val 9731"/>
                <a:gd name="gd448" fmla="val 6610"/>
                <a:gd name="gd449" fmla="val 9686"/>
                <a:gd name="gd450" fmla="val 6219"/>
                <a:gd name="gd451" fmla="val 9663"/>
                <a:gd name="gd452" fmla="val 5772"/>
                <a:gd name="gd453" fmla="val 9686"/>
                <a:gd name="gd454" fmla="val 5381"/>
                <a:gd name="gd455" fmla="val 9753"/>
                <a:gd name="gd456" fmla="val 4990"/>
                <a:gd name="gd457" fmla="val 9832"/>
                <a:gd name="gd458" fmla="val 4636"/>
                <a:gd name="gd459" fmla="val 9945"/>
                <a:gd name="gd460" fmla="val 4320"/>
                <a:gd name="gd461" fmla="val 10068"/>
                <a:gd name="gd462" fmla="val 4022"/>
                <a:gd name="gd463" fmla="val 10203"/>
                <a:gd name="gd464" fmla="val 3817"/>
                <a:gd name="gd465" fmla="val 10316"/>
                <a:gd name="gd466" fmla="val 3593"/>
                <a:gd name="gd467" fmla="val 10395"/>
                <a:gd name="gd468" fmla="val 3351"/>
                <a:gd name="gd469" fmla="val 10462"/>
                <a:gd name="gd470" fmla="val 3109"/>
                <a:gd name="gd471" fmla="val 10507"/>
                <a:gd name="gd472" fmla="val 2848"/>
                <a:gd name="gd473" fmla="val 10530"/>
                <a:gd name="gd474" fmla="val 2606"/>
                <a:gd name="gd475" fmla="val 10507"/>
                <a:gd name="gd476" fmla="val 2346"/>
                <a:gd name="gd477" fmla="val 10462"/>
                <a:gd name="gd478" fmla="val 2141"/>
                <a:gd name="gd479" fmla="val 10395"/>
                <a:gd name="gd480" fmla="val 1880"/>
                <a:gd name="gd481" fmla="val 10293"/>
                <a:gd name="gd482" fmla="val 1638"/>
                <a:gd name="gd483" fmla="val 10158"/>
                <a:gd name="gd484" fmla="val 1415"/>
                <a:gd name="gd485" fmla="val 9967"/>
                <a:gd name="gd486" fmla="val 1210"/>
                <a:gd name="gd487" fmla="val 9753"/>
                <a:gd name="gd488" fmla="val 986"/>
                <a:gd name="gd489" fmla="val 9495"/>
                <a:gd name="gd490" fmla="val 819"/>
                <a:gd name="gd491" fmla="val 9191"/>
                <a:gd name="gd492" fmla="val 670"/>
                <a:gd name="gd493" fmla="val 8842"/>
                <a:gd name="gd494" fmla="val 521"/>
                <a:gd name="gd495" fmla="val 8471"/>
                <a:gd name="gd496" fmla="val 446"/>
                <a:gd name="gd497" fmla="val 7998"/>
                <a:gd name="gd498" fmla="val 428"/>
                <a:gd name="gd499" fmla="val 7413"/>
                <a:gd name="gd500" fmla="val 428"/>
                <a:gd name="gd501" fmla="val 6817"/>
                <a:gd name="gd502" fmla="val 446"/>
                <a:gd name="gd503" fmla="val 6187"/>
                <a:gd name="gd504" fmla="val 521"/>
                <a:gd name="gd505" fmla="val 5602"/>
                <a:gd name="gd506" fmla="val 633"/>
                <a:gd name="gd507" fmla="val 5107"/>
                <a:gd name="gd508" fmla="val 744"/>
                <a:gd name="gd509" fmla="val 4725"/>
                <a:gd name="gd510" fmla="val 856"/>
                <a:gd name="gd511" fmla="val 4848"/>
                <a:gd name="gd512" fmla="val 1564"/>
                <a:gd name="gd513" fmla="val 5028"/>
                <a:gd name="gd514" fmla="val 2495"/>
                <a:gd name="gd515" fmla="val 5175"/>
                <a:gd name="gd516" fmla="val 3556"/>
                <a:gd name="gd517" fmla="val 5298"/>
                <a:gd name="gd518" fmla="val 4673"/>
                <a:gd name="gd519" fmla="val 5343"/>
                <a:gd name="gd520" fmla="val 5213"/>
                <a:gd name="gd521" fmla="val 5388"/>
                <a:gd name="gd522" fmla="val 5753"/>
                <a:gd name="gd523" fmla="val 5411"/>
                <a:gd name="gd524" fmla="val 6275"/>
                <a:gd name="gd525" fmla="val 5411"/>
                <a:gd name="gd526" fmla="val 6740"/>
                <a:gd name="gd527" fmla="val 5366"/>
                <a:gd name="gd528" fmla="val 7168"/>
                <a:gd name="gd529" fmla="val 5321"/>
                <a:gd name="gd530" fmla="val 7541"/>
                <a:gd name="gd531" fmla="val 5287"/>
                <a:gd name="gd532" fmla="val 7708"/>
                <a:gd name="gd533" fmla="val 5242"/>
                <a:gd name="gd534" fmla="val 7857"/>
                <a:gd name="gd535" fmla="val 5197"/>
                <a:gd name="gd536" fmla="val 7969"/>
                <a:gd name="gd537" fmla="val 5130"/>
                <a:gd name="gd538" fmla="val 8062"/>
                <a:gd name="gd539" fmla="val 5006"/>
                <a:gd name="gd540" fmla="val 8248"/>
                <a:gd name="gd541" fmla="val 4848"/>
                <a:gd name="gd542" fmla="val 8397"/>
                <a:gd name="gd543" fmla="val 4725"/>
                <a:gd name="gd544" fmla="val 8528"/>
                <a:gd name="gd545" fmla="val 4567"/>
                <a:gd name="gd546" fmla="val 8640"/>
                <a:gd name="gd547" fmla="val 4421"/>
                <a:gd name="gd548" fmla="val 8714"/>
                <a:gd name="gd549" fmla="val 4263"/>
                <a:gd name="gd550" fmla="val 8751"/>
                <a:gd name="gd551" fmla="val 4095"/>
                <a:gd name="gd552" fmla="val 8788"/>
                <a:gd name="gd553" fmla="val 3948"/>
                <a:gd name="gd554" fmla="val 8788"/>
                <a:gd name="gd555" fmla="val 3791"/>
                <a:gd name="gd556" fmla="val 8751"/>
                <a:gd name="gd557" fmla="val 3667"/>
                <a:gd name="gd558" fmla="val 8714"/>
                <a:gd name="gd559" fmla="val 3510"/>
                <a:gd name="gd560" fmla="val 8677"/>
                <a:gd name="gd561" fmla="val 3386"/>
                <a:gd name="gd562" fmla="val 8602"/>
                <a:gd name="gd563" fmla="val 3251"/>
                <a:gd name="gd564" fmla="val 8491"/>
                <a:gd name="gd565" fmla="val 3127"/>
                <a:gd name="gd566" fmla="val 8360"/>
                <a:gd name="gd567" fmla="val 3015"/>
                <a:gd name="gd568" fmla="val 8248"/>
                <a:gd name="gd569" fmla="val 2925"/>
                <a:gd name="gd570" fmla="val 8062"/>
                <a:gd name="gd571" fmla="val 2778"/>
                <a:gd name="gd572" fmla="val 7857"/>
                <a:gd name="gd573" fmla="val 2610"/>
                <a:gd name="gd574" fmla="val 7671"/>
                <a:gd name="gd575" fmla="val 2407"/>
                <a:gd name="gd576" fmla="val 7541"/>
                <a:gd name="gd577" fmla="val 2171"/>
                <a:gd name="gd578" fmla="val 7466"/>
                <a:gd name="gd579" fmla="val 1957"/>
                <a:gd name="gd580" fmla="val 7429"/>
                <a:gd name="gd581" fmla="val 1698"/>
                <a:gd name="gd582" fmla="val 7429"/>
                <a:gd name="gd583" fmla="val 1462"/>
                <a:gd name="gd584" fmla="val 7466"/>
                <a:gd name="gd585" fmla="val 1226"/>
                <a:gd name="gd586" fmla="val 7559"/>
                <a:gd name="gd587" fmla="val 989"/>
                <a:gd name="gd588" fmla="val 7708"/>
                <a:gd name="gd589" fmla="val 776"/>
                <a:gd name="gd590" fmla="val 7932"/>
                <a:gd name="gd591" fmla="val 551"/>
                <a:gd name="gd592" fmla="val 8211"/>
                <a:gd name="gd593" fmla="val 382"/>
                <a:gd name="gd594" fmla="val 8528"/>
                <a:gd name="gd595" fmla="val 315"/>
                <a:gd name="gd596" fmla="val 8714"/>
                <a:gd name="gd597" fmla="val 236"/>
                <a:gd name="gd598" fmla="val 8919"/>
                <a:gd name="gd599" fmla="val 191"/>
                <a:gd name="gd600" fmla="val 9142"/>
                <a:gd name="gd601" fmla="val 123"/>
                <a:gd name="gd602" fmla="val 9347"/>
                <a:gd name="gd603" fmla="val 78"/>
                <a:gd name="gd604" fmla="val 9608"/>
                <a:gd name="gd605" fmla="val 56"/>
                <a:gd name="gd606" fmla="val 9887"/>
                <a:gd name="gd607" fmla="val 33"/>
                <a:gd name="gd608" fmla="val 10185"/>
                <a:gd name="gd609" fmla="val 33"/>
                <a:gd name="gd610" fmla="val 10464"/>
                <a:gd name="gd611" fmla="val 33"/>
                <a:gd name="gd612" fmla="val 10706"/>
                <a:gd name="gd613" fmla="val 56"/>
                <a:gd name="gd614" fmla="val 10967"/>
                <a:gd name="gd615" fmla="val 78"/>
                <a:gd name="gd616" fmla="val 11172"/>
                <a:gd name="gd617" fmla="val 123"/>
                <a:gd name="gd618" fmla="val 11395"/>
                <a:gd name="gd619" fmla="val 168"/>
                <a:gd name="gd620" fmla="val 11600"/>
                <a:gd name="gd621" fmla="val 236"/>
                <a:gd name="gd622" fmla="val 11786"/>
                <a:gd name="gd623" fmla="val 292"/>
                <a:gd name="gd624" fmla="val 11973"/>
                <a:gd name="gd625" fmla="val 382"/>
                <a:gd name="gd626" fmla="val 12140"/>
                <a:gd name="gd627" fmla="val 540"/>
                <a:gd name="gd628" fmla="val 12419"/>
                <a:gd name="gd629" fmla="val 731"/>
                <a:gd name="gd630" fmla="val 12680"/>
                <a:gd name="gd631" fmla="val 944"/>
                <a:gd name="gd632" fmla="val 12866"/>
                <a:gd name="gd633" fmla="val 1158"/>
                <a:gd name="gd634" fmla="val 12997"/>
                <a:gd name="gd635" fmla="val 1395"/>
                <a:gd name="gd636" fmla="val 13108"/>
                <a:gd name="gd637" fmla="val 1608"/>
                <a:gd name="gd638" fmla="val 13183"/>
                <a:gd name="gd639" fmla="val 1856"/>
                <a:gd name="gd640" fmla="val 13183"/>
                <a:gd name="gd641" fmla="val 2070"/>
                <a:gd name="gd642" fmla="val 13146"/>
                <a:gd name="gd643" fmla="val 2261"/>
                <a:gd name="gd644" fmla="val 13071"/>
                <a:gd name="gd645" fmla="val 2430"/>
                <a:gd name="gd646" fmla="val 12960"/>
                <a:gd name="gd647" fmla="val 2587"/>
                <a:gd name="gd648" fmla="val 12792"/>
                <a:gd name="gd649" fmla="val 2688"/>
                <a:gd name="gd650" fmla="val 12606"/>
                <a:gd name="gd651" fmla="val 2801"/>
                <a:gd name="gd652" fmla="val 12419"/>
                <a:gd name="gd653" fmla="val 2925"/>
                <a:gd name="gd654" fmla="val 12289"/>
                <a:gd name="gd655" fmla="val 3082"/>
                <a:gd name="gd656" fmla="val 12177"/>
                <a:gd name="gd657" fmla="val 3228"/>
                <a:gd name="gd658" fmla="val 12103"/>
                <a:gd name="gd659" fmla="val 3408"/>
                <a:gd name="gd660" fmla="val 12103"/>
                <a:gd name="gd661" fmla="val 3577"/>
                <a:gd name="gd662" fmla="val 12103"/>
                <a:gd name="gd663" fmla="val 3723"/>
                <a:gd name="gd664" fmla="val 12177"/>
                <a:gd name="gd665" fmla="val 3903"/>
                <a:gd name="gd666" fmla="val 12252"/>
                <a:gd name="gd667" fmla="val 4072"/>
                <a:gd name="gd668" fmla="val 12364"/>
                <a:gd name="gd669" fmla="val 4230"/>
                <a:gd name="gd670" fmla="val 12494"/>
                <a:gd name="gd671" fmla="val 4353"/>
                <a:gd name="gd672" fmla="val 12643"/>
                <a:gd name="gd673" fmla="val 4488"/>
                <a:gd name="gd674" fmla="val 12829"/>
                <a:gd name="gd675" fmla="val 4567"/>
                <a:gd name="gd676" fmla="val 13034"/>
                <a:gd name="gd677" fmla="val 4657"/>
                <a:gd name="gd678" fmla="val 13257"/>
                <a:gd name="gd679" fmla="val 4702"/>
                <a:gd name="gd680" fmla="val 13462"/>
                <a:gd name="gd681" fmla="val 4725"/>
                <a:gd name="gd682" fmla="val 13686"/>
                <a:gd name="gd683" fmla="val 4702"/>
                <a:gd name="gd684" fmla="val 14282"/>
                <a:gd name="gd685" fmla="val 4657"/>
                <a:gd name="gd686" fmla="val 15045"/>
                <a:gd name="gd687" fmla="val 4612"/>
                <a:gd name="gd688" fmla="val 15976"/>
                <a:gd name="gd689" fmla="val 4590"/>
                <a:gd name="gd690" fmla="val 16926"/>
                <a:gd name="gd691" fmla="val 4567"/>
                <a:gd name="gd692" fmla="val 17968"/>
                <a:gd name="gd693" fmla="val 4567"/>
                <a:gd name="gd694" fmla="val 19011"/>
                <a:gd name="gd695" fmla="val 4590"/>
                <a:gd name="gd696" fmla="val 19514"/>
                <a:gd name="gd697" fmla="val 4612"/>
                <a:gd name="gd698" fmla="val 19980"/>
                <a:gd name="gd699" fmla="val 4657"/>
                <a:gd name="gd700" fmla="val 20426"/>
                <a:gd name="gd701" fmla="val 4725"/>
                <a:gd name="gd702" fmla="val 20836"/>
                <a:gd name="gd703" fmla="val 4848"/>
                <a:gd name="gd704" fmla="val 20929"/>
                <a:gd name="gd705" fmla="val 5040"/>
                <a:gd name="gd706" fmla="val 21004"/>
                <a:gd name="gd707" fmla="val 5265"/>
                <a:gd name="gd708" fmla="val 21078"/>
                <a:gd name="gd709" fmla="val 5478"/>
                <a:gd name="gd710" fmla="val 21115"/>
                <a:gd name="gd711" fmla="val 6041"/>
                <a:gd name="gd712" fmla="val 21115"/>
                <a:gd name="gd713" fmla="val 6637"/>
                <a:gd name="gd714" fmla="val 21078"/>
                <a:gd name="gd715" fmla="val 7312"/>
                <a:gd name="gd716" fmla="val 21004"/>
                <a:gd name="gd717" fmla="val 7998"/>
                <a:gd name="gd718" fmla="val 20929"/>
                <a:gd name="gd719" fmla="val 8696"/>
                <a:gd name="gd720" fmla="val 20855"/>
                <a:gd name="gd721" fmla="val 9360"/>
                <a:gd name="gd722" fmla="val 20836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lnTo>
                    <a:pt x="gd11" y="gd12"/>
                  </a:lnTo>
                  <a:lnTo>
                    <a:pt x="gd13" y="gd14"/>
                  </a:lnTo>
                  <a:lnTo>
                    <a:pt x="gd15" y="gd16"/>
                  </a:lnTo>
                  <a:lnTo>
                    <a:pt x="gd17" y="gd18"/>
                  </a:lnTo>
                  <a:lnTo>
                    <a:pt x="gd19" y="gd20"/>
                  </a:lnTo>
                  <a:lnTo>
                    <a:pt x="gd21" y="gd22"/>
                  </a:lnTo>
                  <a:lnTo>
                    <a:pt x="gd23" y="gd24"/>
                  </a:lnTo>
                  <a:lnTo>
                    <a:pt x="gd25" y="gd26"/>
                  </a:lnTo>
                  <a:lnTo>
                    <a:pt x="gd27" y="gd28"/>
                  </a:lnTo>
                  <a:lnTo>
                    <a:pt x="gd29" y="gd30"/>
                  </a:lnTo>
                  <a:lnTo>
                    <a:pt x="gd31" y="gd32"/>
                  </a:lnTo>
                  <a:lnTo>
                    <a:pt x="gd33" y="gd34"/>
                  </a:lnTo>
                  <a:lnTo>
                    <a:pt x="gd35" y="gd36"/>
                  </a:lnTo>
                  <a:lnTo>
                    <a:pt x="gd37" y="gd38"/>
                  </a:lnTo>
                  <a:lnTo>
                    <a:pt x="gd39" y="gd40"/>
                  </a:lnTo>
                  <a:lnTo>
                    <a:pt x="gd41" y="gd42"/>
                  </a:lnTo>
                  <a:lnTo>
                    <a:pt x="gd43" y="gd44"/>
                  </a:lnTo>
                  <a:lnTo>
                    <a:pt x="gd45" y="gd46"/>
                  </a:lnTo>
                  <a:lnTo>
                    <a:pt x="gd47" y="gd48"/>
                  </a:lnTo>
                  <a:lnTo>
                    <a:pt x="gd49" y="gd50"/>
                  </a:lnTo>
                  <a:lnTo>
                    <a:pt x="gd51" y="gd52"/>
                  </a:lnTo>
                  <a:lnTo>
                    <a:pt x="gd53" y="gd54"/>
                  </a:lnTo>
                  <a:lnTo>
                    <a:pt x="gd55" y="gd56"/>
                  </a:lnTo>
                  <a:lnTo>
                    <a:pt x="gd57" y="gd58"/>
                  </a:lnTo>
                  <a:lnTo>
                    <a:pt x="gd59" y="gd60"/>
                  </a:lnTo>
                  <a:lnTo>
                    <a:pt x="gd61" y="gd62"/>
                  </a:lnTo>
                  <a:lnTo>
                    <a:pt x="gd63" y="gd64"/>
                  </a:lnTo>
                  <a:lnTo>
                    <a:pt x="gd65" y="gd66"/>
                  </a:lnTo>
                  <a:lnTo>
                    <a:pt x="gd67" y="gd68"/>
                  </a:lnTo>
                  <a:lnTo>
                    <a:pt x="gd69" y="gd70"/>
                  </a:lnTo>
                  <a:lnTo>
                    <a:pt x="gd71" y="gd72"/>
                  </a:lnTo>
                  <a:lnTo>
                    <a:pt x="gd73" y="gd74"/>
                  </a:lnTo>
                  <a:lnTo>
                    <a:pt x="gd75" y="gd76"/>
                  </a:lnTo>
                  <a:lnTo>
                    <a:pt x="gd77" y="gd78"/>
                  </a:lnTo>
                  <a:lnTo>
                    <a:pt x="gd79" y="gd80"/>
                  </a:lnTo>
                  <a:lnTo>
                    <a:pt x="gd81" y="gd82"/>
                  </a:lnTo>
                  <a:lnTo>
                    <a:pt x="gd83" y="gd84"/>
                  </a:lnTo>
                  <a:lnTo>
                    <a:pt x="gd85" y="gd86"/>
                  </a:lnTo>
                  <a:lnTo>
                    <a:pt x="gd87" y="gd88"/>
                  </a:lnTo>
                  <a:lnTo>
                    <a:pt x="gd89" y="gd90"/>
                  </a:lnTo>
                  <a:lnTo>
                    <a:pt x="gd91" y="gd92"/>
                  </a:lnTo>
                  <a:lnTo>
                    <a:pt x="gd93" y="gd94"/>
                  </a:lnTo>
                  <a:lnTo>
                    <a:pt x="gd95" y="gd96"/>
                  </a:lnTo>
                  <a:lnTo>
                    <a:pt x="gd97" y="gd98"/>
                  </a:lnTo>
                  <a:lnTo>
                    <a:pt x="gd99" y="gd100"/>
                  </a:lnTo>
                  <a:lnTo>
                    <a:pt x="gd101" y="gd102"/>
                  </a:lnTo>
                  <a:lnTo>
                    <a:pt x="gd103" y="gd104"/>
                  </a:lnTo>
                  <a:lnTo>
                    <a:pt x="gd105" y="gd106"/>
                  </a:lnTo>
                  <a:lnTo>
                    <a:pt x="gd107" y="gd108"/>
                  </a:lnTo>
                  <a:lnTo>
                    <a:pt x="gd109" y="gd110"/>
                  </a:lnTo>
                  <a:lnTo>
                    <a:pt x="gd111" y="gd112"/>
                  </a:lnTo>
                  <a:lnTo>
                    <a:pt x="gd113" y="gd114"/>
                  </a:lnTo>
                  <a:lnTo>
                    <a:pt x="gd115" y="gd116"/>
                  </a:lnTo>
                  <a:lnTo>
                    <a:pt x="gd117" y="gd118"/>
                  </a:lnTo>
                  <a:lnTo>
                    <a:pt x="gd119" y="gd120"/>
                  </a:lnTo>
                  <a:lnTo>
                    <a:pt x="gd121" y="gd122"/>
                  </a:lnTo>
                  <a:lnTo>
                    <a:pt x="gd123" y="gd124"/>
                  </a:lnTo>
                  <a:lnTo>
                    <a:pt x="gd125" y="gd126"/>
                  </a:lnTo>
                  <a:lnTo>
                    <a:pt x="gd127" y="gd128"/>
                  </a:lnTo>
                  <a:lnTo>
                    <a:pt x="gd129" y="gd130"/>
                  </a:lnTo>
                  <a:lnTo>
                    <a:pt x="gd131" y="gd132"/>
                  </a:lnTo>
                  <a:lnTo>
                    <a:pt x="gd133" y="gd134"/>
                  </a:lnTo>
                  <a:lnTo>
                    <a:pt x="gd135" y="gd136"/>
                  </a:lnTo>
                  <a:lnTo>
                    <a:pt x="gd137" y="gd138"/>
                  </a:lnTo>
                  <a:lnTo>
                    <a:pt x="gd139" y="gd140"/>
                  </a:lnTo>
                  <a:lnTo>
                    <a:pt x="gd141" y="gd142"/>
                  </a:lnTo>
                  <a:lnTo>
                    <a:pt x="gd143" y="gd144"/>
                  </a:lnTo>
                  <a:lnTo>
                    <a:pt x="gd145" y="gd146"/>
                  </a:lnTo>
                  <a:lnTo>
                    <a:pt x="gd147" y="gd148"/>
                  </a:lnTo>
                  <a:lnTo>
                    <a:pt x="gd149" y="gd150"/>
                  </a:lnTo>
                  <a:lnTo>
                    <a:pt x="gd151" y="gd152"/>
                  </a:lnTo>
                  <a:lnTo>
                    <a:pt x="gd153" y="gd154"/>
                  </a:lnTo>
                  <a:lnTo>
                    <a:pt x="gd155" y="gd156"/>
                  </a:lnTo>
                  <a:lnTo>
                    <a:pt x="gd157" y="gd158"/>
                  </a:lnTo>
                  <a:lnTo>
                    <a:pt x="gd159" y="gd160"/>
                  </a:lnTo>
                  <a:lnTo>
                    <a:pt x="gd161" y="gd162"/>
                  </a:lnTo>
                  <a:lnTo>
                    <a:pt x="gd163" y="gd164"/>
                  </a:lnTo>
                  <a:lnTo>
                    <a:pt x="gd165" y="gd166"/>
                  </a:lnTo>
                  <a:lnTo>
                    <a:pt x="gd167" y="gd168"/>
                  </a:lnTo>
                  <a:lnTo>
                    <a:pt x="gd169" y="gd170"/>
                  </a:lnTo>
                  <a:lnTo>
                    <a:pt x="gd171" y="gd172"/>
                  </a:lnTo>
                  <a:lnTo>
                    <a:pt x="gd173" y="gd174"/>
                  </a:lnTo>
                  <a:lnTo>
                    <a:pt x="gd175" y="gd176"/>
                  </a:lnTo>
                  <a:lnTo>
                    <a:pt x="gd177" y="gd178"/>
                  </a:lnTo>
                  <a:lnTo>
                    <a:pt x="gd179" y="gd180"/>
                  </a:lnTo>
                  <a:lnTo>
                    <a:pt x="gd181" y="gd182"/>
                  </a:lnTo>
                  <a:lnTo>
                    <a:pt x="gd183" y="gd184"/>
                  </a:lnTo>
                  <a:lnTo>
                    <a:pt x="gd185" y="gd186"/>
                  </a:lnTo>
                  <a:lnTo>
                    <a:pt x="gd187" y="gd188"/>
                  </a:lnTo>
                  <a:lnTo>
                    <a:pt x="gd189" y="gd190"/>
                  </a:lnTo>
                  <a:lnTo>
                    <a:pt x="gd191" y="gd192"/>
                  </a:lnTo>
                  <a:lnTo>
                    <a:pt x="gd193" y="gd194"/>
                  </a:lnTo>
                  <a:lnTo>
                    <a:pt x="gd195" y="gd196"/>
                  </a:lnTo>
                  <a:lnTo>
                    <a:pt x="gd197" y="gd198"/>
                  </a:lnTo>
                  <a:lnTo>
                    <a:pt x="gd199" y="gd200"/>
                  </a:lnTo>
                  <a:lnTo>
                    <a:pt x="gd201" y="gd202"/>
                  </a:lnTo>
                  <a:lnTo>
                    <a:pt x="gd203" y="gd204"/>
                  </a:lnTo>
                  <a:lnTo>
                    <a:pt x="gd205" y="gd206"/>
                  </a:lnTo>
                  <a:lnTo>
                    <a:pt x="gd207" y="gd208"/>
                  </a:lnTo>
                  <a:lnTo>
                    <a:pt x="gd209" y="gd210"/>
                  </a:lnTo>
                  <a:lnTo>
                    <a:pt x="gd211" y="gd212"/>
                  </a:lnTo>
                  <a:lnTo>
                    <a:pt x="gd213" y="gd214"/>
                  </a:lnTo>
                  <a:lnTo>
                    <a:pt x="gd215" y="gd216"/>
                  </a:lnTo>
                  <a:lnTo>
                    <a:pt x="gd217" y="gd218"/>
                  </a:lnTo>
                  <a:lnTo>
                    <a:pt x="gd219" y="gd220"/>
                  </a:lnTo>
                  <a:lnTo>
                    <a:pt x="gd221" y="gd222"/>
                  </a:lnTo>
                  <a:lnTo>
                    <a:pt x="gd223" y="gd224"/>
                  </a:lnTo>
                  <a:lnTo>
                    <a:pt x="gd225" y="gd226"/>
                  </a:lnTo>
                  <a:lnTo>
                    <a:pt x="gd227" y="gd228"/>
                  </a:lnTo>
                  <a:lnTo>
                    <a:pt x="gd229" y="gd230"/>
                  </a:lnTo>
                  <a:lnTo>
                    <a:pt x="gd231" y="gd232"/>
                  </a:lnTo>
                  <a:lnTo>
                    <a:pt x="gd233" y="gd234"/>
                  </a:lnTo>
                  <a:lnTo>
                    <a:pt x="gd235" y="gd236"/>
                  </a:lnTo>
                  <a:lnTo>
                    <a:pt x="gd237" y="gd238"/>
                  </a:lnTo>
                  <a:lnTo>
                    <a:pt x="gd239" y="gd240"/>
                  </a:lnTo>
                  <a:lnTo>
                    <a:pt x="gd241" y="gd242"/>
                  </a:lnTo>
                  <a:lnTo>
                    <a:pt x="gd243" y="gd244"/>
                  </a:lnTo>
                  <a:lnTo>
                    <a:pt x="gd245" y="gd246"/>
                  </a:lnTo>
                  <a:lnTo>
                    <a:pt x="gd247" y="gd248"/>
                  </a:lnTo>
                  <a:lnTo>
                    <a:pt x="gd249" y="gd250"/>
                  </a:lnTo>
                  <a:lnTo>
                    <a:pt x="gd251" y="gd252"/>
                  </a:lnTo>
                  <a:lnTo>
                    <a:pt x="gd253" y="gd254"/>
                  </a:lnTo>
                  <a:lnTo>
                    <a:pt x="gd255" y="gd256"/>
                  </a:lnTo>
                  <a:lnTo>
                    <a:pt x="gd257" y="gd258"/>
                  </a:lnTo>
                  <a:lnTo>
                    <a:pt x="gd259" y="gd260"/>
                  </a:lnTo>
                  <a:lnTo>
                    <a:pt x="gd261" y="gd262"/>
                  </a:lnTo>
                  <a:lnTo>
                    <a:pt x="gd263" y="gd264"/>
                  </a:lnTo>
                  <a:lnTo>
                    <a:pt x="gd265" y="gd266"/>
                  </a:lnTo>
                  <a:lnTo>
                    <a:pt x="gd267" y="gd268"/>
                  </a:lnTo>
                  <a:lnTo>
                    <a:pt x="gd269" y="gd270"/>
                  </a:lnTo>
                  <a:lnTo>
                    <a:pt x="gd271" y="gd272"/>
                  </a:lnTo>
                  <a:lnTo>
                    <a:pt x="gd273" y="gd274"/>
                  </a:lnTo>
                  <a:lnTo>
                    <a:pt x="gd275" y="gd276"/>
                  </a:lnTo>
                  <a:lnTo>
                    <a:pt x="gd277" y="gd278"/>
                  </a:lnTo>
                  <a:lnTo>
                    <a:pt x="gd279" y="gd280"/>
                  </a:lnTo>
                  <a:lnTo>
                    <a:pt x="gd281" y="gd282"/>
                  </a:lnTo>
                  <a:lnTo>
                    <a:pt x="gd283" y="gd284"/>
                  </a:lnTo>
                  <a:lnTo>
                    <a:pt x="gd285" y="gd286"/>
                  </a:lnTo>
                  <a:lnTo>
                    <a:pt x="gd287" y="gd288"/>
                  </a:lnTo>
                  <a:lnTo>
                    <a:pt x="gd289" y="gd290"/>
                  </a:lnTo>
                  <a:lnTo>
                    <a:pt x="gd291" y="gd292"/>
                  </a:lnTo>
                  <a:lnTo>
                    <a:pt x="gd293" y="gd294"/>
                  </a:lnTo>
                  <a:lnTo>
                    <a:pt x="gd295" y="gd296"/>
                  </a:lnTo>
                  <a:lnTo>
                    <a:pt x="gd297" y="gd298"/>
                  </a:lnTo>
                  <a:lnTo>
                    <a:pt x="gd299" y="gd300"/>
                  </a:lnTo>
                  <a:lnTo>
                    <a:pt x="gd301" y="gd302"/>
                  </a:lnTo>
                  <a:lnTo>
                    <a:pt x="gd303" y="gd304"/>
                  </a:lnTo>
                  <a:lnTo>
                    <a:pt x="gd305" y="gd306"/>
                  </a:lnTo>
                  <a:lnTo>
                    <a:pt x="gd307" y="gd308"/>
                  </a:lnTo>
                  <a:lnTo>
                    <a:pt x="gd309" y="gd310"/>
                  </a:lnTo>
                  <a:lnTo>
                    <a:pt x="gd311" y="gd312"/>
                  </a:lnTo>
                  <a:lnTo>
                    <a:pt x="gd313" y="gd314"/>
                  </a:lnTo>
                  <a:lnTo>
                    <a:pt x="gd315" y="gd316"/>
                  </a:lnTo>
                  <a:lnTo>
                    <a:pt x="gd317" y="gd318"/>
                  </a:lnTo>
                  <a:lnTo>
                    <a:pt x="gd319" y="gd320"/>
                  </a:lnTo>
                  <a:lnTo>
                    <a:pt x="gd321" y="gd322"/>
                  </a:lnTo>
                  <a:lnTo>
                    <a:pt x="gd323" y="gd324"/>
                  </a:lnTo>
                  <a:lnTo>
                    <a:pt x="gd325" y="gd326"/>
                  </a:lnTo>
                  <a:lnTo>
                    <a:pt x="gd327" y="gd328"/>
                  </a:lnTo>
                  <a:lnTo>
                    <a:pt x="gd329" y="gd330"/>
                  </a:lnTo>
                  <a:lnTo>
                    <a:pt x="gd331" y="gd332"/>
                  </a:lnTo>
                  <a:lnTo>
                    <a:pt x="gd333" y="gd334"/>
                  </a:lnTo>
                  <a:lnTo>
                    <a:pt x="gd335" y="gd336"/>
                  </a:lnTo>
                  <a:lnTo>
                    <a:pt x="gd337" y="gd338"/>
                  </a:lnTo>
                  <a:lnTo>
                    <a:pt x="gd339" y="gd340"/>
                  </a:lnTo>
                  <a:lnTo>
                    <a:pt x="gd341" y="gd342"/>
                  </a:lnTo>
                  <a:lnTo>
                    <a:pt x="gd343" y="gd344"/>
                  </a:lnTo>
                  <a:lnTo>
                    <a:pt x="gd345" y="gd346"/>
                  </a:lnTo>
                  <a:lnTo>
                    <a:pt x="gd347" y="gd348"/>
                  </a:lnTo>
                  <a:lnTo>
                    <a:pt x="gd349" y="gd350"/>
                  </a:lnTo>
                  <a:lnTo>
                    <a:pt x="gd351" y="gd352"/>
                  </a:lnTo>
                  <a:lnTo>
                    <a:pt x="gd353" y="gd354"/>
                  </a:lnTo>
                  <a:lnTo>
                    <a:pt x="gd355" y="gd356"/>
                  </a:lnTo>
                  <a:lnTo>
                    <a:pt x="gd357" y="gd358"/>
                  </a:lnTo>
                  <a:lnTo>
                    <a:pt x="gd359" y="gd360"/>
                  </a:lnTo>
                  <a:lnTo>
                    <a:pt x="gd361" y="gd362"/>
                  </a:lnTo>
                  <a:lnTo>
                    <a:pt x="gd363" y="gd364"/>
                  </a:lnTo>
                  <a:lnTo>
                    <a:pt x="gd365" y="gd366"/>
                  </a:lnTo>
                  <a:lnTo>
                    <a:pt x="gd367" y="gd368"/>
                  </a:lnTo>
                  <a:lnTo>
                    <a:pt x="gd369" y="gd370"/>
                  </a:lnTo>
                  <a:lnTo>
                    <a:pt x="gd371" y="gd372"/>
                  </a:lnTo>
                  <a:lnTo>
                    <a:pt x="gd373" y="gd374"/>
                  </a:lnTo>
                  <a:lnTo>
                    <a:pt x="gd375" y="gd376"/>
                  </a:lnTo>
                  <a:lnTo>
                    <a:pt x="gd377" y="gd378"/>
                  </a:lnTo>
                  <a:lnTo>
                    <a:pt x="gd379" y="gd380"/>
                  </a:lnTo>
                  <a:lnTo>
                    <a:pt x="gd381" y="gd382"/>
                  </a:lnTo>
                  <a:lnTo>
                    <a:pt x="gd383" y="gd384"/>
                  </a:lnTo>
                  <a:lnTo>
                    <a:pt x="gd385" y="gd386"/>
                  </a:lnTo>
                  <a:lnTo>
                    <a:pt x="gd387" y="gd388"/>
                  </a:lnTo>
                  <a:lnTo>
                    <a:pt x="gd389" y="gd390"/>
                  </a:lnTo>
                  <a:lnTo>
                    <a:pt x="gd391" y="gd392"/>
                  </a:lnTo>
                  <a:lnTo>
                    <a:pt x="gd393" y="gd394"/>
                  </a:lnTo>
                  <a:lnTo>
                    <a:pt x="gd395" y="gd396"/>
                  </a:lnTo>
                  <a:lnTo>
                    <a:pt x="gd397" y="gd398"/>
                  </a:lnTo>
                  <a:lnTo>
                    <a:pt x="gd399" y="gd400"/>
                  </a:lnTo>
                  <a:lnTo>
                    <a:pt x="gd401" y="gd402"/>
                  </a:lnTo>
                  <a:lnTo>
                    <a:pt x="gd403" y="gd404"/>
                  </a:lnTo>
                  <a:lnTo>
                    <a:pt x="gd405" y="gd406"/>
                  </a:lnTo>
                  <a:lnTo>
                    <a:pt x="gd407" y="gd408"/>
                  </a:lnTo>
                  <a:lnTo>
                    <a:pt x="gd409" y="gd410"/>
                  </a:lnTo>
                  <a:lnTo>
                    <a:pt x="gd411" y="gd412"/>
                  </a:lnTo>
                  <a:lnTo>
                    <a:pt x="gd413" y="gd414"/>
                  </a:lnTo>
                  <a:lnTo>
                    <a:pt x="gd415" y="gd416"/>
                  </a:lnTo>
                  <a:lnTo>
                    <a:pt x="gd417" y="gd418"/>
                  </a:lnTo>
                  <a:lnTo>
                    <a:pt x="gd419" y="gd420"/>
                  </a:lnTo>
                  <a:lnTo>
                    <a:pt x="gd421" y="gd422"/>
                  </a:lnTo>
                  <a:lnTo>
                    <a:pt x="gd423" y="gd424"/>
                  </a:lnTo>
                  <a:lnTo>
                    <a:pt x="gd425" y="gd426"/>
                  </a:lnTo>
                  <a:lnTo>
                    <a:pt x="gd427" y="gd428"/>
                  </a:lnTo>
                  <a:lnTo>
                    <a:pt x="gd429" y="gd430"/>
                  </a:lnTo>
                  <a:lnTo>
                    <a:pt x="gd431" y="gd432"/>
                  </a:lnTo>
                  <a:lnTo>
                    <a:pt x="gd433" y="gd434"/>
                  </a:lnTo>
                  <a:lnTo>
                    <a:pt x="gd435" y="gd436"/>
                  </a:lnTo>
                  <a:lnTo>
                    <a:pt x="gd437" y="gd438"/>
                  </a:lnTo>
                  <a:lnTo>
                    <a:pt x="gd439" y="gd440"/>
                  </a:lnTo>
                  <a:lnTo>
                    <a:pt x="gd441" y="gd442"/>
                  </a:lnTo>
                  <a:lnTo>
                    <a:pt x="gd443" y="gd444"/>
                  </a:lnTo>
                  <a:lnTo>
                    <a:pt x="gd445" y="gd446"/>
                  </a:lnTo>
                  <a:lnTo>
                    <a:pt x="gd447" y="gd448"/>
                  </a:lnTo>
                  <a:lnTo>
                    <a:pt x="gd449" y="gd450"/>
                  </a:lnTo>
                  <a:lnTo>
                    <a:pt x="gd451" y="gd452"/>
                  </a:lnTo>
                  <a:lnTo>
                    <a:pt x="gd453" y="gd454"/>
                  </a:lnTo>
                  <a:lnTo>
                    <a:pt x="gd455" y="gd456"/>
                  </a:lnTo>
                  <a:lnTo>
                    <a:pt x="gd457" y="gd458"/>
                  </a:lnTo>
                  <a:lnTo>
                    <a:pt x="gd459" y="gd460"/>
                  </a:lnTo>
                  <a:lnTo>
                    <a:pt x="gd461" y="gd462"/>
                  </a:lnTo>
                  <a:lnTo>
                    <a:pt x="gd463" y="gd464"/>
                  </a:lnTo>
                  <a:lnTo>
                    <a:pt x="gd465" y="gd466"/>
                  </a:lnTo>
                  <a:lnTo>
                    <a:pt x="gd467" y="gd468"/>
                  </a:lnTo>
                  <a:lnTo>
                    <a:pt x="gd469" y="gd470"/>
                  </a:lnTo>
                  <a:lnTo>
                    <a:pt x="gd471" y="gd472"/>
                  </a:lnTo>
                  <a:lnTo>
                    <a:pt x="gd473" y="gd474"/>
                  </a:lnTo>
                  <a:lnTo>
                    <a:pt x="gd475" y="gd476"/>
                  </a:lnTo>
                  <a:lnTo>
                    <a:pt x="gd477" y="gd478"/>
                  </a:lnTo>
                  <a:lnTo>
                    <a:pt x="gd479" y="gd480"/>
                  </a:lnTo>
                  <a:lnTo>
                    <a:pt x="gd481" y="gd482"/>
                  </a:lnTo>
                  <a:lnTo>
                    <a:pt x="gd483" y="gd484"/>
                  </a:lnTo>
                  <a:lnTo>
                    <a:pt x="gd485" y="gd486"/>
                  </a:lnTo>
                  <a:lnTo>
                    <a:pt x="gd487" y="gd488"/>
                  </a:lnTo>
                  <a:lnTo>
                    <a:pt x="gd489" y="gd490"/>
                  </a:lnTo>
                  <a:lnTo>
                    <a:pt x="gd491" y="gd492"/>
                  </a:lnTo>
                  <a:lnTo>
                    <a:pt x="gd493" y="gd494"/>
                  </a:lnTo>
                  <a:lnTo>
                    <a:pt x="gd495" y="gd496"/>
                  </a:lnTo>
                  <a:lnTo>
                    <a:pt x="gd497" y="gd498"/>
                  </a:lnTo>
                  <a:lnTo>
                    <a:pt x="gd499" y="gd500"/>
                  </a:lnTo>
                  <a:lnTo>
                    <a:pt x="gd501" y="gd502"/>
                  </a:lnTo>
                  <a:lnTo>
                    <a:pt x="gd503" y="gd504"/>
                  </a:lnTo>
                  <a:lnTo>
                    <a:pt x="gd505" y="gd506"/>
                  </a:lnTo>
                  <a:lnTo>
                    <a:pt x="gd507" y="gd508"/>
                  </a:lnTo>
                  <a:lnTo>
                    <a:pt x="gd509" y="gd510"/>
                  </a:lnTo>
                  <a:lnTo>
                    <a:pt x="gd511" y="gd512"/>
                  </a:lnTo>
                  <a:lnTo>
                    <a:pt x="gd513" y="gd514"/>
                  </a:lnTo>
                  <a:lnTo>
                    <a:pt x="gd515" y="gd516"/>
                  </a:lnTo>
                  <a:lnTo>
                    <a:pt x="gd517" y="gd518"/>
                  </a:lnTo>
                  <a:lnTo>
                    <a:pt x="gd519" y="gd520"/>
                  </a:lnTo>
                  <a:lnTo>
                    <a:pt x="gd521" y="gd522"/>
                  </a:lnTo>
                  <a:lnTo>
                    <a:pt x="gd523" y="gd524"/>
                  </a:lnTo>
                  <a:lnTo>
                    <a:pt x="gd525" y="gd526"/>
                  </a:lnTo>
                  <a:lnTo>
                    <a:pt x="gd527" y="gd528"/>
                  </a:lnTo>
                  <a:lnTo>
                    <a:pt x="gd529" y="gd530"/>
                  </a:lnTo>
                  <a:lnTo>
                    <a:pt x="gd531" y="gd532"/>
                  </a:lnTo>
                  <a:lnTo>
                    <a:pt x="gd533" y="gd534"/>
                  </a:lnTo>
                  <a:lnTo>
                    <a:pt x="gd535" y="gd536"/>
                  </a:lnTo>
                  <a:lnTo>
                    <a:pt x="gd537" y="gd538"/>
                  </a:lnTo>
                  <a:lnTo>
                    <a:pt x="gd539" y="gd540"/>
                  </a:lnTo>
                  <a:lnTo>
                    <a:pt x="gd541" y="gd542"/>
                  </a:lnTo>
                  <a:lnTo>
                    <a:pt x="gd543" y="gd544"/>
                  </a:lnTo>
                  <a:lnTo>
                    <a:pt x="gd545" y="gd546"/>
                  </a:lnTo>
                  <a:lnTo>
                    <a:pt x="gd547" y="gd548"/>
                  </a:lnTo>
                  <a:lnTo>
                    <a:pt x="gd549" y="gd550"/>
                  </a:lnTo>
                  <a:lnTo>
                    <a:pt x="gd551" y="gd552"/>
                  </a:lnTo>
                  <a:lnTo>
                    <a:pt x="gd553" y="gd554"/>
                  </a:lnTo>
                  <a:lnTo>
                    <a:pt x="gd555" y="gd556"/>
                  </a:lnTo>
                  <a:lnTo>
                    <a:pt x="gd557" y="gd558"/>
                  </a:lnTo>
                  <a:lnTo>
                    <a:pt x="gd559" y="gd560"/>
                  </a:lnTo>
                  <a:lnTo>
                    <a:pt x="gd561" y="gd562"/>
                  </a:lnTo>
                  <a:lnTo>
                    <a:pt x="gd563" y="gd564"/>
                  </a:lnTo>
                  <a:lnTo>
                    <a:pt x="gd565" y="gd566"/>
                  </a:lnTo>
                  <a:lnTo>
                    <a:pt x="gd567" y="gd568"/>
                  </a:lnTo>
                  <a:lnTo>
                    <a:pt x="gd569" y="gd570"/>
                  </a:lnTo>
                  <a:lnTo>
                    <a:pt x="gd571" y="gd572"/>
                  </a:lnTo>
                  <a:lnTo>
                    <a:pt x="gd573" y="gd574"/>
                  </a:lnTo>
                  <a:lnTo>
                    <a:pt x="gd575" y="gd576"/>
                  </a:lnTo>
                  <a:lnTo>
                    <a:pt x="gd577" y="gd578"/>
                  </a:lnTo>
                  <a:lnTo>
                    <a:pt x="gd579" y="gd580"/>
                  </a:lnTo>
                  <a:lnTo>
                    <a:pt x="gd581" y="gd582"/>
                  </a:lnTo>
                  <a:lnTo>
                    <a:pt x="gd583" y="gd584"/>
                  </a:lnTo>
                  <a:lnTo>
                    <a:pt x="gd585" y="gd586"/>
                  </a:lnTo>
                  <a:lnTo>
                    <a:pt x="gd587" y="gd588"/>
                  </a:lnTo>
                  <a:lnTo>
                    <a:pt x="gd589" y="gd590"/>
                  </a:lnTo>
                  <a:lnTo>
                    <a:pt x="gd591" y="gd592"/>
                  </a:lnTo>
                  <a:lnTo>
                    <a:pt x="gd593" y="gd594"/>
                  </a:lnTo>
                  <a:lnTo>
                    <a:pt x="gd595" y="gd596"/>
                  </a:lnTo>
                  <a:lnTo>
                    <a:pt x="gd597" y="gd598"/>
                  </a:lnTo>
                  <a:lnTo>
                    <a:pt x="gd599" y="gd600"/>
                  </a:lnTo>
                  <a:lnTo>
                    <a:pt x="gd601" y="gd602"/>
                  </a:lnTo>
                  <a:lnTo>
                    <a:pt x="gd603" y="gd604"/>
                  </a:lnTo>
                  <a:lnTo>
                    <a:pt x="gd605" y="gd606"/>
                  </a:lnTo>
                  <a:lnTo>
                    <a:pt x="gd607" y="gd608"/>
                  </a:lnTo>
                  <a:lnTo>
                    <a:pt x="gd609" y="gd610"/>
                  </a:lnTo>
                  <a:lnTo>
                    <a:pt x="gd611" y="gd612"/>
                  </a:lnTo>
                  <a:lnTo>
                    <a:pt x="gd613" y="gd614"/>
                  </a:lnTo>
                  <a:lnTo>
                    <a:pt x="gd615" y="gd616"/>
                  </a:lnTo>
                  <a:lnTo>
                    <a:pt x="gd617" y="gd618"/>
                  </a:lnTo>
                  <a:lnTo>
                    <a:pt x="gd619" y="gd620"/>
                  </a:lnTo>
                  <a:lnTo>
                    <a:pt x="gd621" y="gd622"/>
                  </a:lnTo>
                  <a:lnTo>
                    <a:pt x="gd623" y="gd624"/>
                  </a:lnTo>
                  <a:lnTo>
                    <a:pt x="gd625" y="gd626"/>
                  </a:lnTo>
                  <a:lnTo>
                    <a:pt x="gd627" y="gd628"/>
                  </a:lnTo>
                  <a:lnTo>
                    <a:pt x="gd629" y="gd630"/>
                  </a:lnTo>
                  <a:lnTo>
                    <a:pt x="gd631" y="gd632"/>
                  </a:lnTo>
                  <a:lnTo>
                    <a:pt x="gd633" y="gd634"/>
                  </a:lnTo>
                  <a:lnTo>
                    <a:pt x="gd635" y="gd636"/>
                  </a:lnTo>
                  <a:lnTo>
                    <a:pt x="gd637" y="gd638"/>
                  </a:lnTo>
                  <a:lnTo>
                    <a:pt x="gd639" y="gd640"/>
                  </a:lnTo>
                  <a:lnTo>
                    <a:pt x="gd641" y="gd642"/>
                  </a:lnTo>
                  <a:lnTo>
                    <a:pt x="gd643" y="gd644"/>
                  </a:lnTo>
                  <a:lnTo>
                    <a:pt x="gd645" y="gd646"/>
                  </a:lnTo>
                  <a:lnTo>
                    <a:pt x="gd647" y="gd648"/>
                  </a:lnTo>
                  <a:lnTo>
                    <a:pt x="gd649" y="gd650"/>
                  </a:lnTo>
                  <a:lnTo>
                    <a:pt x="gd651" y="gd652"/>
                  </a:lnTo>
                  <a:lnTo>
                    <a:pt x="gd653" y="gd654"/>
                  </a:lnTo>
                  <a:lnTo>
                    <a:pt x="gd655" y="gd656"/>
                  </a:lnTo>
                  <a:lnTo>
                    <a:pt x="gd657" y="gd658"/>
                  </a:lnTo>
                  <a:lnTo>
                    <a:pt x="gd659" y="gd660"/>
                  </a:lnTo>
                  <a:lnTo>
                    <a:pt x="gd661" y="gd662"/>
                  </a:lnTo>
                  <a:lnTo>
                    <a:pt x="gd663" y="gd664"/>
                  </a:lnTo>
                  <a:lnTo>
                    <a:pt x="gd665" y="gd666"/>
                  </a:lnTo>
                  <a:lnTo>
                    <a:pt x="gd667" y="gd668"/>
                  </a:lnTo>
                  <a:lnTo>
                    <a:pt x="gd669" y="gd670"/>
                  </a:lnTo>
                  <a:lnTo>
                    <a:pt x="gd671" y="gd672"/>
                  </a:lnTo>
                  <a:lnTo>
                    <a:pt x="gd673" y="gd674"/>
                  </a:lnTo>
                  <a:lnTo>
                    <a:pt x="gd675" y="gd676"/>
                  </a:lnTo>
                  <a:lnTo>
                    <a:pt x="gd677" y="gd678"/>
                  </a:lnTo>
                  <a:lnTo>
                    <a:pt x="gd679" y="gd680"/>
                  </a:lnTo>
                  <a:lnTo>
                    <a:pt x="gd681" y="gd682"/>
                  </a:lnTo>
                  <a:lnTo>
                    <a:pt x="gd683" y="gd684"/>
                  </a:lnTo>
                  <a:lnTo>
                    <a:pt x="gd685" y="gd686"/>
                  </a:lnTo>
                  <a:lnTo>
                    <a:pt x="gd687" y="gd688"/>
                  </a:lnTo>
                  <a:lnTo>
                    <a:pt x="gd689" y="gd690"/>
                  </a:lnTo>
                  <a:lnTo>
                    <a:pt x="gd691" y="gd692"/>
                  </a:lnTo>
                  <a:lnTo>
                    <a:pt x="gd693" y="gd694"/>
                  </a:lnTo>
                  <a:lnTo>
                    <a:pt x="gd695" y="gd696"/>
                  </a:lnTo>
                  <a:lnTo>
                    <a:pt x="gd697" y="gd698"/>
                  </a:lnTo>
                  <a:lnTo>
                    <a:pt x="gd699" y="gd700"/>
                  </a:lnTo>
                  <a:lnTo>
                    <a:pt x="gd701" y="gd702"/>
                  </a:lnTo>
                  <a:lnTo>
                    <a:pt x="gd703" y="gd704"/>
                  </a:lnTo>
                  <a:lnTo>
                    <a:pt x="gd705" y="gd706"/>
                  </a:lnTo>
                  <a:lnTo>
                    <a:pt x="gd707" y="gd708"/>
                  </a:lnTo>
                  <a:lnTo>
                    <a:pt x="gd709" y="gd710"/>
                  </a:lnTo>
                  <a:lnTo>
                    <a:pt x="gd711" y="gd712"/>
                  </a:lnTo>
                  <a:lnTo>
                    <a:pt x="gd713" y="gd714"/>
                  </a:lnTo>
                  <a:lnTo>
                    <a:pt x="gd715" y="gd716"/>
                  </a:lnTo>
                  <a:lnTo>
                    <a:pt x="gd717" y="gd718"/>
                  </a:lnTo>
                  <a:lnTo>
                    <a:pt x="gd719" y="gd720"/>
                  </a:lnTo>
                  <a:lnTo>
                    <a:pt x="gd721" y="gd722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</p:grpSp>
      <p:grpSp>
        <p:nvGrpSpPr>
          <p:cNvPr id="26634" name="Group 26634"/>
          <p:cNvGrpSpPr/>
          <p:nvPr/>
        </p:nvGrpSpPr>
        <p:grpSpPr bwMode="auto">
          <a:xfrm>
            <a:off x="838200" y="3048000"/>
            <a:ext cx="1181099" cy="2171700"/>
            <a:chOff x="1248" y="240"/>
            <a:chExt cx="4176" cy="3600"/>
          </a:xfrm>
        </p:grpSpPr>
        <p:sp>
          <p:nvSpPr>
            <p:cNvPr id="26635" name="Pyr1"/>
            <p:cNvSpPr>
              <a:spLocks noChangeShapeType="1"/>
            </p:cNvSpPr>
            <p:nvPr/>
          </p:nvSpPr>
          <p:spPr bwMode="auto">
            <a:xfrm>
              <a:off x="2873" y="240"/>
              <a:ext cx="936" cy="798"/>
            </a:xfrm>
            <a:custGeom>
              <a:avLst/>
              <a:gdLst>
                <a:gd name="gd0" fmla="val 65536"/>
                <a:gd name="gd1" fmla="val 10800"/>
                <a:gd name="gd2" fmla="val 0"/>
                <a:gd name="gd3" fmla="val 21600"/>
                <a:gd name="gd4" fmla="val 21600"/>
                <a:gd name="gd5" fmla="val 0"/>
                <a:gd name="gd6" fmla="val 21600"/>
                <a:gd name="gd7" fmla="val 10800"/>
                <a:gd name="gd8" fmla="val 0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close/>
                </a:path>
              </a:pathLst>
            </a:custGeom>
            <a:solidFill>
              <a:srgbClr val="D8EBB3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36" name="Pyr2"/>
            <p:cNvSpPr>
              <a:spLocks noChangeShapeType="1"/>
            </p:cNvSpPr>
            <p:nvPr/>
          </p:nvSpPr>
          <p:spPr bwMode="auto">
            <a:xfrm>
              <a:off x="2331" y="1038"/>
              <a:ext cx="2015" cy="936"/>
            </a:xfrm>
            <a:custGeom>
              <a:avLst/>
              <a:gdLst>
                <a:gd name="gd0" fmla="val 65536"/>
                <a:gd name="gd1" fmla="val 5787"/>
                <a:gd name="gd2" fmla="val 0"/>
                <a:gd name="gd3" fmla="val 15812"/>
                <a:gd name="gd4" fmla="val 0"/>
                <a:gd name="gd5" fmla="val 21600"/>
                <a:gd name="gd6" fmla="val 21600"/>
                <a:gd name="gd7" fmla="val 0"/>
                <a:gd name="gd8" fmla="val 21600"/>
                <a:gd name="gd9" fmla="val 5787"/>
                <a:gd name="gd10" fmla="val 0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</a:pathLst>
            </a:custGeom>
            <a:solidFill>
              <a:srgbClr val="CCCCFF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37" name="Pyr3"/>
            <p:cNvSpPr>
              <a:spLocks noChangeShapeType="1"/>
            </p:cNvSpPr>
            <p:nvPr/>
          </p:nvSpPr>
          <p:spPr bwMode="auto">
            <a:xfrm>
              <a:off x="1795" y="1974"/>
              <a:ext cx="3087" cy="935"/>
            </a:xfrm>
            <a:custGeom>
              <a:avLst/>
              <a:gdLst>
                <a:gd name="gd0" fmla="val 65536"/>
                <a:gd name="gd1" fmla="val 3768"/>
                <a:gd name="gd2" fmla="val 0"/>
                <a:gd name="gd3" fmla="val 17831"/>
                <a:gd name="gd4" fmla="val 0"/>
                <a:gd name="gd5" fmla="val 21600"/>
                <a:gd name="gd6" fmla="val 21600"/>
                <a:gd name="gd7" fmla="val 0"/>
                <a:gd name="gd8" fmla="val 21600"/>
                <a:gd name="gd9" fmla="val 3768"/>
                <a:gd name="gd10" fmla="val 0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</a:pathLst>
            </a:custGeom>
            <a:solidFill>
              <a:srgbClr val="FFBE7D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38" name="Pyr4"/>
            <p:cNvSpPr>
              <a:spLocks noChangeShapeType="1"/>
            </p:cNvSpPr>
            <p:nvPr/>
          </p:nvSpPr>
          <p:spPr bwMode="auto">
            <a:xfrm>
              <a:off x="1248" y="2904"/>
              <a:ext cx="4176" cy="936"/>
            </a:xfrm>
            <a:custGeom>
              <a:avLst/>
              <a:gdLst>
                <a:gd name="gd0" fmla="val 65536"/>
                <a:gd name="gd1" fmla="val 2793"/>
                <a:gd name="gd2" fmla="val 0"/>
                <a:gd name="gd3" fmla="val 18806"/>
                <a:gd name="gd4" fmla="val 0"/>
                <a:gd name="gd5" fmla="val 21600"/>
                <a:gd name="gd6" fmla="val 21600"/>
                <a:gd name="gd7" fmla="val 0"/>
                <a:gd name="gd8" fmla="val 21600"/>
                <a:gd name="gd9" fmla="val 2793"/>
                <a:gd name="gd10" fmla="val 0"/>
              </a:gdLst>
              <a:ahLst/>
              <a:cxnLst/>
              <a:rect l="0" t="0" r="r" b="b"/>
              <a:pathLst>
                <a:path w="21600" h="21600" fill="norm" stroke="1" extrusionOk="0">
                  <a:moveTo>
                    <a:pt x="gd1" y="gd2"/>
                  </a:moveTo>
                  <a:lnTo>
                    <a:pt x="gd3" y="gd4"/>
                  </a:lnTo>
                  <a:lnTo>
                    <a:pt x="gd5" y="gd6"/>
                  </a:lnTo>
                  <a:lnTo>
                    <a:pt x="gd7" y="gd8"/>
                  </a:lnTo>
                  <a:lnTo>
                    <a:pt x="gd9" y="gd10"/>
                  </a:lnTo>
                  <a:close/>
                </a:path>
              </a:pathLst>
            </a:custGeom>
            <a:solidFill>
              <a:srgbClr val="FFFFCC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26639" name="Ribbon1Sharp"/>
          <p:cNvSpPr>
            <a:spLocks noChangeShapeType="1" noGrp="1"/>
          </p:cNvSpPr>
          <p:nvPr/>
        </p:nvSpPr>
        <p:spPr bwMode="auto">
          <a:xfrm>
            <a:off x="4953000" y="2438400"/>
            <a:ext cx="1295400" cy="609600"/>
          </a:xfrm>
          <a:custGeom>
            <a:avLst>
              <a:gd name="adj0" fmla="val 5400"/>
              <a:gd name="adj1" fmla="val 2400"/>
            </a:avLst>
            <a:gdLst>
              <a:gd name="gd0" fmla="val 65536"/>
              <a:gd name="gd1" fmla="+- 21600 21600 21600"/>
              <a:gd name="gd2" fmla="+- adj0 21600 21600"/>
              <a:gd name="gd3" fmla="+- adj0 21600 21600"/>
              <a:gd name="gd4" fmla="+- 21600 21600 gd3"/>
              <a:gd name="gd5" fmla="+- 21600 21600 gd2"/>
              <a:gd name="gd6" fmla="+- adj1 21600 21600"/>
              <a:gd name="gd7" fmla="+- 21600 21600 adj1"/>
              <a:gd name="gd8" fmla="*/ adj1 21600 21600"/>
              <a:gd name="gd9" fmla="+- 21600 21600 gd8"/>
              <a:gd name="gd10" fmla="+- 21600 adj1 21600"/>
              <a:gd name="gd11" fmla="+- 21600 21600 adj1"/>
              <a:gd name="gd12" fmla="+- 21600 21600 21600"/>
              <a:gd name="gd13" fmla="+- 21600 21600 21600"/>
              <a:gd name="gd14" fmla="+- 21600 21600 21600"/>
              <a:gd name="gd15" fmla="+- 21600 21600 21600"/>
              <a:gd name="gd16" fmla="+- 21600 21600 21600"/>
              <a:gd name="gd17" fmla="+- 21600 21600 21600"/>
              <a:gd name="gd18" fmla="+- 21600 21600 21600"/>
              <a:gd name="gd19" fmla="+- 21600 21600 21600"/>
              <a:gd name="gd20" fmla="+- 21600 21600 21600"/>
              <a:gd name="gd21" fmla="+- 21600 21600 21600"/>
              <a:gd name="gd22" fmla="+- 21600 21600 21600"/>
              <a:gd name="gd23" fmla="val 0"/>
              <a:gd name="gd24" fmla="val 0"/>
              <a:gd name="gd25" fmla="val 2700"/>
              <a:gd name="gd26" fmla="val 10800"/>
              <a:gd name="gd27" fmla="val 0"/>
              <a:gd name="gd28" fmla="val 21600"/>
              <a:gd name="gd29" fmla="val 327"/>
              <a:gd name="gd30" fmla="val 21600"/>
              <a:gd name="gd31" fmla="val 327"/>
              <a:gd name="gd32" fmla="val 21600"/>
              <a:gd name="gd33" fmla="val 21600"/>
              <a:gd name="gd34" fmla="val 21600"/>
              <a:gd name="gd35" fmla="val 21600"/>
              <a:gd name="gd36" fmla="val 21600"/>
              <a:gd name="gd37" fmla="val 21600"/>
              <a:gd name="gd38" fmla="val 21600"/>
              <a:gd name="gd39" fmla="val 18900"/>
              <a:gd name="gd40" fmla="val 10800"/>
              <a:gd name="gd41" fmla="val 21600"/>
              <a:gd name="gd42" fmla="val 328"/>
              <a:gd name="gd43" fmla="val 21600"/>
              <a:gd name="gd44" fmla="val 328"/>
              <a:gd name="gd45" fmla="val 21600"/>
              <a:gd name="gd46" fmla="val 328"/>
              <a:gd name="gd47" fmla="val 327"/>
              <a:gd name="gd48" fmla="val 328"/>
              <a:gd name="gd49" fmla="val 327"/>
              <a:gd name="gd50" fmla="val 0"/>
              <a:gd name="gd51" fmla="val 327"/>
              <a:gd name="gd52" fmla="val 328"/>
              <a:gd name="gd53" fmla="val 327"/>
              <a:gd name="gd54" fmla="val 328"/>
              <a:gd name="gd55" fmla="val 327"/>
              <a:gd name="gd56" fmla="val 21600"/>
              <a:gd name="gd57" fmla="val 327"/>
              <a:gd name="gd58" fmla="val 0"/>
              <a:gd name="gd59" fmla="val 327"/>
              <a:gd name="gd60" fmla="val 328"/>
              <a:gd name="gd61" fmla="val 21600"/>
              <a:gd name="gd62" fmla="val 328"/>
              <a:gd name="gd63" fmla="val 21600"/>
              <a:gd name="gd64" fmla="val 328"/>
              <a:gd name="gd65" fmla="val 21600"/>
              <a:gd name="gd66" fmla="val 21600"/>
              <a:gd name="gd67" fmla="val 21600"/>
              <a:gd name="gd68" fmla="val 328"/>
              <a:gd name="gd69" fmla="val 21600"/>
              <a:gd name="gd70" fmla="val 328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23" y="gd24"/>
                </a:move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ne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</a:path>
              <a:path w="21600" h="21600" fill="none" stroke="1" extrusionOk="0">
                <a:moveTo>
                  <a:pt x="gd57" y="gd58"/>
                </a:moveTo>
                <a:lnTo>
                  <a:pt x="gd59" y="gd60"/>
                </a:lnTo>
              </a:path>
              <a:path w="21600" h="21600" fill="none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</a:path>
              <a:path w="21600" h="21600" fill="none" stroke="1" extrusionOk="0">
                <a:moveTo>
                  <a:pt x="gd67" y="gd68"/>
                </a:moveTo>
                <a:lnTo>
                  <a:pt x="gd69" y="gd70"/>
                </a:lnTo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0" name="Ribbon2Sharp"/>
          <p:cNvSpPr>
            <a:spLocks noChangeShapeType="1" noGrp="1"/>
          </p:cNvSpPr>
          <p:nvPr/>
        </p:nvSpPr>
        <p:spPr bwMode="auto">
          <a:xfrm>
            <a:off x="1905000" y="2590800"/>
            <a:ext cx="990600" cy="914400"/>
          </a:xfrm>
          <a:custGeom>
            <a:avLst>
              <a:gd name="adj0" fmla="val 5400"/>
              <a:gd name="adj1" fmla="val 2400"/>
            </a:avLst>
            <a:gdLst>
              <a:gd name="gd0" fmla="val 65536"/>
              <a:gd name="gd1" fmla="+- 21600 21600 21600"/>
              <a:gd name="gd2" fmla="+- adj0 21600 21600"/>
              <a:gd name="gd3" fmla="+- adj0 21600 21600"/>
              <a:gd name="gd4" fmla="+- 21600 21600 gd3"/>
              <a:gd name="gd5" fmla="+- 21600 21600 gd2"/>
              <a:gd name="gd6" fmla="+- adj1 21600 21600"/>
              <a:gd name="gd7" fmla="+- 21600 21600 adj1"/>
              <a:gd name="gd8" fmla="*/ adj1 21600 21600"/>
              <a:gd name="gd9" fmla="+- 21600 21600 gd8"/>
              <a:gd name="gd10" fmla="+- 21600 adj1 21600"/>
              <a:gd name="gd11" fmla="+- 21600 21600 adj1"/>
              <a:gd name="gd12" fmla="+- 21600 21600 21600"/>
              <a:gd name="gd13" fmla="+- 21600 21600 21600"/>
              <a:gd name="gd14" fmla="+- 21600 21600 21600"/>
              <a:gd name="gd15" fmla="+- 21600 21600 21600"/>
              <a:gd name="gd16" fmla="+- 21600 21600 21600"/>
              <a:gd name="gd17" fmla="+- 21600 21600 21600"/>
              <a:gd name="gd18" fmla="+- 21600 21600 21600"/>
              <a:gd name="gd19" fmla="+- 21600 21600 21600"/>
              <a:gd name="gd20" fmla="+- 21600 21600 21600"/>
              <a:gd name="gd21" fmla="+- 21600 21600 21600"/>
              <a:gd name="gd22" fmla="+- 21600 21600 21600"/>
              <a:gd name="gd23" fmla="val 0"/>
              <a:gd name="gd24" fmla="val 0"/>
              <a:gd name="gd25" fmla="val 2700"/>
              <a:gd name="gd26" fmla="val 10800"/>
              <a:gd name="gd27" fmla="val 0"/>
              <a:gd name="gd28" fmla="val 21600"/>
              <a:gd name="gd29" fmla="val 327"/>
              <a:gd name="gd30" fmla="val 21600"/>
              <a:gd name="gd31" fmla="val 327"/>
              <a:gd name="gd32" fmla="val 21600"/>
              <a:gd name="gd33" fmla="val 21600"/>
              <a:gd name="gd34" fmla="val 21600"/>
              <a:gd name="gd35" fmla="val 21600"/>
              <a:gd name="gd36" fmla="val 21600"/>
              <a:gd name="gd37" fmla="val 21600"/>
              <a:gd name="gd38" fmla="val 21600"/>
              <a:gd name="gd39" fmla="val 18900"/>
              <a:gd name="gd40" fmla="val 10800"/>
              <a:gd name="gd41" fmla="val 21600"/>
              <a:gd name="gd42" fmla="val 328"/>
              <a:gd name="gd43" fmla="val 21600"/>
              <a:gd name="gd44" fmla="val 328"/>
              <a:gd name="gd45" fmla="val 21600"/>
              <a:gd name="gd46" fmla="val 328"/>
              <a:gd name="gd47" fmla="val 327"/>
              <a:gd name="gd48" fmla="val 328"/>
              <a:gd name="gd49" fmla="val 327"/>
              <a:gd name="gd50" fmla="val 0"/>
              <a:gd name="gd51" fmla="val 327"/>
              <a:gd name="gd52" fmla="val 328"/>
              <a:gd name="gd53" fmla="val 327"/>
              <a:gd name="gd54" fmla="val 328"/>
              <a:gd name="gd55" fmla="val 327"/>
              <a:gd name="gd56" fmla="val 21600"/>
              <a:gd name="gd57" fmla="val 327"/>
              <a:gd name="gd58" fmla="val 0"/>
              <a:gd name="gd59" fmla="val 327"/>
              <a:gd name="gd60" fmla="val 328"/>
              <a:gd name="gd61" fmla="val 21600"/>
              <a:gd name="gd62" fmla="val 21600"/>
              <a:gd name="gd63" fmla="val 21600"/>
              <a:gd name="gd64" fmla="val 21600"/>
              <a:gd name="gd65" fmla="val 21600"/>
              <a:gd name="gd66" fmla="val 328"/>
              <a:gd name="gd67" fmla="val 21600"/>
              <a:gd name="gd68" fmla="val 21600"/>
              <a:gd name="gd69" fmla="val 21600"/>
              <a:gd name="gd70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23" y="gd24"/>
                </a:move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ne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</a:path>
              <a:path w="21600" h="21600" fill="none" stroke="1" extrusionOk="0">
                <a:moveTo>
                  <a:pt x="gd57" y="gd58"/>
                </a:moveTo>
                <a:lnTo>
                  <a:pt x="gd59" y="gd60"/>
                </a:lnTo>
              </a:path>
              <a:path w="21600" h="21600" fill="none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</a:path>
              <a:path w="21600" h="21600" fill="none" stroke="1" extrusionOk="0">
                <a:moveTo>
                  <a:pt x="gd67" y="gd68"/>
                </a:moveTo>
                <a:lnTo>
                  <a:pt x="gd69" y="gd70"/>
                </a:lnTo>
              </a:path>
            </a:pathLst>
          </a:custGeom>
          <a:solidFill>
            <a:srgbClr val="CCCC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1" name="scanner1"/>
          <p:cNvSpPr>
            <a:spLocks noChangeShapeType="1" noGrp="1"/>
          </p:cNvSpPr>
          <p:nvPr/>
        </p:nvSpPr>
        <p:spPr bwMode="auto">
          <a:xfrm>
            <a:off x="5562600" y="4267200"/>
            <a:ext cx="1809750" cy="904875"/>
          </a:xfrm>
          <a:custGeom>
            <a:avLst/>
            <a:gdLst>
              <a:gd name="gd0" fmla="val 65536"/>
              <a:gd name="gd1" fmla="val 15350"/>
              <a:gd name="gd2" fmla="val 4547"/>
              <a:gd name="gd3" fmla="val 21600"/>
              <a:gd name="gd4" fmla="val 7200"/>
              <a:gd name="gd5" fmla="val 21600"/>
              <a:gd name="gd6" fmla="val 10800"/>
              <a:gd name="gd7" fmla="val 21600"/>
              <a:gd name="gd8" fmla="val 12695"/>
              <a:gd name="gd9" fmla="val 13925"/>
              <a:gd name="gd10" fmla="val 21600"/>
              <a:gd name="gd11" fmla="val 10964"/>
              <a:gd name="gd12" fmla="val 19326"/>
              <a:gd name="gd13" fmla="val 0"/>
              <a:gd name="gd14" fmla="val 11558"/>
              <a:gd name="gd15" fmla="val 0"/>
              <a:gd name="gd16" fmla="val 10800"/>
              <a:gd name="gd17" fmla="val 0"/>
              <a:gd name="gd18" fmla="val 6063"/>
              <a:gd name="gd19" fmla="val 7456"/>
              <a:gd name="gd20" fmla="val 0"/>
              <a:gd name="gd21" fmla="val 8552"/>
              <a:gd name="gd22" fmla="val 568"/>
              <a:gd name="gd23" fmla="val 10964"/>
              <a:gd name="gd24" fmla="val 568"/>
              <a:gd name="gd25" fmla="val 18749"/>
              <a:gd name="gd26" fmla="val 947"/>
              <a:gd name="gd27" fmla="val 15350"/>
              <a:gd name="gd28" fmla="val 4547"/>
              <a:gd name="gd29" fmla="val 15350"/>
              <a:gd name="gd30" fmla="val 4547"/>
              <a:gd name="gd31" fmla="val 21600"/>
              <a:gd name="gd32" fmla="val 7200"/>
              <a:gd name="gd33" fmla="val 13925"/>
              <a:gd name="gd34" fmla="val 15347"/>
              <a:gd name="gd35" fmla="val 0"/>
              <a:gd name="gd36" fmla="val 6063"/>
              <a:gd name="gd37" fmla="val 8552"/>
              <a:gd name="gd38" fmla="val 568"/>
              <a:gd name="gd39" fmla="val 2083"/>
              <a:gd name="gd40" fmla="val 6063"/>
              <a:gd name="gd41" fmla="val 11951"/>
              <a:gd name="gd42" fmla="val 7579"/>
              <a:gd name="gd43" fmla="val 15350"/>
              <a:gd name="gd44" fmla="val 4547"/>
              <a:gd name="gd45" fmla="val 14254"/>
              <a:gd name="gd46" fmla="val 5684"/>
              <a:gd name="gd47" fmla="val 19078"/>
              <a:gd name="gd48" fmla="val 7768"/>
              <a:gd name="gd49" fmla="val 13815"/>
              <a:gd name="gd50" fmla="val 13074"/>
              <a:gd name="gd51" fmla="val 2083"/>
              <a:gd name="gd52" fmla="val 6063"/>
              <a:gd name="gd53" fmla="val 13925"/>
              <a:gd name="gd54" fmla="val 21600"/>
              <a:gd name="gd55" fmla="val 13925"/>
              <a:gd name="gd56" fmla="val 20463"/>
              <a:gd name="gd57" fmla="val 13925"/>
              <a:gd name="gd58" fmla="val 16674"/>
              <a:gd name="gd59" fmla="val 13925"/>
              <a:gd name="gd60" fmla="val 1534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  <a:path w="21600" h="21600" fill="norm" stroke="1" extrusionOk="0"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moveTo>
                  <a:pt x="gd37" y="gd38"/>
                </a:move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moveTo>
                  <a:pt x="gd45" y="gd46"/>
                </a:move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moveTo>
                  <a:pt x="gd53" y="gd54"/>
                </a:move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2" name="scanner2"/>
          <p:cNvSpPr>
            <a:spLocks noChangeShapeType="1" noGrp="1"/>
          </p:cNvSpPr>
          <p:nvPr/>
        </p:nvSpPr>
        <p:spPr bwMode="auto">
          <a:xfrm>
            <a:off x="4419600" y="1371600"/>
            <a:ext cx="1809750" cy="904875"/>
          </a:xfrm>
          <a:custGeom>
            <a:avLst/>
            <a:gdLst>
              <a:gd name="gd0" fmla="val 65536"/>
              <a:gd name="gd1" fmla="val 21600"/>
              <a:gd name="gd2" fmla="val 11183"/>
              <a:gd name="gd3" fmla="val 21600"/>
              <a:gd name="gd4" fmla="val 14017"/>
              <a:gd name="gd5" fmla="val 21600"/>
              <a:gd name="gd6" fmla="val 21600"/>
              <a:gd name="gd7" fmla="val 10800"/>
              <a:gd name="gd8" fmla="val 21600"/>
              <a:gd name="gd9" fmla="val 2353"/>
              <a:gd name="gd10" fmla="val 21600"/>
              <a:gd name="gd11" fmla="val 2353"/>
              <a:gd name="gd12" fmla="val 18996"/>
              <a:gd name="gd13" fmla="val 1991"/>
              <a:gd name="gd14" fmla="val 18919"/>
              <a:gd name="gd15" fmla="val 1689"/>
              <a:gd name="gd16" fmla="val 18766"/>
              <a:gd name="gd17" fmla="val 1388"/>
              <a:gd name="gd18" fmla="val 18536"/>
              <a:gd name="gd19" fmla="val 1086"/>
              <a:gd name="gd20" fmla="val 18230"/>
              <a:gd name="gd21" fmla="val 905"/>
              <a:gd name="gd22" fmla="val 18000"/>
              <a:gd name="gd23" fmla="val 664"/>
              <a:gd name="gd24" fmla="val 17617"/>
              <a:gd name="gd25" fmla="val 483"/>
              <a:gd name="gd26" fmla="val 17387"/>
              <a:gd name="gd27" fmla="val 362"/>
              <a:gd name="gd28" fmla="val 17004"/>
              <a:gd name="gd29" fmla="val 302"/>
              <a:gd name="gd30" fmla="val 16621"/>
              <a:gd name="gd31" fmla="val 181"/>
              <a:gd name="gd32" fmla="val 16315"/>
              <a:gd name="gd33" fmla="val 121"/>
              <a:gd name="gd34" fmla="val 15932"/>
              <a:gd name="gd35" fmla="val 60"/>
              <a:gd name="gd36" fmla="val 15626"/>
              <a:gd name="gd37" fmla="val 0"/>
              <a:gd name="gd38" fmla="val 15243"/>
              <a:gd name="gd39" fmla="val 0"/>
              <a:gd name="gd40" fmla="val 14936"/>
              <a:gd name="gd41" fmla="val 0"/>
              <a:gd name="gd42" fmla="val 14630"/>
              <a:gd name="gd43" fmla="val 60"/>
              <a:gd name="gd44" fmla="val 14323"/>
              <a:gd name="gd45" fmla="val 121"/>
              <a:gd name="gd46" fmla="val 13787"/>
              <a:gd name="gd47" fmla="val 302"/>
              <a:gd name="gd48" fmla="val 13251"/>
              <a:gd name="gd49" fmla="val 483"/>
              <a:gd name="gd50" fmla="val 12715"/>
              <a:gd name="gd51" fmla="val 724"/>
              <a:gd name="gd52" fmla="val 12255"/>
              <a:gd name="gd53" fmla="val 1026"/>
              <a:gd name="gd54" fmla="val 11719"/>
              <a:gd name="gd55" fmla="val 1327"/>
              <a:gd name="gd56" fmla="val 11336"/>
              <a:gd name="gd57" fmla="val 1508"/>
              <a:gd name="gd58" fmla="val 11183"/>
              <a:gd name="gd59" fmla="val 1750"/>
              <a:gd name="gd60" fmla="val 11030"/>
              <a:gd name="gd61" fmla="val 1931"/>
              <a:gd name="gd62" fmla="val 10877"/>
              <a:gd name="gd63" fmla="val 2172"/>
              <a:gd name="gd64" fmla="val 10800"/>
              <a:gd name="gd65" fmla="val 4646"/>
              <a:gd name="gd66" fmla="val 10800"/>
              <a:gd name="gd67" fmla="val 10800"/>
              <a:gd name="gd68" fmla="val 6587"/>
              <a:gd name="gd69" fmla="val 20454"/>
              <a:gd name="gd70" fmla="val 0"/>
              <a:gd name="gd71" fmla="val 20755"/>
              <a:gd name="gd72" fmla="val 1226"/>
              <a:gd name="gd73" fmla="val 6034"/>
              <a:gd name="gd74" fmla="val 11183"/>
              <a:gd name="gd75" fmla="val 21600"/>
              <a:gd name="gd76" fmla="val 11183"/>
              <a:gd name="gd77" fmla="val 2353"/>
              <a:gd name="gd78" fmla="val 18996"/>
              <a:gd name="gd79" fmla="val 5551"/>
              <a:gd name="gd80" fmla="val 18996"/>
              <a:gd name="gd81" fmla="val 17618"/>
              <a:gd name="gd82" fmla="val 18996"/>
              <a:gd name="gd83" fmla="val 21600"/>
              <a:gd name="gd84" fmla="val 18996"/>
              <a:gd name="gd85" fmla="val 2353"/>
              <a:gd name="gd86" fmla="val 18996"/>
              <a:gd name="gd87" fmla="val 3017"/>
              <a:gd name="gd88" fmla="val 18996"/>
              <a:gd name="gd89" fmla="val 3017"/>
              <a:gd name="gd90" fmla="val 19455"/>
              <a:gd name="gd91" fmla="val 3017"/>
              <a:gd name="gd92" fmla="val 21064"/>
              <a:gd name="gd93" fmla="val 3017"/>
              <a:gd name="gd94" fmla="val 21600"/>
              <a:gd name="gd95" fmla="val 3017"/>
              <a:gd name="gd96" fmla="val 18996"/>
              <a:gd name="gd97" fmla="val 3861"/>
              <a:gd name="gd98" fmla="val 18996"/>
              <a:gd name="gd99" fmla="val 3861"/>
              <a:gd name="gd100" fmla="val 19455"/>
              <a:gd name="gd101" fmla="val 3861"/>
              <a:gd name="gd102" fmla="val 21064"/>
              <a:gd name="gd103" fmla="val 3861"/>
              <a:gd name="gd104" fmla="val 21600"/>
              <a:gd name="gd105" fmla="val 3861"/>
              <a:gd name="gd106" fmla="val 18996"/>
              <a:gd name="gd107" fmla="val 4646"/>
              <a:gd name="gd108" fmla="val 18996"/>
              <a:gd name="gd109" fmla="val 4646"/>
              <a:gd name="gd110" fmla="val 19455"/>
              <a:gd name="gd111" fmla="val 4646"/>
              <a:gd name="gd112" fmla="val 21064"/>
              <a:gd name="gd113" fmla="val 4646"/>
              <a:gd name="gd114" fmla="val 21600"/>
              <a:gd name="gd115" fmla="val 4646"/>
              <a:gd name="gd116" fmla="val 18996"/>
              <a:gd name="gd117" fmla="val 5430"/>
              <a:gd name="gd118" fmla="val 18996"/>
              <a:gd name="gd119" fmla="val 5430"/>
              <a:gd name="gd120" fmla="val 19455"/>
              <a:gd name="gd121" fmla="val 5430"/>
              <a:gd name="gd122" fmla="val 21064"/>
              <a:gd name="gd123" fmla="val 5430"/>
              <a:gd name="gd124" fmla="val 21600"/>
              <a:gd name="gd125" fmla="val 5430"/>
              <a:gd name="gd126" fmla="val 18996"/>
              <a:gd name="gd127" fmla="val 6275"/>
              <a:gd name="gd128" fmla="val 18996"/>
              <a:gd name="gd129" fmla="val 6275"/>
              <a:gd name="gd130" fmla="val 19455"/>
              <a:gd name="gd131" fmla="val 6275"/>
              <a:gd name="gd132" fmla="val 21064"/>
              <a:gd name="gd133" fmla="val 6275"/>
              <a:gd name="gd134" fmla="val 21600"/>
              <a:gd name="gd135" fmla="val 6275"/>
              <a:gd name="gd136" fmla="val 18996"/>
              <a:gd name="gd137" fmla="val 7059"/>
              <a:gd name="gd138" fmla="val 19455"/>
              <a:gd name="gd139" fmla="val 7059"/>
              <a:gd name="gd140" fmla="val 21064"/>
              <a:gd name="gd141" fmla="val 7059"/>
              <a:gd name="gd142" fmla="val 21600"/>
              <a:gd name="gd143" fmla="val 7059"/>
              <a:gd name="gd144" fmla="val 18996"/>
              <a:gd name="gd145" fmla="val 7844"/>
              <a:gd name="gd146" fmla="val 18996"/>
              <a:gd name="gd147" fmla="val 7844"/>
              <a:gd name="gd148" fmla="val 19455"/>
              <a:gd name="gd149" fmla="val 7844"/>
              <a:gd name="gd150" fmla="val 21064"/>
              <a:gd name="gd151" fmla="val 7844"/>
              <a:gd name="gd152" fmla="val 21600"/>
              <a:gd name="gd153" fmla="val 7844"/>
              <a:gd name="gd154" fmla="val 18996"/>
              <a:gd name="gd155" fmla="val 8688"/>
              <a:gd name="gd156" fmla="val 18996"/>
              <a:gd name="gd157" fmla="val 8688"/>
              <a:gd name="gd158" fmla="val 19455"/>
              <a:gd name="gd159" fmla="val 8688"/>
              <a:gd name="gd160" fmla="val 21064"/>
              <a:gd name="gd161" fmla="val 8688"/>
              <a:gd name="gd162" fmla="val 21600"/>
              <a:gd name="gd163" fmla="val 8688"/>
              <a:gd name="gd164" fmla="val 18996"/>
              <a:gd name="gd165" fmla="val 9473"/>
              <a:gd name="gd166" fmla="val 18996"/>
              <a:gd name="gd167" fmla="val 9473"/>
              <a:gd name="gd168" fmla="val 19455"/>
              <a:gd name="gd169" fmla="val 9473"/>
              <a:gd name="gd170" fmla="val 21064"/>
              <a:gd name="gd171" fmla="val 9473"/>
              <a:gd name="gd172" fmla="val 21600"/>
              <a:gd name="gd173" fmla="val 9473"/>
              <a:gd name="gd174" fmla="val 18996"/>
              <a:gd name="gd175" fmla="val 10317"/>
              <a:gd name="gd176" fmla="val 18996"/>
              <a:gd name="gd177" fmla="val 10317"/>
              <a:gd name="gd178" fmla="val 19455"/>
              <a:gd name="gd179" fmla="val 10317"/>
              <a:gd name="gd180" fmla="val 21064"/>
              <a:gd name="gd181" fmla="val 10317"/>
              <a:gd name="gd182" fmla="val 21600"/>
              <a:gd name="gd183" fmla="val 10317"/>
              <a:gd name="gd184" fmla="val 18996"/>
              <a:gd name="gd185" fmla="val 11102"/>
              <a:gd name="gd186" fmla="val 18996"/>
              <a:gd name="gd187" fmla="val 11102"/>
              <a:gd name="gd188" fmla="val 19455"/>
              <a:gd name="gd189" fmla="val 11102"/>
              <a:gd name="gd190" fmla="val 21064"/>
              <a:gd name="gd191" fmla="val 11102"/>
              <a:gd name="gd192" fmla="val 21600"/>
              <a:gd name="gd193" fmla="val 11102"/>
              <a:gd name="gd194" fmla="val 18996"/>
              <a:gd name="gd195" fmla="val 11946"/>
              <a:gd name="gd196" fmla="val 18996"/>
              <a:gd name="gd197" fmla="val 11946"/>
              <a:gd name="gd198" fmla="val 21064"/>
              <a:gd name="gd199" fmla="val 11946"/>
              <a:gd name="gd200" fmla="val 21600"/>
              <a:gd name="gd201" fmla="val 11946"/>
              <a:gd name="gd202" fmla="val 18996"/>
              <a:gd name="gd203" fmla="val 12731"/>
              <a:gd name="gd204" fmla="val 18996"/>
              <a:gd name="gd205" fmla="val 12731"/>
              <a:gd name="gd206" fmla="val 19455"/>
              <a:gd name="gd207" fmla="val 12731"/>
              <a:gd name="gd208" fmla="val 21064"/>
              <a:gd name="gd209" fmla="val 12731"/>
              <a:gd name="gd210" fmla="val 21600"/>
              <a:gd name="gd211" fmla="val 12731"/>
              <a:gd name="gd212" fmla="val 18996"/>
              <a:gd name="gd213" fmla="val 13515"/>
              <a:gd name="gd214" fmla="val 18996"/>
              <a:gd name="gd215" fmla="val 13515"/>
              <a:gd name="gd216" fmla="val 19455"/>
              <a:gd name="gd217" fmla="val 13515"/>
              <a:gd name="gd218" fmla="val 21064"/>
              <a:gd name="gd219" fmla="val 13515"/>
              <a:gd name="gd220" fmla="val 21600"/>
              <a:gd name="gd221" fmla="val 13515"/>
              <a:gd name="gd222" fmla="val 18996"/>
              <a:gd name="gd223" fmla="val 14360"/>
              <a:gd name="gd224" fmla="val 18996"/>
              <a:gd name="gd225" fmla="val 14360"/>
              <a:gd name="gd226" fmla="val 19455"/>
              <a:gd name="gd227" fmla="val 14360"/>
              <a:gd name="gd228" fmla="val 21064"/>
              <a:gd name="gd229" fmla="val 14360"/>
              <a:gd name="gd230" fmla="val 21600"/>
              <a:gd name="gd231" fmla="val 14360"/>
              <a:gd name="gd232" fmla="val 18996"/>
              <a:gd name="gd233" fmla="val 15144"/>
              <a:gd name="gd234" fmla="val 18996"/>
              <a:gd name="gd235" fmla="val 15144"/>
              <a:gd name="gd236" fmla="val 19455"/>
              <a:gd name="gd237" fmla="val 15144"/>
              <a:gd name="gd238" fmla="val 21064"/>
              <a:gd name="gd239" fmla="val 15144"/>
              <a:gd name="gd240" fmla="val 21600"/>
              <a:gd name="gd241" fmla="val 15144"/>
              <a:gd name="gd242" fmla="val 18996"/>
              <a:gd name="gd243" fmla="val 15989"/>
              <a:gd name="gd244" fmla="val 18996"/>
              <a:gd name="gd245" fmla="val 15989"/>
              <a:gd name="gd246" fmla="val 19455"/>
              <a:gd name="gd247" fmla="val 15989"/>
              <a:gd name="gd248" fmla="val 21064"/>
              <a:gd name="gd249" fmla="val 15989"/>
              <a:gd name="gd250" fmla="val 21600"/>
              <a:gd name="gd251" fmla="val 15989"/>
              <a:gd name="gd252" fmla="val 18996"/>
              <a:gd name="gd253" fmla="val 16773"/>
              <a:gd name="gd254" fmla="val 18996"/>
              <a:gd name="gd255" fmla="val 16773"/>
              <a:gd name="gd256" fmla="val 19455"/>
              <a:gd name="gd257" fmla="val 16773"/>
              <a:gd name="gd258" fmla="val 21600"/>
              <a:gd name="gd259" fmla="val 16773"/>
              <a:gd name="gd260" fmla="val 18996"/>
              <a:gd name="gd261" fmla="val 17558"/>
              <a:gd name="gd262" fmla="val 18996"/>
              <a:gd name="gd263" fmla="val 17558"/>
              <a:gd name="gd264" fmla="val 19455"/>
              <a:gd name="gd265" fmla="val 17558"/>
              <a:gd name="gd266" fmla="val 21064"/>
              <a:gd name="gd267" fmla="val 17558"/>
              <a:gd name="gd268" fmla="val 21600"/>
              <a:gd name="gd269" fmla="val 17558"/>
              <a:gd name="gd270" fmla="val 18996"/>
              <a:gd name="gd271" fmla="val 18402"/>
              <a:gd name="gd272" fmla="val 18996"/>
              <a:gd name="gd273" fmla="val 18402"/>
              <a:gd name="gd274" fmla="val 19455"/>
              <a:gd name="gd275" fmla="val 18402"/>
              <a:gd name="gd276" fmla="val 21064"/>
              <a:gd name="gd277" fmla="val 18402"/>
              <a:gd name="gd278" fmla="val 21600"/>
              <a:gd name="gd279" fmla="val 18402"/>
              <a:gd name="gd280" fmla="val 18996"/>
              <a:gd name="gd281" fmla="val 19187"/>
              <a:gd name="gd282" fmla="val 18996"/>
              <a:gd name="gd283" fmla="val 19187"/>
              <a:gd name="gd284" fmla="val 19455"/>
              <a:gd name="gd285" fmla="val 19187"/>
              <a:gd name="gd286" fmla="val 21064"/>
              <a:gd name="gd287" fmla="val 19187"/>
              <a:gd name="gd288" fmla="val 21600"/>
              <a:gd name="gd289" fmla="val 19187"/>
              <a:gd name="gd290" fmla="val 18996"/>
              <a:gd name="gd291" fmla="val 20031"/>
              <a:gd name="gd292" fmla="val 18996"/>
              <a:gd name="gd293" fmla="val 20031"/>
              <a:gd name="gd294" fmla="val 19455"/>
              <a:gd name="gd295" fmla="val 20031"/>
              <a:gd name="gd296" fmla="val 21064"/>
              <a:gd name="gd297" fmla="val 20031"/>
              <a:gd name="gd298" fmla="val 21600"/>
              <a:gd name="gd299" fmla="val 20031"/>
              <a:gd name="gd300" fmla="val 18996"/>
              <a:gd name="gd301" fmla="val 20816"/>
              <a:gd name="gd302" fmla="val 18996"/>
              <a:gd name="gd303" fmla="val 20816"/>
              <a:gd name="gd304" fmla="val 19455"/>
              <a:gd name="gd305" fmla="val 20816"/>
              <a:gd name="gd306" fmla="val 21064"/>
              <a:gd name="gd307" fmla="val 20816"/>
              <a:gd name="gd308" fmla="val 21600"/>
              <a:gd name="gd309" fmla="val 19488"/>
              <a:gd name="gd310" fmla="val 11872"/>
              <a:gd name="gd311" fmla="val 20031"/>
              <a:gd name="gd312" fmla="val 11872"/>
              <a:gd name="gd313" fmla="val 20031"/>
              <a:gd name="gd314" fmla="val 12332"/>
              <a:gd name="gd315" fmla="val 19488"/>
              <a:gd name="gd316" fmla="val 12332"/>
              <a:gd name="gd317" fmla="val 19488"/>
              <a:gd name="gd318" fmla="val 11872"/>
              <a:gd name="gd319" fmla="val 20454"/>
              <a:gd name="gd320" fmla="val 11872"/>
              <a:gd name="gd321" fmla="val 21057"/>
              <a:gd name="gd322" fmla="val 11872"/>
              <a:gd name="gd323" fmla="val 21057"/>
              <a:gd name="gd324" fmla="val 12332"/>
              <a:gd name="gd325" fmla="val 20454"/>
              <a:gd name="gd326" fmla="val 12332"/>
              <a:gd name="gd327" fmla="val 20454"/>
              <a:gd name="gd328" fmla="val 1187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close/>
              </a:path>
              <a:path w="21600" h="21600" fill="norm" stroke="1" extrusionOk="0">
                <a:moveTo>
                  <a:pt x="gd77" y="gd78"/>
                </a:move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moveTo>
                  <a:pt x="gd87" y="gd88"/>
                </a:move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moveTo>
                  <a:pt x="gd97" y="gd98"/>
                </a:move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moveTo>
                  <a:pt x="gd107" y="gd108"/>
                </a:move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moveTo>
                  <a:pt x="gd117" y="gd118"/>
                </a:move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moveTo>
                  <a:pt x="gd127" y="gd128"/>
                </a:move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moveTo>
                  <a:pt x="gd137" y="gd138"/>
                </a:move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moveTo>
                  <a:pt x="gd147" y="gd148"/>
                </a:move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moveTo>
                  <a:pt x="gd157" y="gd158"/>
                </a:move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moveTo>
                  <a:pt x="gd167" y="gd168"/>
                </a:move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moveTo>
                  <a:pt x="gd177" y="gd178"/>
                </a:move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moveTo>
                  <a:pt x="gd187" y="gd188"/>
                </a:move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moveTo>
                  <a:pt x="gd197" y="gd198"/>
                </a:move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moveTo>
                  <a:pt x="gd207" y="gd208"/>
                </a:move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moveTo>
                  <a:pt x="gd217" y="gd218"/>
                </a:move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moveTo>
                  <a:pt x="gd227" y="gd228"/>
                </a:move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moveTo>
                  <a:pt x="gd237" y="gd238"/>
                </a:move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moveTo>
                  <a:pt x="gd247" y="gd248"/>
                </a:move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moveTo>
                  <a:pt x="gd257" y="gd258"/>
                </a:move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moveTo>
                  <a:pt x="gd267" y="gd268"/>
                </a:move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moveTo>
                  <a:pt x="gd277" y="gd278"/>
                </a:move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moveTo>
                  <a:pt x="gd287" y="gd288"/>
                </a:move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moveTo>
                  <a:pt x="gd297" y="gd298"/>
                </a:move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moveTo>
                  <a:pt x="gd309" y="gd310"/>
                </a:move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moveTo>
                  <a:pt x="gd319" y="gd320"/>
                </a:move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3" name="server"/>
          <p:cNvSpPr>
            <a:spLocks noChangeShapeType="1" noGrp="1"/>
          </p:cNvSpPr>
          <p:nvPr/>
        </p:nvSpPr>
        <p:spPr bwMode="auto">
          <a:xfrm>
            <a:off x="5257800" y="5410200"/>
            <a:ext cx="1066800" cy="104775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0"/>
              <a:gd name="gd5" fmla="val 21600"/>
              <a:gd name="gd6" fmla="val 21600"/>
              <a:gd name="gd7" fmla="val 0"/>
              <a:gd name="gd8" fmla="val 21600"/>
              <a:gd name="gd9" fmla="val 0"/>
              <a:gd name="gd10" fmla="val 0"/>
              <a:gd name="gd11" fmla="val 1662"/>
              <a:gd name="gd12" fmla="val 1709"/>
              <a:gd name="gd13" fmla="val 9046"/>
              <a:gd name="gd14" fmla="val 1709"/>
              <a:gd name="gd15" fmla="val 9046"/>
              <a:gd name="gd16" fmla="val 2331"/>
              <a:gd name="gd17" fmla="val 1662"/>
              <a:gd name="gd18" fmla="val 2331"/>
              <a:gd name="gd19" fmla="val 1662"/>
              <a:gd name="gd20" fmla="val 1709"/>
              <a:gd name="gd21" fmla="val 0"/>
              <a:gd name="gd22" fmla="val 4351"/>
              <a:gd name="gd23" fmla="val 10892"/>
              <a:gd name="gd24" fmla="val 4351"/>
              <a:gd name="gd25" fmla="val 10892"/>
              <a:gd name="gd26" fmla="val 14141"/>
              <a:gd name="gd27" fmla="val 21600"/>
              <a:gd name="gd28" fmla="val 14141"/>
              <a:gd name="gd29" fmla="val 11631"/>
              <a:gd name="gd30" fmla="val 1243"/>
              <a:gd name="gd31" fmla="val 20492"/>
              <a:gd name="gd32" fmla="val 1243"/>
              <a:gd name="gd33" fmla="val 20492"/>
              <a:gd name="gd34" fmla="val 1554"/>
              <a:gd name="gd35" fmla="val 11631"/>
              <a:gd name="gd36" fmla="val 1554"/>
              <a:gd name="gd37" fmla="val 11631"/>
              <a:gd name="gd38" fmla="val 1243"/>
              <a:gd name="gd39" fmla="val 11631"/>
              <a:gd name="gd40" fmla="val 3263"/>
              <a:gd name="gd41" fmla="val 20492"/>
              <a:gd name="gd42" fmla="val 3263"/>
              <a:gd name="gd43" fmla="val 20492"/>
              <a:gd name="gd44" fmla="val 3574"/>
              <a:gd name="gd45" fmla="val 11631"/>
              <a:gd name="gd46" fmla="val 3574"/>
              <a:gd name="gd47" fmla="val 11631"/>
              <a:gd name="gd48" fmla="val 3263"/>
              <a:gd name="gd49" fmla="val 11631"/>
              <a:gd name="gd50" fmla="val 6060"/>
              <a:gd name="gd51" fmla="val 20492"/>
              <a:gd name="gd52" fmla="val 6060"/>
              <a:gd name="gd53" fmla="val 20492"/>
              <a:gd name="gd54" fmla="val 6371"/>
              <a:gd name="gd55" fmla="val 11631"/>
              <a:gd name="gd56" fmla="val 6371"/>
              <a:gd name="gd57" fmla="val 11631"/>
              <a:gd name="gd58" fmla="val 6060"/>
              <a:gd name="gd59" fmla="val 11631"/>
              <a:gd name="gd60" fmla="val 8081"/>
              <a:gd name="gd61" fmla="val 20308"/>
              <a:gd name="gd62" fmla="val 8081"/>
              <a:gd name="gd63" fmla="val 20308"/>
              <a:gd name="gd64" fmla="val 8391"/>
              <a:gd name="gd65" fmla="val 11631"/>
              <a:gd name="gd66" fmla="val 8391"/>
              <a:gd name="gd67" fmla="val 11631"/>
              <a:gd name="gd68" fmla="val 8081"/>
              <a:gd name="gd69" fmla="val 11631"/>
              <a:gd name="gd70" fmla="val 4196"/>
              <a:gd name="gd71" fmla="val 12369"/>
              <a:gd name="gd72" fmla="val 4196"/>
              <a:gd name="gd73" fmla="val 12369"/>
              <a:gd name="gd74" fmla="val 4817"/>
              <a:gd name="gd75" fmla="val 11631"/>
              <a:gd name="gd76" fmla="val 4817"/>
              <a:gd name="gd77" fmla="val 11631"/>
              <a:gd name="gd78" fmla="val 4196"/>
              <a:gd name="gd79" fmla="val 14400"/>
              <a:gd name="gd80" fmla="val 4196"/>
              <a:gd name="gd81" fmla="val 15138"/>
              <a:gd name="gd82" fmla="val 4196"/>
              <a:gd name="gd83" fmla="val 15138"/>
              <a:gd name="gd84" fmla="val 4817"/>
              <a:gd name="gd85" fmla="val 14400"/>
              <a:gd name="gd86" fmla="val 4817"/>
              <a:gd name="gd87" fmla="val 14400"/>
              <a:gd name="gd88" fmla="val 4196"/>
              <a:gd name="gd89" fmla="val 16985"/>
              <a:gd name="gd90" fmla="val 4196"/>
              <a:gd name="gd91" fmla="val 17723"/>
              <a:gd name="gd92" fmla="val 4196"/>
              <a:gd name="gd93" fmla="val 17723"/>
              <a:gd name="gd94" fmla="val 4817"/>
              <a:gd name="gd95" fmla="val 16985"/>
              <a:gd name="gd96" fmla="val 4817"/>
              <a:gd name="gd97" fmla="val 16985"/>
              <a:gd name="gd98" fmla="val 4196"/>
              <a:gd name="gd99" fmla="val 19754"/>
              <a:gd name="gd100" fmla="val 4196"/>
              <a:gd name="gd101" fmla="val 20492"/>
              <a:gd name="gd102" fmla="val 4196"/>
              <a:gd name="gd103" fmla="val 20492"/>
              <a:gd name="gd104" fmla="val 4817"/>
              <a:gd name="gd105" fmla="val 19754"/>
              <a:gd name="gd106" fmla="val 4817"/>
              <a:gd name="gd107" fmla="val 19754"/>
              <a:gd name="gd108" fmla="val 4196"/>
              <a:gd name="gd109" fmla="val 11631"/>
              <a:gd name="gd110" fmla="val 9635"/>
              <a:gd name="gd111" fmla="val 12369"/>
              <a:gd name="gd112" fmla="val 9635"/>
              <a:gd name="gd113" fmla="val 12369"/>
              <a:gd name="gd114" fmla="val 10256"/>
              <a:gd name="gd115" fmla="val 11631"/>
              <a:gd name="gd116" fmla="val 10256"/>
              <a:gd name="gd117" fmla="val 11631"/>
              <a:gd name="gd118" fmla="val 9635"/>
              <a:gd name="gd119" fmla="val 14400"/>
              <a:gd name="gd120" fmla="val 9635"/>
              <a:gd name="gd121" fmla="val 15138"/>
              <a:gd name="gd122" fmla="val 9635"/>
              <a:gd name="gd123" fmla="val 15138"/>
              <a:gd name="gd124" fmla="val 10256"/>
              <a:gd name="gd125" fmla="val 14400"/>
              <a:gd name="gd126" fmla="val 10256"/>
              <a:gd name="gd127" fmla="val 14400"/>
              <a:gd name="gd128" fmla="val 9635"/>
              <a:gd name="gd129" fmla="val 16985"/>
              <a:gd name="gd130" fmla="val 9635"/>
              <a:gd name="gd131" fmla="val 17723"/>
              <a:gd name="gd132" fmla="val 9635"/>
              <a:gd name="gd133" fmla="val 17723"/>
              <a:gd name="gd134" fmla="val 10256"/>
              <a:gd name="gd135" fmla="val 16985"/>
              <a:gd name="gd136" fmla="val 10256"/>
              <a:gd name="gd137" fmla="val 16985"/>
              <a:gd name="gd138" fmla="val 9635"/>
              <a:gd name="gd139" fmla="val 19754"/>
              <a:gd name="gd140" fmla="val 9635"/>
              <a:gd name="gd141" fmla="val 20492"/>
              <a:gd name="gd142" fmla="val 9635"/>
              <a:gd name="gd143" fmla="val 20492"/>
              <a:gd name="gd144" fmla="val 10256"/>
              <a:gd name="gd145" fmla="val 19754"/>
              <a:gd name="gd146" fmla="val 10256"/>
              <a:gd name="gd147" fmla="val 19754"/>
              <a:gd name="gd148" fmla="val 9635"/>
              <a:gd name="gd149" fmla="val 10892"/>
              <a:gd name="gd150" fmla="val 14141"/>
              <a:gd name="gd151" fmla="val 10892"/>
              <a:gd name="gd152" fmla="val 15384"/>
              <a:gd name="gd153" fmla="val 10892"/>
              <a:gd name="gd154" fmla="val 20046"/>
              <a:gd name="gd155" fmla="val 10892"/>
              <a:gd name="gd156" fmla="val 21600"/>
              <a:gd name="gd157" fmla="val 10892"/>
              <a:gd name="gd158" fmla="val 14141"/>
              <a:gd name="gd159" fmla="val 10892"/>
              <a:gd name="gd160" fmla="val 4351"/>
              <a:gd name="gd161" fmla="val 10892"/>
              <a:gd name="gd162" fmla="val 3574"/>
              <a:gd name="gd163" fmla="val 10892"/>
              <a:gd name="gd164" fmla="val 932"/>
              <a:gd name="gd165" fmla="val 10892"/>
              <a:gd name="gd166" fmla="val 0"/>
              <a:gd name="gd167" fmla="val 10892"/>
              <a:gd name="gd168" fmla="val 435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moveTo>
                  <a:pt x="gd29" y="gd30"/>
                </a:move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moveTo>
                  <a:pt x="gd39" y="gd40"/>
                </a:move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moveTo>
                  <a:pt x="gd49" y="gd50"/>
                </a:move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moveTo>
                  <a:pt x="gd59" y="gd60"/>
                </a:move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moveTo>
                  <a:pt x="gd69" y="gd70"/>
                </a:move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moveTo>
                  <a:pt x="gd79" y="gd80"/>
                </a:move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moveTo>
                  <a:pt x="gd89" y="gd90"/>
                </a:move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moveTo>
                  <a:pt x="gd99" y="gd100"/>
                </a:move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moveTo>
                  <a:pt x="gd109" y="gd110"/>
                </a:move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moveTo>
                  <a:pt x="gd119" y="gd120"/>
                </a:move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moveTo>
                  <a:pt x="gd129" y="gd130"/>
                </a:move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moveTo>
                  <a:pt x="gd139" y="gd140"/>
                </a:move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moveTo>
                  <a:pt x="gd149" y="gd150"/>
                </a:move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moveTo>
                  <a:pt x="gd159" y="gd160"/>
                </a:move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4" name="sink1"/>
          <p:cNvSpPr>
            <a:spLocks noChangeShapeType="1" noGrp="1"/>
          </p:cNvSpPr>
          <p:nvPr/>
        </p:nvSpPr>
        <p:spPr bwMode="auto">
          <a:xfrm>
            <a:off x="6400800" y="2895600"/>
            <a:ext cx="1019174" cy="504825"/>
          </a:xfrm>
          <a:custGeom>
            <a:avLst/>
            <a:gdLst>
              <a:gd name="gd0" fmla="val 65536"/>
              <a:gd name="gd1" fmla="val 10595"/>
              <a:gd name="gd2" fmla="val 21600"/>
              <a:gd name="gd3" fmla="val 21600"/>
              <a:gd name="gd4" fmla="val 21600"/>
              <a:gd name="gd5" fmla="val 21600"/>
              <a:gd name="gd6" fmla="val 10800"/>
              <a:gd name="gd7" fmla="val 21600"/>
              <a:gd name="gd8" fmla="val 0"/>
              <a:gd name="gd9" fmla="val 10709"/>
              <a:gd name="gd10" fmla="val 0"/>
              <a:gd name="gd11" fmla="val 0"/>
              <a:gd name="gd12" fmla="val 0"/>
              <a:gd name="gd13" fmla="val 0"/>
              <a:gd name="gd14" fmla="val 10545"/>
              <a:gd name="gd15" fmla="val 0"/>
              <a:gd name="gd16" fmla="val 21600"/>
              <a:gd name="gd17" fmla="val 10595"/>
              <a:gd name="gd18" fmla="val 21600"/>
              <a:gd name="gd19" fmla="val 9478"/>
              <a:gd name="gd20" fmla="val 6945"/>
              <a:gd name="gd21" fmla="val 8157"/>
              <a:gd name="gd22" fmla="val 7200"/>
              <a:gd name="gd23" fmla="val 6835"/>
              <a:gd name="gd24" fmla="val 7625"/>
              <a:gd name="gd25" fmla="val 5787"/>
              <a:gd name="gd26" fmla="val 8249"/>
              <a:gd name="gd27" fmla="val 4762"/>
              <a:gd name="gd28" fmla="val 9014"/>
              <a:gd name="gd29" fmla="val 4375"/>
              <a:gd name="gd30" fmla="val 9524"/>
              <a:gd name="gd31" fmla="val 3987"/>
              <a:gd name="gd32" fmla="val 10006"/>
              <a:gd name="gd33" fmla="val 3646"/>
              <a:gd name="gd34" fmla="val 10431"/>
              <a:gd name="gd35" fmla="val 3349"/>
              <a:gd name="gd36" fmla="val 10913"/>
              <a:gd name="gd37" fmla="val 3144"/>
              <a:gd name="gd38" fmla="val 11537"/>
              <a:gd name="gd39" fmla="val 2962"/>
              <a:gd name="gd40" fmla="val 12076"/>
              <a:gd name="gd41" fmla="val 2848"/>
              <a:gd name="gd42" fmla="val 12557"/>
              <a:gd name="gd43" fmla="val 2848"/>
              <a:gd name="gd44" fmla="val 13124"/>
              <a:gd name="gd45" fmla="val 2962"/>
              <a:gd name="gd46" fmla="val 13861"/>
              <a:gd name="gd47" fmla="val 3053"/>
              <a:gd name="gd48" fmla="val 14400"/>
              <a:gd name="gd49" fmla="val 3258"/>
              <a:gd name="gd50" fmla="val 14995"/>
              <a:gd name="gd51" fmla="val 3532"/>
              <a:gd name="gd52" fmla="val 15619"/>
              <a:gd name="gd53" fmla="val 3828"/>
              <a:gd name="gd54" fmla="val 16157"/>
              <a:gd name="gd55" fmla="val 4170"/>
              <a:gd name="gd56" fmla="val 16781"/>
              <a:gd name="gd57" fmla="val 4671"/>
              <a:gd name="gd58" fmla="val 17263"/>
              <a:gd name="gd59" fmla="val 5104"/>
              <a:gd name="gd60" fmla="val 17688"/>
              <a:gd name="gd61" fmla="val 5696"/>
              <a:gd name="gd62" fmla="val 18057"/>
              <a:gd name="gd63" fmla="val 6334"/>
              <a:gd name="gd64" fmla="val 18425"/>
              <a:gd name="gd65" fmla="val 6927"/>
              <a:gd name="gd66" fmla="val 18794"/>
              <a:gd name="gd67" fmla="val 7656"/>
              <a:gd name="gd68" fmla="val 18964"/>
              <a:gd name="gd69" fmla="val 8339"/>
              <a:gd name="gd70" fmla="val 19219"/>
              <a:gd name="gd71" fmla="val 9091"/>
              <a:gd name="gd72" fmla="val 19332"/>
              <a:gd name="gd73" fmla="val 9866"/>
              <a:gd name="gd74" fmla="val 19474"/>
              <a:gd name="gd75" fmla="val 10709"/>
              <a:gd name="gd76" fmla="val 19474"/>
              <a:gd name="gd77" fmla="val 11438"/>
              <a:gd name="gd78" fmla="val 19474"/>
              <a:gd name="gd79" fmla="val 12213"/>
              <a:gd name="gd80" fmla="val 19332"/>
              <a:gd name="gd81" fmla="val 12965"/>
              <a:gd name="gd82" fmla="val 19219"/>
              <a:gd name="gd83" fmla="val 13739"/>
              <a:gd name="gd84" fmla="val 18964"/>
              <a:gd name="gd85" fmla="val 14377"/>
              <a:gd name="gd86" fmla="val 18794"/>
              <a:gd name="gd87" fmla="val 15061"/>
              <a:gd name="gd88" fmla="val 18425"/>
              <a:gd name="gd89" fmla="val 15608"/>
              <a:gd name="gd90" fmla="val 18057"/>
              <a:gd name="gd91" fmla="val 16200"/>
              <a:gd name="gd92" fmla="val 17688"/>
              <a:gd name="gd93" fmla="val 16724"/>
              <a:gd name="gd94" fmla="val 17263"/>
              <a:gd name="gd95" fmla="val 17134"/>
              <a:gd name="gd96" fmla="val 16781"/>
              <a:gd name="gd97" fmla="val 17613"/>
              <a:gd name="gd98" fmla="val 16157"/>
              <a:gd name="gd99" fmla="val 17863"/>
              <a:gd name="gd100" fmla="val 15619"/>
              <a:gd name="gd101" fmla="val 18159"/>
              <a:gd name="gd102" fmla="val 14995"/>
              <a:gd name="gd103" fmla="val 18342"/>
              <a:gd name="gd104" fmla="val 14400"/>
              <a:gd name="gd105" fmla="val 18456"/>
              <a:gd name="gd106" fmla="val 13861"/>
              <a:gd name="gd107" fmla="val 18547"/>
              <a:gd name="gd108" fmla="val 13124"/>
              <a:gd name="gd109" fmla="val 18456"/>
              <a:gd name="gd110" fmla="val 12557"/>
              <a:gd name="gd111" fmla="val 18342"/>
              <a:gd name="gd112" fmla="val 12076"/>
              <a:gd name="gd113" fmla="val 18251"/>
              <a:gd name="gd114" fmla="val 11537"/>
              <a:gd name="gd115" fmla="val 17954"/>
              <a:gd name="gd116" fmla="val 10913"/>
              <a:gd name="gd117" fmla="val 17704"/>
              <a:gd name="gd118" fmla="val 10431"/>
              <a:gd name="gd119" fmla="val 17430"/>
              <a:gd name="gd120" fmla="val 10006"/>
              <a:gd name="gd121" fmla="val 17020"/>
              <a:gd name="gd122" fmla="val 9524"/>
              <a:gd name="gd123" fmla="val 16633"/>
              <a:gd name="gd124" fmla="val 9014"/>
              <a:gd name="gd125" fmla="val 15699"/>
              <a:gd name="gd126" fmla="val 8362"/>
              <a:gd name="gd127" fmla="val 14582"/>
              <a:gd name="gd128" fmla="val 7625"/>
              <a:gd name="gd129" fmla="val 13352"/>
              <a:gd name="gd130" fmla="val 7200"/>
              <a:gd name="gd131" fmla="val 12030"/>
              <a:gd name="gd132" fmla="val 6945"/>
              <a:gd name="gd133" fmla="val 10800"/>
              <a:gd name="gd134" fmla="val 12557"/>
              <a:gd name="gd135" fmla="val 11096"/>
              <a:gd name="gd136" fmla="val 12444"/>
              <a:gd name="gd137" fmla="val 11301"/>
              <a:gd name="gd138" fmla="val 12444"/>
              <a:gd name="gd139" fmla="val 11438"/>
              <a:gd name="gd140" fmla="val 12331"/>
              <a:gd name="gd141" fmla="val 11643"/>
              <a:gd name="gd142" fmla="val 12076"/>
              <a:gd name="gd143" fmla="val 11825"/>
              <a:gd name="gd144" fmla="val 11820"/>
              <a:gd name="gd145" fmla="val 11939"/>
              <a:gd name="gd146" fmla="val 11594"/>
              <a:gd name="gd147" fmla="val 11939"/>
              <a:gd name="gd148" fmla="val 11282"/>
              <a:gd name="gd149" fmla="val 12030"/>
              <a:gd name="gd150" fmla="val 11055"/>
              <a:gd name="gd151" fmla="val 12030"/>
              <a:gd name="gd152" fmla="val 3912"/>
              <a:gd name="gd153" fmla="val 11939"/>
              <a:gd name="gd154" fmla="val 3543"/>
              <a:gd name="gd155" fmla="val 11939"/>
              <a:gd name="gd156" fmla="val 3288"/>
              <a:gd name="gd157" fmla="val 11825"/>
              <a:gd name="gd158" fmla="val 3061"/>
              <a:gd name="gd159" fmla="val 11643"/>
              <a:gd name="gd160" fmla="val 2806"/>
              <a:gd name="gd161" fmla="val 11438"/>
              <a:gd name="gd162" fmla="val 2636"/>
              <a:gd name="gd163" fmla="val 11301"/>
              <a:gd name="gd164" fmla="val 2494"/>
              <a:gd name="gd165" fmla="val 11096"/>
              <a:gd name="gd166" fmla="val 2381"/>
              <a:gd name="gd167" fmla="val 10800"/>
              <a:gd name="gd168" fmla="val 2381"/>
              <a:gd name="gd169" fmla="val 10595"/>
              <a:gd name="gd170" fmla="val 2381"/>
              <a:gd name="gd171" fmla="val 10299"/>
              <a:gd name="gd172" fmla="val 2494"/>
              <a:gd name="gd173" fmla="val 10162"/>
              <a:gd name="gd174" fmla="val 2636"/>
              <a:gd name="gd175" fmla="val 9957"/>
              <a:gd name="gd176" fmla="val 2806"/>
              <a:gd name="gd177" fmla="val 9775"/>
              <a:gd name="gd178" fmla="val 3061"/>
              <a:gd name="gd179" fmla="val 9661"/>
              <a:gd name="gd180" fmla="val 3288"/>
              <a:gd name="gd181" fmla="val 9661"/>
              <a:gd name="gd182" fmla="val 3543"/>
              <a:gd name="gd183" fmla="val 9570"/>
              <a:gd name="gd184" fmla="val 3912"/>
              <a:gd name="gd185" fmla="val 9570"/>
              <a:gd name="gd186" fmla="val 11055"/>
              <a:gd name="gd187" fmla="val 9661"/>
              <a:gd name="gd188" fmla="val 11282"/>
              <a:gd name="gd189" fmla="val 9661"/>
              <a:gd name="gd190" fmla="val 11594"/>
              <a:gd name="gd191" fmla="val 9775"/>
              <a:gd name="gd192" fmla="val 11820"/>
              <a:gd name="gd193" fmla="val 9957"/>
              <a:gd name="gd194" fmla="val 12076"/>
              <a:gd name="gd195" fmla="val 10162"/>
              <a:gd name="gd196" fmla="val 12331"/>
              <a:gd name="gd197" fmla="val 10299"/>
              <a:gd name="gd198" fmla="val 12444"/>
              <a:gd name="gd199" fmla="val 10595"/>
              <a:gd name="gd200" fmla="val 12444"/>
              <a:gd name="gd201" fmla="val 10800"/>
              <a:gd name="gd202" fmla="val 12557"/>
              <a:gd name="gd203" fmla="val 6289"/>
              <a:gd name="gd204" fmla="val 6463"/>
              <a:gd name="gd205" fmla="val 6539"/>
              <a:gd name="gd206" fmla="val 6350"/>
              <a:gd name="gd207" fmla="val 6722"/>
              <a:gd name="gd208" fmla="val 6350"/>
              <a:gd name="gd209" fmla="val 7018"/>
              <a:gd name="gd210" fmla="val 6094"/>
              <a:gd name="gd211" fmla="val 7223"/>
              <a:gd name="gd212" fmla="val 5981"/>
              <a:gd name="gd213" fmla="val 7405"/>
              <a:gd name="gd214" fmla="val 5669"/>
              <a:gd name="gd215" fmla="val 7519"/>
              <a:gd name="gd216" fmla="val 5414"/>
              <a:gd name="gd217" fmla="val 7610"/>
              <a:gd name="gd218" fmla="val 5074"/>
              <a:gd name="gd219" fmla="val 7610"/>
              <a:gd name="gd220" fmla="val 4706"/>
              <a:gd name="gd221" fmla="val 7610"/>
              <a:gd name="gd222" fmla="val 4337"/>
              <a:gd name="gd223" fmla="val 7519"/>
              <a:gd name="gd224" fmla="val 4139"/>
              <a:gd name="gd225" fmla="val 7405"/>
              <a:gd name="gd226" fmla="val 3770"/>
              <a:gd name="gd227" fmla="val 7223"/>
              <a:gd name="gd228" fmla="val 3543"/>
              <a:gd name="gd229" fmla="val 7018"/>
              <a:gd name="gd230" fmla="val 3288"/>
              <a:gd name="gd231" fmla="val 6722"/>
              <a:gd name="gd232" fmla="val 3175"/>
              <a:gd name="gd233" fmla="val 6539"/>
              <a:gd name="gd234" fmla="val 3061"/>
              <a:gd name="gd235" fmla="val 6289"/>
              <a:gd name="gd236" fmla="val 3061"/>
              <a:gd name="gd237" fmla="val 5992"/>
              <a:gd name="gd238" fmla="val 3061"/>
              <a:gd name="gd239" fmla="val 5696"/>
              <a:gd name="gd240" fmla="val 3175"/>
              <a:gd name="gd241" fmla="val 5514"/>
              <a:gd name="gd242" fmla="val 3288"/>
              <a:gd name="gd243" fmla="val 5309"/>
              <a:gd name="gd244" fmla="val 3543"/>
              <a:gd name="gd245" fmla="val 5104"/>
              <a:gd name="gd246" fmla="val 3770"/>
              <a:gd name="gd247" fmla="val 4967"/>
              <a:gd name="gd248" fmla="val 4139"/>
              <a:gd name="gd249" fmla="val 4967"/>
              <a:gd name="gd250" fmla="val 4337"/>
              <a:gd name="gd251" fmla="val 4876"/>
              <a:gd name="gd252" fmla="val 4706"/>
              <a:gd name="gd253" fmla="val 4967"/>
              <a:gd name="gd254" fmla="val 5074"/>
              <a:gd name="gd255" fmla="val 4967"/>
              <a:gd name="gd256" fmla="val 5414"/>
              <a:gd name="gd257" fmla="val 5104"/>
              <a:gd name="gd258" fmla="val 5669"/>
              <a:gd name="gd259" fmla="val 5309"/>
              <a:gd name="gd260" fmla="val 5981"/>
              <a:gd name="gd261" fmla="val 5514"/>
              <a:gd name="gd262" fmla="val 6094"/>
              <a:gd name="gd263" fmla="val 5696"/>
              <a:gd name="gd264" fmla="val 6350"/>
              <a:gd name="gd265" fmla="val 5992"/>
              <a:gd name="gd266" fmla="val 6350"/>
              <a:gd name="gd267" fmla="val 6289"/>
              <a:gd name="gd268" fmla="val 6463"/>
              <a:gd name="gd269" fmla="val 15311"/>
              <a:gd name="gd270" fmla="val 6463"/>
              <a:gd name="gd271" fmla="val 15061"/>
              <a:gd name="gd272" fmla="val 6350"/>
              <a:gd name="gd273" fmla="val 14878"/>
              <a:gd name="gd274" fmla="val 6350"/>
              <a:gd name="gd275" fmla="val 14582"/>
              <a:gd name="gd276" fmla="val 6094"/>
              <a:gd name="gd277" fmla="val 14377"/>
              <a:gd name="gd278" fmla="val 5981"/>
              <a:gd name="gd279" fmla="val 14195"/>
              <a:gd name="gd280" fmla="val 5669"/>
              <a:gd name="gd281" fmla="val 14081"/>
              <a:gd name="gd282" fmla="val 5414"/>
              <a:gd name="gd283" fmla="val 13990"/>
              <a:gd name="gd284" fmla="val 5074"/>
              <a:gd name="gd285" fmla="val 13990"/>
              <a:gd name="gd286" fmla="val 4706"/>
              <a:gd name="gd287" fmla="val 13990"/>
              <a:gd name="gd288" fmla="val 4337"/>
              <a:gd name="gd289" fmla="val 14081"/>
              <a:gd name="gd290" fmla="val 4139"/>
              <a:gd name="gd291" fmla="val 14195"/>
              <a:gd name="gd292" fmla="val 3770"/>
              <a:gd name="gd293" fmla="val 14377"/>
              <a:gd name="gd294" fmla="val 3543"/>
              <a:gd name="gd295" fmla="val 14582"/>
              <a:gd name="gd296" fmla="val 3288"/>
              <a:gd name="gd297" fmla="val 14878"/>
              <a:gd name="gd298" fmla="val 3175"/>
              <a:gd name="gd299" fmla="val 15061"/>
              <a:gd name="gd300" fmla="val 3061"/>
              <a:gd name="gd301" fmla="val 15311"/>
              <a:gd name="gd302" fmla="val 3061"/>
              <a:gd name="gd303" fmla="val 15608"/>
              <a:gd name="gd304" fmla="val 3061"/>
              <a:gd name="gd305" fmla="val 15904"/>
              <a:gd name="gd306" fmla="val 3175"/>
              <a:gd name="gd307" fmla="val 16086"/>
              <a:gd name="gd308" fmla="val 3288"/>
              <a:gd name="gd309" fmla="val 16382"/>
              <a:gd name="gd310" fmla="val 3543"/>
              <a:gd name="gd311" fmla="val 16496"/>
              <a:gd name="gd312" fmla="val 3770"/>
              <a:gd name="gd313" fmla="val 16633"/>
              <a:gd name="gd314" fmla="val 4139"/>
              <a:gd name="gd315" fmla="val 16633"/>
              <a:gd name="gd316" fmla="val 4337"/>
              <a:gd name="gd317" fmla="val 16724"/>
              <a:gd name="gd318" fmla="val 4706"/>
              <a:gd name="gd319" fmla="val 16633"/>
              <a:gd name="gd320" fmla="val 5074"/>
              <a:gd name="gd321" fmla="val 16633"/>
              <a:gd name="gd322" fmla="val 5414"/>
              <a:gd name="gd323" fmla="val 16496"/>
              <a:gd name="gd324" fmla="val 5669"/>
              <a:gd name="gd325" fmla="val 16382"/>
              <a:gd name="gd326" fmla="val 5981"/>
              <a:gd name="gd327" fmla="val 16086"/>
              <a:gd name="gd328" fmla="val 6094"/>
              <a:gd name="gd329" fmla="val 15904"/>
              <a:gd name="gd330" fmla="val 6350"/>
              <a:gd name="gd331" fmla="val 15608"/>
              <a:gd name="gd332" fmla="val 6350"/>
              <a:gd name="gd333" fmla="val 15311"/>
              <a:gd name="gd334" fmla="val 6463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lose/>
              </a:path>
              <a:path w="21600" h="21600" fill="norm" stroke="1" extrusionOk="0"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moveTo>
                  <a:pt x="gd133" y="gd134"/>
                </a:move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moveTo>
                  <a:pt x="gd203" y="gd204"/>
                </a:move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moveTo>
                  <a:pt x="gd269" y="gd270"/>
                </a:move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5" name="sink2"/>
          <p:cNvSpPr>
            <a:spLocks noChangeShapeType="1" noGrp="1"/>
          </p:cNvSpPr>
          <p:nvPr/>
        </p:nvSpPr>
        <p:spPr bwMode="auto">
          <a:xfrm>
            <a:off x="4876800" y="381000"/>
            <a:ext cx="904875" cy="838200"/>
          </a:xfrm>
          <a:custGeom>
            <a:avLst/>
            <a:gdLst>
              <a:gd name="gd0" fmla="val 65536"/>
              <a:gd name="gd1" fmla="val 11172"/>
              <a:gd name="gd2" fmla="val 21600"/>
              <a:gd name="gd3" fmla="val 13854"/>
              <a:gd name="gd4" fmla="val 21600"/>
              <a:gd name="gd5" fmla="val 21600"/>
              <a:gd name="gd6" fmla="val 13811"/>
              <a:gd name="gd7" fmla="val 21600"/>
              <a:gd name="gd8" fmla="val 11834"/>
              <a:gd name="gd9" fmla="val 21600"/>
              <a:gd name="gd10" fmla="val 0"/>
              <a:gd name="gd11" fmla="val 11172"/>
              <a:gd name="gd12" fmla="val 0"/>
              <a:gd name="gd13" fmla="val 0"/>
              <a:gd name="gd14" fmla="val 0"/>
              <a:gd name="gd15" fmla="val 0"/>
              <a:gd name="gd16" fmla="val 11594"/>
              <a:gd name="gd17" fmla="val 0"/>
              <a:gd name="gd18" fmla="val 21600"/>
              <a:gd name="gd19" fmla="val 11172"/>
              <a:gd name="gd20" fmla="val 21600"/>
              <a:gd name="gd21" fmla="val 6376"/>
              <a:gd name="gd22" fmla="val 8418"/>
              <a:gd name="gd23" fmla="val 5482"/>
              <a:gd name="gd24" fmla="val 9677"/>
              <a:gd name="gd25" fmla="val 4886"/>
              <a:gd name="gd26" fmla="val 11025"/>
              <a:gd name="gd27" fmla="val 4350"/>
              <a:gd name="gd28" fmla="val 12253"/>
              <a:gd name="gd29" fmla="val 4022"/>
              <a:gd name="gd30" fmla="val 13511"/>
              <a:gd name="gd31" fmla="val 4022"/>
              <a:gd name="gd32" fmla="val 13991"/>
              <a:gd name="gd33" fmla="val 4022"/>
              <a:gd name="gd34" fmla="val 14620"/>
              <a:gd name="gd35" fmla="val 4022"/>
              <a:gd name="gd36" fmla="val 15279"/>
              <a:gd name="gd37" fmla="val 4141"/>
              <a:gd name="gd38" fmla="val 15758"/>
              <a:gd name="gd39" fmla="val 4350"/>
              <a:gd name="gd40" fmla="val 16297"/>
              <a:gd name="gd41" fmla="val 4558"/>
              <a:gd name="gd42" fmla="val 16687"/>
              <a:gd name="gd43" fmla="val 4767"/>
              <a:gd name="gd44" fmla="val 17106"/>
              <a:gd name="gd45" fmla="val 5154"/>
              <a:gd name="gd46" fmla="val 17556"/>
              <a:gd name="gd47" fmla="val 5571"/>
              <a:gd name="gd48" fmla="val 17915"/>
              <a:gd name="gd49" fmla="val 6108"/>
              <a:gd name="gd50" fmla="val 18245"/>
              <a:gd name="gd51" fmla="val 6614"/>
              <a:gd name="gd52" fmla="val 18454"/>
              <a:gd name="gd53" fmla="val 7150"/>
              <a:gd name="gd54" fmla="val 18574"/>
              <a:gd name="gd55" fmla="val 7716"/>
              <a:gd name="gd56" fmla="val 18694"/>
              <a:gd name="gd57" fmla="val 8372"/>
              <a:gd name="gd58" fmla="val 18694"/>
              <a:gd name="gd59" fmla="val 9087"/>
              <a:gd name="gd60" fmla="val 18694"/>
              <a:gd name="gd61" fmla="val 9713"/>
              <a:gd name="gd62" fmla="val 18574"/>
              <a:gd name="gd63" fmla="val 10428"/>
              <a:gd name="gd64" fmla="val 18364"/>
              <a:gd name="gd65" fmla="val 11172"/>
              <a:gd name="gd66" fmla="val 18155"/>
              <a:gd name="gd67" fmla="val 11768"/>
              <a:gd name="gd68" fmla="val 17825"/>
              <a:gd name="gd69" fmla="val 12513"/>
              <a:gd name="gd70" fmla="val 17436"/>
              <a:gd name="gd71" fmla="val 13198"/>
              <a:gd name="gd72" fmla="val 17016"/>
              <a:gd name="gd73" fmla="val 13854"/>
              <a:gd name="gd74" fmla="val 16567"/>
              <a:gd name="gd75" fmla="val 14569"/>
              <a:gd name="gd76" fmla="val 15998"/>
              <a:gd name="gd77" fmla="val 15194"/>
              <a:gd name="gd78" fmla="val 15459"/>
              <a:gd name="gd79" fmla="val 15790"/>
              <a:gd name="gd80" fmla="val 14740"/>
              <a:gd name="gd81" fmla="val 16327"/>
              <a:gd name="gd82" fmla="val 14080"/>
              <a:gd name="gd83" fmla="val 16803"/>
              <a:gd name="gd84" fmla="val 13391"/>
              <a:gd name="gd85" fmla="val 17250"/>
              <a:gd name="gd86" fmla="val 12732"/>
              <a:gd name="gd87" fmla="val 17578"/>
              <a:gd name="gd88" fmla="val 12043"/>
              <a:gd name="gd89" fmla="val 17846"/>
              <a:gd name="gd90" fmla="val 11324"/>
              <a:gd name="gd91" fmla="val 18055"/>
              <a:gd name="gd92" fmla="val 10575"/>
              <a:gd name="gd93" fmla="val 18263"/>
              <a:gd name="gd94" fmla="val 9976"/>
              <a:gd name="gd95" fmla="val 18382"/>
              <a:gd name="gd96" fmla="val 9227"/>
              <a:gd name="gd97" fmla="val 18472"/>
              <a:gd name="gd98" fmla="val 8628"/>
              <a:gd name="gd99" fmla="val 18382"/>
              <a:gd name="gd100" fmla="val 7999"/>
              <a:gd name="gd101" fmla="val 18382"/>
              <a:gd name="gd102" fmla="val 7400"/>
              <a:gd name="gd103" fmla="val 18144"/>
              <a:gd name="gd104" fmla="val 6860"/>
              <a:gd name="gd105" fmla="val 17935"/>
              <a:gd name="gd106" fmla="val 6321"/>
              <a:gd name="gd107" fmla="val 17667"/>
              <a:gd name="gd108" fmla="val 5842"/>
              <a:gd name="gd109" fmla="val 17250"/>
              <a:gd name="gd110" fmla="val 5393"/>
              <a:gd name="gd111" fmla="val 16922"/>
              <a:gd name="gd112" fmla="val 5033"/>
              <a:gd name="gd113" fmla="val 16446"/>
              <a:gd name="gd114" fmla="val 4793"/>
              <a:gd name="gd115" fmla="val 15999"/>
              <a:gd name="gd116" fmla="val 4584"/>
              <a:gd name="gd117" fmla="val 15463"/>
              <a:gd name="gd118" fmla="val 4374"/>
              <a:gd name="gd119" fmla="val 14986"/>
              <a:gd name="gd120" fmla="val 4254"/>
              <a:gd name="gd121" fmla="val 14450"/>
              <a:gd name="gd122" fmla="val 4164"/>
              <a:gd name="gd123" fmla="val 13854"/>
              <a:gd name="gd124" fmla="val 4164"/>
              <a:gd name="gd125" fmla="val 13318"/>
              <a:gd name="gd126" fmla="val 4254"/>
              <a:gd name="gd127" fmla="val 12096"/>
              <a:gd name="gd128" fmla="val 4494"/>
              <a:gd name="gd129" fmla="val 10845"/>
              <a:gd name="gd130" fmla="val 5033"/>
              <a:gd name="gd131" fmla="val 9504"/>
              <a:gd name="gd132" fmla="val 5602"/>
              <a:gd name="gd133" fmla="val 8372"/>
              <a:gd name="gd134" fmla="val 6531"/>
              <a:gd name="gd135" fmla="val 10845"/>
              <a:gd name="gd136" fmla="val 11025"/>
              <a:gd name="gd137" fmla="val 11053"/>
              <a:gd name="gd138" fmla="val 10695"/>
              <a:gd name="gd139" fmla="val 11172"/>
              <a:gd name="gd140" fmla="val 10485"/>
              <a:gd name="gd141" fmla="val 11292"/>
              <a:gd name="gd142" fmla="val 10246"/>
              <a:gd name="gd143" fmla="val 11292"/>
              <a:gd name="gd144" fmla="val 9976"/>
              <a:gd name="gd145" fmla="val 11292"/>
              <a:gd name="gd146" fmla="val 9766"/>
              <a:gd name="gd147" fmla="val 11172"/>
              <a:gd name="gd148" fmla="val 9437"/>
              <a:gd name="gd149" fmla="val 11053"/>
              <a:gd name="gd150" fmla="val 9227"/>
              <a:gd name="gd151" fmla="val 10845"/>
              <a:gd name="gd152" fmla="val 9017"/>
              <a:gd name="gd153" fmla="val 6376"/>
              <a:gd name="gd154" fmla="val 4584"/>
              <a:gd name="gd155" fmla="val 6227"/>
              <a:gd name="gd156" fmla="val 4374"/>
              <a:gd name="gd157" fmla="val 6018"/>
              <a:gd name="gd158" fmla="val 4254"/>
              <a:gd name="gd159" fmla="val 5810"/>
              <a:gd name="gd160" fmla="val 4164"/>
              <a:gd name="gd161" fmla="val 5482"/>
              <a:gd name="gd162" fmla="val 4164"/>
              <a:gd name="gd163" fmla="val 5273"/>
              <a:gd name="gd164" fmla="val 4164"/>
              <a:gd name="gd165" fmla="val 5005"/>
              <a:gd name="gd166" fmla="val 4254"/>
              <a:gd name="gd167" fmla="val 4767"/>
              <a:gd name="gd168" fmla="val 4374"/>
              <a:gd name="gd169" fmla="val 4558"/>
              <a:gd name="gd170" fmla="val 4584"/>
              <a:gd name="gd171" fmla="val 4350"/>
              <a:gd name="gd172" fmla="val 4793"/>
              <a:gd name="gd173" fmla="val 4231"/>
              <a:gd name="gd174" fmla="val 5033"/>
              <a:gd name="gd175" fmla="val 4231"/>
              <a:gd name="gd176" fmla="val 5303"/>
              <a:gd name="gd177" fmla="val 4141"/>
              <a:gd name="gd178" fmla="val 5512"/>
              <a:gd name="gd179" fmla="val 4231"/>
              <a:gd name="gd180" fmla="val 5722"/>
              <a:gd name="gd181" fmla="val 4231"/>
              <a:gd name="gd182" fmla="val 6052"/>
              <a:gd name="gd183" fmla="val 4350"/>
              <a:gd name="gd184" fmla="val 6261"/>
              <a:gd name="gd185" fmla="val 4558"/>
              <a:gd name="gd186" fmla="val 6411"/>
              <a:gd name="gd187" fmla="val 8968"/>
              <a:gd name="gd188" fmla="val 11025"/>
              <a:gd name="gd189" fmla="val 9176"/>
              <a:gd name="gd190" fmla="val 11115"/>
              <a:gd name="gd191" fmla="val 9504"/>
              <a:gd name="gd192" fmla="val 11234"/>
              <a:gd name="gd193" fmla="val 9713"/>
              <a:gd name="gd194" fmla="val 11324"/>
              <a:gd name="gd195" fmla="val 9921"/>
              <a:gd name="gd196" fmla="val 11324"/>
              <a:gd name="gd197" fmla="val 10189"/>
              <a:gd name="gd198" fmla="val 11324"/>
              <a:gd name="gd199" fmla="val 10428"/>
              <a:gd name="gd200" fmla="val 11234"/>
              <a:gd name="gd201" fmla="val 10636"/>
              <a:gd name="gd202" fmla="val 11115"/>
              <a:gd name="gd203" fmla="val 10845"/>
              <a:gd name="gd204" fmla="val 11025"/>
              <a:gd name="gd205" fmla="val 3545"/>
              <a:gd name="gd206" fmla="val 10695"/>
              <a:gd name="gd207" fmla="val 3754"/>
              <a:gd name="gd208" fmla="val 10485"/>
              <a:gd name="gd209" fmla="val 3903"/>
              <a:gd name="gd210" fmla="val 10156"/>
              <a:gd name="gd211" fmla="val 3903"/>
              <a:gd name="gd212" fmla="val 9976"/>
              <a:gd name="gd213" fmla="val 4022"/>
              <a:gd name="gd214" fmla="val 9677"/>
              <a:gd name="gd215" fmla="val 3903"/>
              <a:gd name="gd216" fmla="val 9347"/>
              <a:gd name="gd217" fmla="val 3903"/>
              <a:gd name="gd218" fmla="val 9017"/>
              <a:gd name="gd219" fmla="val 3754"/>
              <a:gd name="gd220" fmla="val 8868"/>
              <a:gd name="gd221" fmla="val 3545"/>
              <a:gd name="gd222" fmla="val 8628"/>
              <a:gd name="gd223" fmla="val 3337"/>
              <a:gd name="gd224" fmla="val 8418"/>
              <a:gd name="gd225" fmla="val 3098"/>
              <a:gd name="gd226" fmla="val 8209"/>
              <a:gd name="gd227" fmla="val 2801"/>
              <a:gd name="gd228" fmla="val 8089"/>
              <a:gd name="gd229" fmla="val 2473"/>
              <a:gd name="gd230" fmla="val 8089"/>
              <a:gd name="gd231" fmla="val 2205"/>
              <a:gd name="gd232" fmla="val 8089"/>
              <a:gd name="gd233" fmla="val 1996"/>
              <a:gd name="gd234" fmla="val 8209"/>
              <a:gd name="gd235" fmla="val 1668"/>
              <a:gd name="gd236" fmla="val 8418"/>
              <a:gd name="gd237" fmla="val 1460"/>
              <a:gd name="gd238" fmla="val 8628"/>
              <a:gd name="gd239" fmla="val 1222"/>
              <a:gd name="gd240" fmla="val 8868"/>
              <a:gd name="gd241" fmla="val 1192"/>
              <a:gd name="gd242" fmla="val 9017"/>
              <a:gd name="gd243" fmla="val 1073"/>
              <a:gd name="gd244" fmla="val 9347"/>
              <a:gd name="gd245" fmla="val 1073"/>
              <a:gd name="gd246" fmla="val 9677"/>
              <a:gd name="gd247" fmla="val 1073"/>
              <a:gd name="gd248" fmla="val 9976"/>
              <a:gd name="gd249" fmla="val 1192"/>
              <a:gd name="gd250" fmla="val 10156"/>
              <a:gd name="gd251" fmla="val 1222"/>
              <a:gd name="gd252" fmla="val 10485"/>
              <a:gd name="gd253" fmla="val 1460"/>
              <a:gd name="gd254" fmla="val 10695"/>
              <a:gd name="gd255" fmla="val 1668"/>
              <a:gd name="gd256" fmla="val 10905"/>
              <a:gd name="gd257" fmla="val 1996"/>
              <a:gd name="gd258" fmla="val 11025"/>
              <a:gd name="gd259" fmla="val 2205"/>
              <a:gd name="gd260" fmla="val 11115"/>
              <a:gd name="gd261" fmla="val 2473"/>
              <a:gd name="gd262" fmla="val 11115"/>
              <a:gd name="gd263" fmla="val 2801"/>
              <a:gd name="gd264" fmla="val 11115"/>
              <a:gd name="gd265" fmla="val 3098"/>
              <a:gd name="gd266" fmla="val 11025"/>
              <a:gd name="gd267" fmla="val 3337"/>
              <a:gd name="gd268" fmla="val 10905"/>
              <a:gd name="gd269" fmla="val 3545"/>
              <a:gd name="gd270" fmla="val 10695"/>
              <a:gd name="gd271" fmla="val 10636"/>
              <a:gd name="gd272" fmla="val 3565"/>
              <a:gd name="gd273" fmla="val 10428"/>
              <a:gd name="gd274" fmla="val 3775"/>
              <a:gd name="gd275" fmla="val 10159"/>
              <a:gd name="gd276" fmla="val 3925"/>
              <a:gd name="gd277" fmla="val 9921"/>
              <a:gd name="gd278" fmla="val 3925"/>
              <a:gd name="gd279" fmla="val 9623"/>
              <a:gd name="gd280" fmla="val 4044"/>
              <a:gd name="gd281" fmla="val 9295"/>
              <a:gd name="gd282" fmla="val 3925"/>
              <a:gd name="gd283" fmla="val 8968"/>
              <a:gd name="gd284" fmla="val 3925"/>
              <a:gd name="gd285" fmla="val 8819"/>
              <a:gd name="gd286" fmla="val 3775"/>
              <a:gd name="gd287" fmla="val 8491"/>
              <a:gd name="gd288" fmla="val 3565"/>
              <a:gd name="gd289" fmla="val 8372"/>
              <a:gd name="gd290" fmla="val 3355"/>
              <a:gd name="gd291" fmla="val 8163"/>
              <a:gd name="gd292" fmla="val 3116"/>
              <a:gd name="gd293" fmla="val 8163"/>
              <a:gd name="gd294" fmla="val 2816"/>
              <a:gd name="gd295" fmla="val 8044"/>
              <a:gd name="gd296" fmla="val 2487"/>
              <a:gd name="gd297" fmla="val 8163"/>
              <a:gd name="gd298" fmla="val 2217"/>
              <a:gd name="gd299" fmla="val 8163"/>
              <a:gd name="gd300" fmla="val 2007"/>
              <a:gd name="gd301" fmla="val 8372"/>
              <a:gd name="gd302" fmla="val 1678"/>
              <a:gd name="gd303" fmla="val 8491"/>
              <a:gd name="gd304" fmla="val 1468"/>
              <a:gd name="gd305" fmla="val 8819"/>
              <a:gd name="gd306" fmla="val 1228"/>
              <a:gd name="gd307" fmla="val 8968"/>
              <a:gd name="gd308" fmla="val 1198"/>
              <a:gd name="gd309" fmla="val 9295"/>
              <a:gd name="gd310" fmla="val 1079"/>
              <a:gd name="gd311" fmla="val 9623"/>
              <a:gd name="gd312" fmla="val 1079"/>
              <a:gd name="gd313" fmla="val 9921"/>
              <a:gd name="gd314" fmla="val 1079"/>
              <a:gd name="gd315" fmla="val 10159"/>
              <a:gd name="gd316" fmla="val 1198"/>
              <a:gd name="gd317" fmla="val 10428"/>
              <a:gd name="gd318" fmla="val 1228"/>
              <a:gd name="gd319" fmla="val 10636"/>
              <a:gd name="gd320" fmla="val 1468"/>
              <a:gd name="gd321" fmla="val 10845"/>
              <a:gd name="gd322" fmla="val 1678"/>
              <a:gd name="gd323" fmla="val 10964"/>
              <a:gd name="gd324" fmla="val 2007"/>
              <a:gd name="gd325" fmla="val 11053"/>
              <a:gd name="gd326" fmla="val 2217"/>
              <a:gd name="gd327" fmla="val 11053"/>
              <a:gd name="gd328" fmla="val 2487"/>
              <a:gd name="gd329" fmla="val 11053"/>
              <a:gd name="gd330" fmla="val 2816"/>
              <a:gd name="gd331" fmla="val 10964"/>
              <a:gd name="gd332" fmla="val 3116"/>
              <a:gd name="gd333" fmla="val 10845"/>
              <a:gd name="gd334" fmla="val 3355"/>
              <a:gd name="gd335" fmla="val 10636"/>
              <a:gd name="gd336" fmla="val 3565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moveTo>
                  <a:pt x="gd135" y="gd136"/>
                </a:move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moveTo>
                  <a:pt x="gd205" y="gd206"/>
                </a:move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moveTo>
                  <a:pt x="gd271" y="gd272"/>
                </a:move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lnTo>
                  <a:pt x="gd323" y="gd324"/>
                </a:ln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  <a:lnTo>
                  <a:pt x="gd335" y="gd336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6" name="Sound"/>
          <p:cNvSpPr>
            <a:spLocks noChangeShapeType="1" noGrp="1"/>
          </p:cNvSpPr>
          <p:nvPr/>
        </p:nvSpPr>
        <p:spPr bwMode="auto">
          <a:xfrm>
            <a:off x="2057400" y="4800600"/>
            <a:ext cx="828675" cy="1809750"/>
          </a:xfrm>
          <a:custGeom>
            <a:avLst/>
            <a:gdLst>
              <a:gd name="gd0" fmla="val 65536"/>
              <a:gd name="gd1" fmla="val 0"/>
              <a:gd name="gd2" fmla="val 7273"/>
              <a:gd name="gd3" fmla="val 5824"/>
              <a:gd name="gd4" fmla="val 7273"/>
              <a:gd name="gd5" fmla="val 11164"/>
              <a:gd name="gd6" fmla="val 0"/>
              <a:gd name="gd7" fmla="val 11164"/>
              <a:gd name="gd8" fmla="val 21159"/>
              <a:gd name="gd9" fmla="val 5824"/>
              <a:gd name="gd10" fmla="val 13885"/>
              <a:gd name="gd11" fmla="val 0"/>
              <a:gd name="gd12" fmla="val 13885"/>
              <a:gd name="gd13" fmla="val 0"/>
              <a:gd name="gd14" fmla="val 7273"/>
              <a:gd name="gd15" fmla="val 13024"/>
              <a:gd name="gd16" fmla="val 7273"/>
              <a:gd name="gd17" fmla="val 13591"/>
              <a:gd name="gd18" fmla="val 6722"/>
              <a:gd name="gd19" fmla="val 13833"/>
              <a:gd name="gd20" fmla="val 7548"/>
              <a:gd name="gd21" fmla="val 14076"/>
              <a:gd name="gd22" fmla="val 8485"/>
              <a:gd name="gd23" fmla="val 14157"/>
              <a:gd name="gd24" fmla="val 9367"/>
              <a:gd name="gd25" fmla="val 14197"/>
              <a:gd name="gd26" fmla="val 10524"/>
              <a:gd name="gd27" fmla="val 14197"/>
              <a:gd name="gd28" fmla="val 11406"/>
              <a:gd name="gd29" fmla="val 14116"/>
              <a:gd name="gd30" fmla="val 12012"/>
              <a:gd name="gd31" fmla="val 13995"/>
              <a:gd name="gd32" fmla="val 12728"/>
              <a:gd name="gd33" fmla="val 13833"/>
              <a:gd name="gd34" fmla="val 13444"/>
              <a:gd name="gd35" fmla="val 13712"/>
              <a:gd name="gd36" fmla="val 14106"/>
              <a:gd name="gd37" fmla="val 13591"/>
              <a:gd name="gd38" fmla="val 14546"/>
              <a:gd name="gd39" fmla="val 13065"/>
              <a:gd name="gd40" fmla="val 13885"/>
              <a:gd name="gd41" fmla="val 13307"/>
              <a:gd name="gd42" fmla="val 12893"/>
              <a:gd name="gd43" fmla="val 13469"/>
              <a:gd name="gd44" fmla="val 11791"/>
              <a:gd name="gd45" fmla="val 13550"/>
              <a:gd name="gd46" fmla="val 10910"/>
              <a:gd name="gd47" fmla="val 13591"/>
              <a:gd name="gd48" fmla="val 10138"/>
              <a:gd name="gd49" fmla="val 13469"/>
              <a:gd name="gd50" fmla="val 9367"/>
              <a:gd name="gd51" fmla="val 13388"/>
              <a:gd name="gd52" fmla="val 8595"/>
              <a:gd name="gd53" fmla="val 13267"/>
              <a:gd name="gd54" fmla="val 7934"/>
              <a:gd name="gd55" fmla="val 13024"/>
              <a:gd name="gd56" fmla="val 7273"/>
              <a:gd name="gd57" fmla="val 16382"/>
              <a:gd name="gd58" fmla="val 3967"/>
              <a:gd name="gd59" fmla="val 16786"/>
              <a:gd name="gd60" fmla="val 5179"/>
              <a:gd name="gd61" fmla="val 17150"/>
              <a:gd name="gd62" fmla="val 6612"/>
              <a:gd name="gd63" fmla="val 17474"/>
              <a:gd name="gd64" fmla="val 8651"/>
              <a:gd name="gd65" fmla="val 17595"/>
              <a:gd name="gd66" fmla="val 9753"/>
              <a:gd name="gd67" fmla="val 17635"/>
              <a:gd name="gd68" fmla="val 12012"/>
              <a:gd name="gd69" fmla="val 17393"/>
              <a:gd name="gd70" fmla="val 13665"/>
              <a:gd name="gd71" fmla="val 17150"/>
              <a:gd name="gd72" fmla="val 15208"/>
              <a:gd name="gd73" fmla="val 16786"/>
              <a:gd name="gd74" fmla="val 16310"/>
              <a:gd name="gd75" fmla="val 16341"/>
              <a:gd name="gd76" fmla="val 17687"/>
              <a:gd name="gd77" fmla="val 15815"/>
              <a:gd name="gd78" fmla="val 17081"/>
              <a:gd name="gd79" fmla="val 16503"/>
              <a:gd name="gd80" fmla="val 14602"/>
              <a:gd name="gd81" fmla="val 16786"/>
              <a:gd name="gd82" fmla="val 13169"/>
              <a:gd name="gd83" fmla="val 16867"/>
              <a:gd name="gd84" fmla="val 12012"/>
              <a:gd name="gd85" fmla="val 16867"/>
              <a:gd name="gd86" fmla="val 9642"/>
              <a:gd name="gd87" fmla="val 16705"/>
              <a:gd name="gd88" fmla="val 7989"/>
              <a:gd name="gd89" fmla="val 16422"/>
              <a:gd name="gd90" fmla="val 6612"/>
              <a:gd name="gd91" fmla="val 16220"/>
              <a:gd name="gd92" fmla="val 5675"/>
              <a:gd name="gd93" fmla="val 15856"/>
              <a:gd name="gd94" fmla="val 4518"/>
              <a:gd name="gd95" fmla="val 16382"/>
              <a:gd name="gd96" fmla="val 3967"/>
              <a:gd name="gd97" fmla="val 18889"/>
              <a:gd name="gd98" fmla="val 1377"/>
              <a:gd name="gd99" fmla="val 19415"/>
              <a:gd name="gd100" fmla="val 826"/>
              <a:gd name="gd101" fmla="val 20194"/>
              <a:gd name="gd102" fmla="val 2576"/>
              <a:gd name="gd103" fmla="val 20831"/>
              <a:gd name="gd104" fmla="val 4683"/>
              <a:gd name="gd105" fmla="val 21357"/>
              <a:gd name="gd106" fmla="val 7204"/>
              <a:gd name="gd107" fmla="val 21650"/>
              <a:gd name="gd108" fmla="val 9450"/>
              <a:gd name="gd109" fmla="val 21600"/>
              <a:gd name="gd110" fmla="val 12301"/>
              <a:gd name="gd111" fmla="val 21215"/>
              <a:gd name="gd112" fmla="val 15938"/>
              <a:gd name="gd113" fmla="val 20629"/>
              <a:gd name="gd114" fmla="val 18348"/>
              <a:gd name="gd115" fmla="val 19415"/>
              <a:gd name="gd116" fmla="val 21655"/>
              <a:gd name="gd117" fmla="val 18889"/>
              <a:gd name="gd118" fmla="val 21159"/>
              <a:gd name="gd119" fmla="val 19901"/>
              <a:gd name="gd120" fmla="val 18404"/>
              <a:gd name="gd121" fmla="val 20467"/>
              <a:gd name="gd122" fmla="val 15593"/>
              <a:gd name="gd123" fmla="val 20791"/>
              <a:gd name="gd124" fmla="val 12342"/>
              <a:gd name="gd125" fmla="val 20871"/>
              <a:gd name="gd126" fmla="val 9532"/>
              <a:gd name="gd127" fmla="val 20629"/>
              <a:gd name="gd128" fmla="val 7411"/>
              <a:gd name="gd129" fmla="val 20062"/>
              <a:gd name="gd130" fmla="val 4628"/>
              <a:gd name="gd131" fmla="val 19415"/>
              <a:gd name="gd132" fmla="val 2810"/>
              <a:gd name="gd133" fmla="val 18889"/>
              <a:gd name="gd134" fmla="val 137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close/>
              </a:path>
              <a:path w="21600" h="21600" fill="norm" stroke="1" extrusionOk="0"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close/>
              </a:path>
              <a:path w="21600" h="21600" fill="norm" stroke="1" extrusionOk="0">
                <a:moveTo>
                  <a:pt x="gd97" y="gd98"/>
                </a:move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7" name="table"/>
          <p:cNvSpPr>
            <a:spLocks noChangeShapeType="1" noGrp="1"/>
          </p:cNvSpPr>
          <p:nvPr/>
        </p:nvSpPr>
        <p:spPr bwMode="auto">
          <a:xfrm>
            <a:off x="7239000" y="5029200"/>
            <a:ext cx="1219200" cy="1123950"/>
          </a:xfrm>
          <a:custGeom>
            <a:avLst/>
            <a:gdLst>
              <a:gd name="gd0" fmla="val 65536"/>
              <a:gd name="gd1" fmla="val 17641"/>
              <a:gd name="gd2" fmla="val 17591"/>
              <a:gd name="gd3" fmla="val 18067"/>
              <a:gd name="gd4" fmla="val 17165"/>
              <a:gd name="gd5" fmla="val 18443"/>
              <a:gd name="gd6" fmla="val 16689"/>
              <a:gd name="gd7" fmla="val 18794"/>
              <a:gd name="gd8" fmla="val 16162"/>
              <a:gd name="gd9" fmla="val 19144"/>
              <a:gd name="gd10" fmla="val 15661"/>
              <a:gd name="gd11" fmla="val 19420"/>
              <a:gd name="gd12" fmla="val 15135"/>
              <a:gd name="gd13" fmla="val 19645"/>
              <a:gd name="gd14" fmla="val 14584"/>
              <a:gd name="gd15" fmla="val 19871"/>
              <a:gd name="gd16" fmla="val 13982"/>
              <a:gd name="gd17" fmla="val 20071"/>
              <a:gd name="gd18" fmla="val 13406"/>
              <a:gd name="gd19" fmla="val 20297"/>
              <a:gd name="gd20" fmla="val 13456"/>
              <a:gd name="gd21" fmla="val 20472"/>
              <a:gd name="gd22" fmla="val 13456"/>
              <a:gd name="gd23" fmla="val 20648"/>
              <a:gd name="gd24" fmla="val 13406"/>
              <a:gd name="gd25" fmla="val 20823"/>
              <a:gd name="gd26" fmla="val 13331"/>
              <a:gd name="gd27" fmla="val 20948"/>
              <a:gd name="gd28" fmla="val 13206"/>
              <a:gd name="gd29" fmla="val 21099"/>
              <a:gd name="gd30" fmla="val 13080"/>
              <a:gd name="gd31" fmla="val 21149"/>
              <a:gd name="gd32" fmla="val 12905"/>
              <a:gd name="gd33" fmla="val 21299"/>
              <a:gd name="gd34" fmla="val 12704"/>
              <a:gd name="gd35" fmla="val 21425"/>
              <a:gd name="gd36" fmla="val 12253"/>
              <a:gd name="gd37" fmla="val 21550"/>
              <a:gd name="gd38" fmla="val 11727"/>
              <a:gd name="gd39" fmla="val 21600"/>
              <a:gd name="gd40" fmla="val 11276"/>
              <a:gd name="gd41" fmla="val 21600"/>
              <a:gd name="gd42" fmla="val 10800"/>
              <a:gd name="gd43" fmla="val 21600"/>
              <a:gd name="gd44" fmla="val 10324"/>
              <a:gd name="gd45" fmla="val 21550"/>
              <a:gd name="gd46" fmla="val 9823"/>
              <a:gd name="gd47" fmla="val 21425"/>
              <a:gd name="gd48" fmla="val 9347"/>
              <a:gd name="gd49" fmla="val 21299"/>
              <a:gd name="gd50" fmla="val 8896"/>
              <a:gd name="gd51" fmla="val 21149"/>
              <a:gd name="gd52" fmla="val 8695"/>
              <a:gd name="gd53" fmla="val 21099"/>
              <a:gd name="gd54" fmla="val 8520"/>
              <a:gd name="gd55" fmla="val 20948"/>
              <a:gd name="gd56" fmla="val 8344"/>
              <a:gd name="gd57" fmla="val 20823"/>
              <a:gd name="gd58" fmla="val 8269"/>
              <a:gd name="gd59" fmla="val 20648"/>
              <a:gd name="gd60" fmla="val 8169"/>
              <a:gd name="gd61" fmla="val 20472"/>
              <a:gd name="gd62" fmla="val 8144"/>
              <a:gd name="gd63" fmla="val 20297"/>
              <a:gd name="gd64" fmla="val 8144"/>
              <a:gd name="gd65" fmla="val 20071"/>
              <a:gd name="gd66" fmla="val 8169"/>
              <a:gd name="gd67" fmla="val 19871"/>
              <a:gd name="gd68" fmla="val 7618"/>
              <a:gd name="gd69" fmla="val 19645"/>
              <a:gd name="gd70" fmla="val 7016"/>
              <a:gd name="gd71" fmla="val 19420"/>
              <a:gd name="gd72" fmla="val 6490"/>
              <a:gd name="gd73" fmla="val 19144"/>
              <a:gd name="gd74" fmla="val 5939"/>
              <a:gd name="gd75" fmla="val 18794"/>
              <a:gd name="gd76" fmla="val 5438"/>
              <a:gd name="gd77" fmla="val 18443"/>
              <a:gd name="gd78" fmla="val 4961"/>
              <a:gd name="gd79" fmla="val 18067"/>
              <a:gd name="gd80" fmla="val 4460"/>
              <a:gd name="gd81" fmla="val 17691"/>
              <a:gd name="gd82" fmla="val 4034"/>
              <a:gd name="gd83" fmla="val 17215"/>
              <a:gd name="gd84" fmla="val 3608"/>
              <a:gd name="gd85" fmla="val 16739"/>
              <a:gd name="gd86" fmla="val 3232"/>
              <a:gd name="gd87" fmla="val 16263"/>
              <a:gd name="gd88" fmla="val 2832"/>
              <a:gd name="gd89" fmla="val 15686"/>
              <a:gd name="gd90" fmla="val 2506"/>
              <a:gd name="gd91" fmla="val 15185"/>
              <a:gd name="gd92" fmla="val 2205"/>
              <a:gd name="gd93" fmla="val 14609"/>
              <a:gd name="gd94" fmla="val 1929"/>
              <a:gd name="gd95" fmla="val 14032"/>
              <a:gd name="gd96" fmla="val 1704"/>
              <a:gd name="gd97" fmla="val 13431"/>
              <a:gd name="gd98" fmla="val 1503"/>
              <a:gd name="gd99" fmla="val 13481"/>
              <a:gd name="gd100" fmla="val 1278"/>
              <a:gd name="gd101" fmla="val 13481"/>
              <a:gd name="gd102" fmla="val 1103"/>
              <a:gd name="gd103" fmla="val 13431"/>
              <a:gd name="gd104" fmla="val 952"/>
              <a:gd name="gd105" fmla="val 13356"/>
              <a:gd name="gd106" fmla="val 777"/>
              <a:gd name="gd107" fmla="val 13256"/>
              <a:gd name="gd108" fmla="val 626"/>
              <a:gd name="gd109" fmla="val 13080"/>
              <a:gd name="gd110" fmla="val 526"/>
              <a:gd name="gd111" fmla="val 12930"/>
              <a:gd name="gd112" fmla="val 426"/>
              <a:gd name="gd113" fmla="val 12704"/>
              <a:gd name="gd114" fmla="val 301"/>
              <a:gd name="gd115" fmla="val 12278"/>
              <a:gd name="gd116" fmla="val 175"/>
              <a:gd name="gd117" fmla="val 11802"/>
              <a:gd name="gd118" fmla="val 25"/>
              <a:gd name="gd119" fmla="val 11276"/>
              <a:gd name="gd120" fmla="val 0"/>
              <a:gd name="gd121" fmla="val 10825"/>
              <a:gd name="gd122" fmla="val 0"/>
              <a:gd name="gd123" fmla="val 10324"/>
              <a:gd name="gd124" fmla="val 0"/>
              <a:gd name="gd125" fmla="val 9848"/>
              <a:gd name="gd126" fmla="val 25"/>
              <a:gd name="gd127" fmla="val 9347"/>
              <a:gd name="gd128" fmla="val 175"/>
              <a:gd name="gd129" fmla="val 8921"/>
              <a:gd name="gd130" fmla="val 301"/>
              <a:gd name="gd131" fmla="val 8695"/>
              <a:gd name="gd132" fmla="val 426"/>
              <a:gd name="gd133" fmla="val 8545"/>
              <a:gd name="gd134" fmla="val 526"/>
              <a:gd name="gd135" fmla="val 8394"/>
              <a:gd name="gd136" fmla="val 626"/>
              <a:gd name="gd137" fmla="val 8269"/>
              <a:gd name="gd138" fmla="val 777"/>
              <a:gd name="gd139" fmla="val 8169"/>
              <a:gd name="gd140" fmla="val 952"/>
              <a:gd name="gd141" fmla="val 8144"/>
              <a:gd name="gd142" fmla="val 1103"/>
              <a:gd name="gd143" fmla="val 8144"/>
              <a:gd name="gd144" fmla="val 1278"/>
              <a:gd name="gd145" fmla="val 8219"/>
              <a:gd name="gd146" fmla="val 1503"/>
              <a:gd name="gd147" fmla="val 7618"/>
              <a:gd name="gd148" fmla="val 1704"/>
              <a:gd name="gd149" fmla="val 7066"/>
              <a:gd name="gd150" fmla="val 1929"/>
              <a:gd name="gd151" fmla="val 6490"/>
              <a:gd name="gd152" fmla="val 2205"/>
              <a:gd name="gd153" fmla="val 5939"/>
              <a:gd name="gd154" fmla="val 2456"/>
              <a:gd name="gd155" fmla="val 5438"/>
              <a:gd name="gd156" fmla="val 2781"/>
              <a:gd name="gd157" fmla="val 4961"/>
              <a:gd name="gd158" fmla="val 3132"/>
              <a:gd name="gd159" fmla="val 4485"/>
              <a:gd name="gd160" fmla="val 3533"/>
              <a:gd name="gd161" fmla="val 4059"/>
              <a:gd name="gd162" fmla="val 3959"/>
              <a:gd name="gd163" fmla="val 3633"/>
              <a:gd name="gd164" fmla="val 4385"/>
              <a:gd name="gd165" fmla="val 3232"/>
              <a:gd name="gd166" fmla="val 4861"/>
              <a:gd name="gd167" fmla="val 2857"/>
              <a:gd name="gd168" fmla="val 5387"/>
              <a:gd name="gd169" fmla="val 2506"/>
              <a:gd name="gd170" fmla="val 5889"/>
              <a:gd name="gd171" fmla="val 2205"/>
              <a:gd name="gd172" fmla="val 6465"/>
              <a:gd name="gd173" fmla="val 1955"/>
              <a:gd name="gd174" fmla="val 7016"/>
              <a:gd name="gd175" fmla="val 1729"/>
              <a:gd name="gd176" fmla="val 7568"/>
              <a:gd name="gd177" fmla="val 1529"/>
              <a:gd name="gd178" fmla="val 8169"/>
              <a:gd name="gd179" fmla="val 1303"/>
              <a:gd name="gd180" fmla="val 8144"/>
              <a:gd name="gd181" fmla="val 1128"/>
              <a:gd name="gd182" fmla="val 8144"/>
              <a:gd name="gd183" fmla="val 977"/>
              <a:gd name="gd184" fmla="val 8169"/>
              <a:gd name="gd185" fmla="val 802"/>
              <a:gd name="gd186" fmla="val 8269"/>
              <a:gd name="gd187" fmla="val 652"/>
              <a:gd name="gd188" fmla="val 8344"/>
              <a:gd name="gd189" fmla="val 526"/>
              <a:gd name="gd190" fmla="val 8520"/>
              <a:gd name="gd191" fmla="val 451"/>
              <a:gd name="gd192" fmla="val 8695"/>
              <a:gd name="gd193" fmla="val 326"/>
              <a:gd name="gd194" fmla="val 8896"/>
              <a:gd name="gd195" fmla="val 200"/>
              <a:gd name="gd196" fmla="val 9347"/>
              <a:gd name="gd197" fmla="val 50"/>
              <a:gd name="gd198" fmla="val 9823"/>
              <a:gd name="gd199" fmla="val 0"/>
              <a:gd name="gd200" fmla="val 10324"/>
              <a:gd name="gd201" fmla="val 0"/>
              <a:gd name="gd202" fmla="val 10800"/>
              <a:gd name="gd203" fmla="val 0"/>
              <a:gd name="gd204" fmla="val 11276"/>
              <a:gd name="gd205" fmla="val 50"/>
              <a:gd name="gd206" fmla="val 11727"/>
              <a:gd name="gd207" fmla="val 200"/>
              <a:gd name="gd208" fmla="val 12253"/>
              <a:gd name="gd209" fmla="val 326"/>
              <a:gd name="gd210" fmla="val 12704"/>
              <a:gd name="gd211" fmla="val 451"/>
              <a:gd name="gd212" fmla="val 12905"/>
              <a:gd name="gd213" fmla="val 526"/>
              <a:gd name="gd214" fmla="val 13080"/>
              <a:gd name="gd215" fmla="val 652"/>
              <a:gd name="gd216" fmla="val 13206"/>
              <a:gd name="gd217" fmla="val 802"/>
              <a:gd name="gd218" fmla="val 13331"/>
              <a:gd name="gd219" fmla="val 977"/>
              <a:gd name="gd220" fmla="val 13406"/>
              <a:gd name="gd221" fmla="val 1128"/>
              <a:gd name="gd222" fmla="val 13456"/>
              <a:gd name="gd223" fmla="val 1303"/>
              <a:gd name="gd224" fmla="val 13456"/>
              <a:gd name="gd225" fmla="val 1529"/>
              <a:gd name="gd226" fmla="val 13406"/>
              <a:gd name="gd227" fmla="val 1729"/>
              <a:gd name="gd228" fmla="val 13982"/>
              <a:gd name="gd229" fmla="val 1955"/>
              <a:gd name="gd230" fmla="val 14584"/>
              <a:gd name="gd231" fmla="val 2255"/>
              <a:gd name="gd232" fmla="val 15135"/>
              <a:gd name="gd233" fmla="val 2556"/>
              <a:gd name="gd234" fmla="val 15736"/>
              <a:gd name="gd235" fmla="val 2907"/>
              <a:gd name="gd236" fmla="val 16263"/>
              <a:gd name="gd237" fmla="val 3283"/>
              <a:gd name="gd238" fmla="val 16764"/>
              <a:gd name="gd239" fmla="val 3684"/>
              <a:gd name="gd240" fmla="val 17240"/>
              <a:gd name="gd241" fmla="val 4110"/>
              <a:gd name="gd242" fmla="val 17741"/>
              <a:gd name="gd243" fmla="val 4535"/>
              <a:gd name="gd244" fmla="val 18117"/>
              <a:gd name="gd245" fmla="val 5012"/>
              <a:gd name="gd246" fmla="val 18493"/>
              <a:gd name="gd247" fmla="val 5463"/>
              <a:gd name="gd248" fmla="val 18844"/>
              <a:gd name="gd249" fmla="val 5989"/>
              <a:gd name="gd250" fmla="val 19144"/>
              <a:gd name="gd251" fmla="val 6490"/>
              <a:gd name="gd252" fmla="val 19420"/>
              <a:gd name="gd253" fmla="val 7066"/>
              <a:gd name="gd254" fmla="val 19645"/>
              <a:gd name="gd255" fmla="val 7618"/>
              <a:gd name="gd256" fmla="val 19921"/>
              <a:gd name="gd257" fmla="val 8219"/>
              <a:gd name="gd258" fmla="val 20071"/>
              <a:gd name="gd259" fmla="val 8144"/>
              <a:gd name="gd260" fmla="val 20297"/>
              <a:gd name="gd261" fmla="val 8144"/>
              <a:gd name="gd262" fmla="val 20472"/>
              <a:gd name="gd263" fmla="val 8169"/>
              <a:gd name="gd264" fmla="val 20648"/>
              <a:gd name="gd265" fmla="val 8269"/>
              <a:gd name="gd266" fmla="val 20823"/>
              <a:gd name="gd267" fmla="val 8394"/>
              <a:gd name="gd268" fmla="val 20948"/>
              <a:gd name="gd269" fmla="val 8545"/>
              <a:gd name="gd270" fmla="val 21074"/>
              <a:gd name="gd271" fmla="val 8695"/>
              <a:gd name="gd272" fmla="val 21149"/>
              <a:gd name="gd273" fmla="val 8921"/>
              <a:gd name="gd274" fmla="val 21299"/>
              <a:gd name="gd275" fmla="val 9347"/>
              <a:gd name="gd276" fmla="val 21425"/>
              <a:gd name="gd277" fmla="val 9848"/>
              <a:gd name="gd278" fmla="val 21550"/>
              <a:gd name="gd279" fmla="val 10324"/>
              <a:gd name="gd280" fmla="val 21600"/>
              <a:gd name="gd281" fmla="val 10825"/>
              <a:gd name="gd282" fmla="val 21600"/>
              <a:gd name="gd283" fmla="val 11276"/>
              <a:gd name="gd284" fmla="val 21600"/>
              <a:gd name="gd285" fmla="val 11802"/>
              <a:gd name="gd286" fmla="val 21550"/>
              <a:gd name="gd287" fmla="val 12278"/>
              <a:gd name="gd288" fmla="val 21425"/>
              <a:gd name="gd289" fmla="val 12704"/>
              <a:gd name="gd290" fmla="val 21299"/>
              <a:gd name="gd291" fmla="val 12930"/>
              <a:gd name="gd292" fmla="val 21149"/>
              <a:gd name="gd293" fmla="val 13080"/>
              <a:gd name="gd294" fmla="val 21074"/>
              <a:gd name="gd295" fmla="val 13256"/>
              <a:gd name="gd296" fmla="val 20948"/>
              <a:gd name="gd297" fmla="val 13356"/>
              <a:gd name="gd298" fmla="val 20823"/>
              <a:gd name="gd299" fmla="val 13431"/>
              <a:gd name="gd300" fmla="val 20648"/>
              <a:gd name="gd301" fmla="val 13481"/>
              <a:gd name="gd302" fmla="val 20472"/>
              <a:gd name="gd303" fmla="val 13481"/>
              <a:gd name="gd304" fmla="val 20297"/>
              <a:gd name="gd305" fmla="val 13431"/>
              <a:gd name="gd306" fmla="val 20071"/>
              <a:gd name="gd307" fmla="val 14032"/>
              <a:gd name="gd308" fmla="val 19871"/>
              <a:gd name="gd309" fmla="val 14609"/>
              <a:gd name="gd310" fmla="val 19645"/>
              <a:gd name="gd311" fmla="val 15135"/>
              <a:gd name="gd312" fmla="val 19395"/>
              <a:gd name="gd313" fmla="val 15686"/>
              <a:gd name="gd314" fmla="val 19094"/>
              <a:gd name="gd315" fmla="val 16213"/>
              <a:gd name="gd316" fmla="val 18768"/>
              <a:gd name="gd317" fmla="val 16739"/>
              <a:gd name="gd318" fmla="val 18393"/>
              <a:gd name="gd319" fmla="val 17165"/>
              <a:gd name="gd320" fmla="val 18017"/>
              <a:gd name="gd321" fmla="val 17641"/>
              <a:gd name="gd322" fmla="val 17591"/>
              <a:gd name="gd323" fmla="val 13431"/>
              <a:gd name="gd324" fmla="val 1503"/>
              <a:gd name="gd325" fmla="val 13080"/>
              <a:gd name="gd326" fmla="val 1428"/>
              <a:gd name="gd327" fmla="val 12780"/>
              <a:gd name="gd328" fmla="val 1378"/>
              <a:gd name="gd329" fmla="val 12479"/>
              <a:gd name="gd330" fmla="val 1278"/>
              <a:gd name="gd331" fmla="val 12128"/>
              <a:gd name="gd332" fmla="val 1253"/>
              <a:gd name="gd333" fmla="val 11802"/>
              <a:gd name="gd334" fmla="val 1203"/>
              <a:gd name="gd335" fmla="val 11477"/>
              <a:gd name="gd336" fmla="val 1203"/>
              <a:gd name="gd337" fmla="val 11151"/>
              <a:gd name="gd338" fmla="val 1153"/>
              <a:gd name="gd339" fmla="val 10825"/>
              <a:gd name="gd340" fmla="val 1153"/>
              <a:gd name="gd341" fmla="val 10449"/>
              <a:gd name="gd342" fmla="val 1153"/>
              <a:gd name="gd343" fmla="val 10174"/>
              <a:gd name="gd344" fmla="val 1203"/>
              <a:gd name="gd345" fmla="val 9798"/>
              <a:gd name="gd346" fmla="val 1203"/>
              <a:gd name="gd347" fmla="val 9472"/>
              <a:gd name="gd348" fmla="val 1253"/>
              <a:gd name="gd349" fmla="val 9171"/>
              <a:gd name="gd350" fmla="val 1278"/>
              <a:gd name="gd351" fmla="val 8820"/>
              <a:gd name="gd352" fmla="val 1378"/>
              <a:gd name="gd353" fmla="val 8545"/>
              <a:gd name="gd354" fmla="val 1428"/>
              <a:gd name="gd355" fmla="val 8219"/>
              <a:gd name="gd356" fmla="val 1503"/>
              <a:gd name="gd357" fmla="val 1529"/>
              <a:gd name="gd358" fmla="val 8169"/>
              <a:gd name="gd359" fmla="val 1453"/>
              <a:gd name="gd360" fmla="val 8520"/>
              <a:gd name="gd361" fmla="val 1403"/>
              <a:gd name="gd362" fmla="val 8820"/>
              <a:gd name="gd363" fmla="val 1303"/>
              <a:gd name="gd364" fmla="val 9121"/>
              <a:gd name="gd365" fmla="val 1253"/>
              <a:gd name="gd366" fmla="val 9447"/>
              <a:gd name="gd367" fmla="val 1228"/>
              <a:gd name="gd368" fmla="val 9823"/>
              <a:gd name="gd369" fmla="val 1228"/>
              <a:gd name="gd370" fmla="val 10098"/>
              <a:gd name="gd371" fmla="val 1178"/>
              <a:gd name="gd372" fmla="val 10449"/>
              <a:gd name="gd373" fmla="val 1178"/>
              <a:gd name="gd374" fmla="val 10800"/>
              <a:gd name="gd375" fmla="val 1178"/>
              <a:gd name="gd376" fmla="val 11126"/>
              <a:gd name="gd377" fmla="val 1228"/>
              <a:gd name="gd378" fmla="val 11502"/>
              <a:gd name="gd379" fmla="val 1228"/>
              <a:gd name="gd380" fmla="val 11777"/>
              <a:gd name="gd381" fmla="val 1253"/>
              <a:gd name="gd382" fmla="val 12128"/>
              <a:gd name="gd383" fmla="val 1303"/>
              <a:gd name="gd384" fmla="val 12429"/>
              <a:gd name="gd385" fmla="val 1403"/>
              <a:gd name="gd386" fmla="val 12755"/>
              <a:gd name="gd387" fmla="val 1453"/>
              <a:gd name="gd388" fmla="val 13080"/>
              <a:gd name="gd389" fmla="val 1529"/>
              <a:gd name="gd390" fmla="val 13406"/>
              <a:gd name="gd391" fmla="val 13431"/>
              <a:gd name="gd392" fmla="val 20071"/>
              <a:gd name="gd393" fmla="val 13080"/>
              <a:gd name="gd394" fmla="val 20172"/>
              <a:gd name="gd395" fmla="val 12780"/>
              <a:gd name="gd396" fmla="val 20222"/>
              <a:gd name="gd397" fmla="val 12479"/>
              <a:gd name="gd398" fmla="val 20297"/>
              <a:gd name="gd399" fmla="val 12128"/>
              <a:gd name="gd400" fmla="val 20347"/>
              <a:gd name="gd401" fmla="val 11802"/>
              <a:gd name="gd402" fmla="val 20397"/>
              <a:gd name="gd403" fmla="val 11477"/>
              <a:gd name="gd404" fmla="val 20397"/>
              <a:gd name="gd405" fmla="val 11151"/>
              <a:gd name="gd406" fmla="val 20447"/>
              <a:gd name="gd407" fmla="val 10825"/>
              <a:gd name="gd408" fmla="val 20447"/>
              <a:gd name="gd409" fmla="val 10449"/>
              <a:gd name="gd410" fmla="val 20447"/>
              <a:gd name="gd411" fmla="val 10174"/>
              <a:gd name="gd412" fmla="val 20397"/>
              <a:gd name="gd413" fmla="val 9798"/>
              <a:gd name="gd414" fmla="val 20397"/>
              <a:gd name="gd415" fmla="val 9472"/>
              <a:gd name="gd416" fmla="val 20347"/>
              <a:gd name="gd417" fmla="val 9171"/>
              <a:gd name="gd418" fmla="val 20297"/>
              <a:gd name="gd419" fmla="val 8820"/>
              <a:gd name="gd420" fmla="val 20222"/>
              <a:gd name="gd421" fmla="val 8545"/>
              <a:gd name="gd422" fmla="val 20172"/>
              <a:gd name="gd423" fmla="val 8219"/>
              <a:gd name="gd424" fmla="val 20071"/>
              <a:gd name="gd425" fmla="val 20071"/>
              <a:gd name="gd426" fmla="val 13406"/>
              <a:gd name="gd427" fmla="val 20172"/>
              <a:gd name="gd428" fmla="val 13080"/>
              <a:gd name="gd429" fmla="val 20222"/>
              <a:gd name="gd430" fmla="val 12755"/>
              <a:gd name="gd431" fmla="val 20297"/>
              <a:gd name="gd432" fmla="val 12429"/>
              <a:gd name="gd433" fmla="val 20347"/>
              <a:gd name="gd434" fmla="val 12128"/>
              <a:gd name="gd435" fmla="val 20397"/>
              <a:gd name="gd436" fmla="val 11777"/>
              <a:gd name="gd437" fmla="val 20447"/>
              <a:gd name="gd438" fmla="val 11502"/>
              <a:gd name="gd439" fmla="val 20447"/>
              <a:gd name="gd440" fmla="val 11126"/>
              <a:gd name="gd441" fmla="val 20447"/>
              <a:gd name="gd442" fmla="val 10800"/>
              <a:gd name="gd443" fmla="val 20447"/>
              <a:gd name="gd444" fmla="val 10449"/>
              <a:gd name="gd445" fmla="val 20447"/>
              <a:gd name="gd446" fmla="val 10098"/>
              <a:gd name="gd447" fmla="val 20397"/>
              <a:gd name="gd448" fmla="val 9823"/>
              <a:gd name="gd449" fmla="val 20347"/>
              <a:gd name="gd450" fmla="val 9447"/>
              <a:gd name="gd451" fmla="val 20297"/>
              <a:gd name="gd452" fmla="val 9121"/>
              <a:gd name="gd453" fmla="val 20222"/>
              <a:gd name="gd454" fmla="val 8820"/>
              <a:gd name="gd455" fmla="val 20172"/>
              <a:gd name="gd456" fmla="val 8520"/>
              <a:gd name="gd457" fmla="val 20071"/>
              <a:gd name="gd458" fmla="val 816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lnTo>
                  <a:pt x="gd273" y="gd274"/>
                </a:ln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  <a:lnTo>
                  <a:pt x="gd291" y="gd292"/>
                </a:lnTo>
                <a:lnTo>
                  <a:pt x="gd293" y="gd294"/>
                </a:lnTo>
                <a:lnTo>
                  <a:pt x="gd295" y="gd296"/>
                </a:lnTo>
                <a:lnTo>
                  <a:pt x="gd297" y="gd298"/>
                </a:lnTo>
                <a:lnTo>
                  <a:pt x="gd299" y="gd300"/>
                </a:lnTo>
                <a:lnTo>
                  <a:pt x="gd301" y="gd302"/>
                </a:lnTo>
                <a:lnTo>
                  <a:pt x="gd303" y="gd304"/>
                </a:lnTo>
                <a:lnTo>
                  <a:pt x="gd305" y="gd306"/>
                </a:lnTo>
                <a:lnTo>
                  <a:pt x="gd307" y="gd308"/>
                </a:lnTo>
                <a:lnTo>
                  <a:pt x="gd309" y="gd310"/>
                </a:lnTo>
                <a:lnTo>
                  <a:pt x="gd311" y="gd312"/>
                </a:lnTo>
                <a:lnTo>
                  <a:pt x="gd313" y="gd314"/>
                </a:lnTo>
                <a:lnTo>
                  <a:pt x="gd315" y="gd316"/>
                </a:lnTo>
                <a:lnTo>
                  <a:pt x="gd317" y="gd318"/>
                </a:lnTo>
                <a:lnTo>
                  <a:pt x="gd319" y="gd320"/>
                </a:lnTo>
                <a:lnTo>
                  <a:pt x="gd321" y="gd322"/>
                </a:lnTo>
                <a:close/>
              </a:path>
              <a:path w="21600" h="21600" fill="norm" stroke="1" extrusionOk="0">
                <a:moveTo>
                  <a:pt x="gd323" y="gd324"/>
                </a:moveTo>
                <a:lnTo>
                  <a:pt x="gd325" y="gd326"/>
                </a:lnTo>
                <a:lnTo>
                  <a:pt x="gd327" y="gd328"/>
                </a:lnTo>
                <a:lnTo>
                  <a:pt x="gd329" y="gd330"/>
                </a:lnTo>
                <a:lnTo>
                  <a:pt x="gd331" y="gd332"/>
                </a:lnTo>
                <a:lnTo>
                  <a:pt x="gd333" y="gd334"/>
                </a:lnTo>
                <a:lnTo>
                  <a:pt x="gd335" y="gd336"/>
                </a:lnTo>
                <a:lnTo>
                  <a:pt x="gd337" y="gd338"/>
                </a:lnTo>
                <a:lnTo>
                  <a:pt x="gd339" y="gd340"/>
                </a:lnTo>
                <a:lnTo>
                  <a:pt x="gd341" y="gd342"/>
                </a:lnTo>
                <a:lnTo>
                  <a:pt x="gd343" y="gd344"/>
                </a:lnTo>
                <a:lnTo>
                  <a:pt x="gd345" y="gd346"/>
                </a:lnTo>
                <a:lnTo>
                  <a:pt x="gd347" y="gd348"/>
                </a:lnTo>
                <a:lnTo>
                  <a:pt x="gd349" y="gd350"/>
                </a:lnTo>
                <a:lnTo>
                  <a:pt x="gd351" y="gd352"/>
                </a:lnTo>
                <a:lnTo>
                  <a:pt x="gd353" y="gd354"/>
                </a:lnTo>
                <a:lnTo>
                  <a:pt x="gd355" y="gd356"/>
                </a:lnTo>
                <a:moveTo>
                  <a:pt x="gd357" y="gd358"/>
                </a:moveTo>
                <a:lnTo>
                  <a:pt x="gd359" y="gd360"/>
                </a:lnTo>
                <a:lnTo>
                  <a:pt x="gd361" y="gd362"/>
                </a:lnTo>
                <a:lnTo>
                  <a:pt x="gd363" y="gd364"/>
                </a:lnTo>
                <a:lnTo>
                  <a:pt x="gd365" y="gd366"/>
                </a:lnTo>
                <a:lnTo>
                  <a:pt x="gd367" y="gd368"/>
                </a:lnTo>
                <a:lnTo>
                  <a:pt x="gd369" y="gd370"/>
                </a:lnTo>
                <a:lnTo>
                  <a:pt x="gd371" y="gd372"/>
                </a:lnTo>
                <a:lnTo>
                  <a:pt x="gd373" y="gd374"/>
                </a:lnTo>
                <a:lnTo>
                  <a:pt x="gd375" y="gd376"/>
                </a:lnTo>
                <a:lnTo>
                  <a:pt x="gd377" y="gd378"/>
                </a:lnTo>
                <a:lnTo>
                  <a:pt x="gd379" y="gd380"/>
                </a:lnTo>
                <a:lnTo>
                  <a:pt x="gd381" y="gd382"/>
                </a:lnTo>
                <a:lnTo>
                  <a:pt x="gd383" y="gd384"/>
                </a:lnTo>
                <a:lnTo>
                  <a:pt x="gd385" y="gd386"/>
                </a:lnTo>
                <a:lnTo>
                  <a:pt x="gd387" y="gd388"/>
                </a:lnTo>
                <a:lnTo>
                  <a:pt x="gd389" y="gd390"/>
                </a:lnTo>
                <a:moveTo>
                  <a:pt x="gd391" y="gd392"/>
                </a:moveTo>
                <a:lnTo>
                  <a:pt x="gd393" y="gd394"/>
                </a:lnTo>
                <a:lnTo>
                  <a:pt x="gd395" y="gd396"/>
                </a:lnTo>
                <a:lnTo>
                  <a:pt x="gd397" y="gd398"/>
                </a:lnTo>
                <a:lnTo>
                  <a:pt x="gd399" y="gd400"/>
                </a:lnTo>
                <a:lnTo>
                  <a:pt x="gd401" y="gd402"/>
                </a:lnTo>
                <a:lnTo>
                  <a:pt x="gd403" y="gd404"/>
                </a:lnTo>
                <a:lnTo>
                  <a:pt x="gd405" y="gd406"/>
                </a:lnTo>
                <a:lnTo>
                  <a:pt x="gd407" y="gd408"/>
                </a:lnTo>
                <a:lnTo>
                  <a:pt x="gd409" y="gd410"/>
                </a:lnTo>
                <a:lnTo>
                  <a:pt x="gd411" y="gd412"/>
                </a:lnTo>
                <a:lnTo>
                  <a:pt x="gd413" y="gd414"/>
                </a:lnTo>
                <a:lnTo>
                  <a:pt x="gd415" y="gd416"/>
                </a:lnTo>
                <a:lnTo>
                  <a:pt x="gd417" y="gd418"/>
                </a:lnTo>
                <a:lnTo>
                  <a:pt x="gd419" y="gd420"/>
                </a:lnTo>
                <a:lnTo>
                  <a:pt x="gd421" y="gd422"/>
                </a:lnTo>
                <a:lnTo>
                  <a:pt x="gd423" y="gd424"/>
                </a:lnTo>
                <a:moveTo>
                  <a:pt x="gd425" y="gd426"/>
                </a:moveTo>
                <a:lnTo>
                  <a:pt x="gd427" y="gd428"/>
                </a:lnTo>
                <a:lnTo>
                  <a:pt x="gd429" y="gd430"/>
                </a:lnTo>
                <a:lnTo>
                  <a:pt x="gd431" y="gd432"/>
                </a:lnTo>
                <a:lnTo>
                  <a:pt x="gd433" y="gd434"/>
                </a:lnTo>
                <a:lnTo>
                  <a:pt x="gd435" y="gd436"/>
                </a:lnTo>
                <a:lnTo>
                  <a:pt x="gd437" y="gd438"/>
                </a:lnTo>
                <a:lnTo>
                  <a:pt x="gd439" y="gd440"/>
                </a:lnTo>
                <a:lnTo>
                  <a:pt x="gd441" y="gd442"/>
                </a:lnTo>
                <a:lnTo>
                  <a:pt x="gd443" y="gd444"/>
                </a:lnTo>
                <a:lnTo>
                  <a:pt x="gd445" y="gd446"/>
                </a:lnTo>
                <a:lnTo>
                  <a:pt x="gd447" y="gd448"/>
                </a:lnTo>
                <a:lnTo>
                  <a:pt x="gd449" y="gd450"/>
                </a:lnTo>
                <a:lnTo>
                  <a:pt x="gd451" y="gd452"/>
                </a:lnTo>
                <a:lnTo>
                  <a:pt x="gd453" y="gd454"/>
                </a:lnTo>
                <a:lnTo>
                  <a:pt x="gd455" y="gd456"/>
                </a:lnTo>
                <a:lnTo>
                  <a:pt x="gd457" y="gd458"/>
                </a:lnTo>
              </a:path>
            </a:pathLst>
          </a:custGeom>
          <a:solidFill>
            <a:srgbClr val="99663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8" name="toilet"/>
          <p:cNvSpPr>
            <a:spLocks noChangeShapeType="1" noGrp="1"/>
          </p:cNvSpPr>
          <p:nvPr/>
        </p:nvSpPr>
        <p:spPr bwMode="auto">
          <a:xfrm>
            <a:off x="533400" y="5410200"/>
            <a:ext cx="676275" cy="904875"/>
          </a:xfrm>
          <a:custGeom>
            <a:avLst/>
            <a:gdLst>
              <a:gd name="gd0" fmla="val 65536"/>
              <a:gd name="gd1" fmla="val 21600"/>
              <a:gd name="gd2" fmla="val 7298"/>
              <a:gd name="gd3" fmla="val 21600"/>
              <a:gd name="gd4" fmla="val 0"/>
              <a:gd name="gd5" fmla="val 10679"/>
              <a:gd name="gd6" fmla="val 0"/>
              <a:gd name="gd7" fmla="val 0"/>
              <a:gd name="gd8" fmla="val 0"/>
              <a:gd name="gd9" fmla="val 0"/>
              <a:gd name="gd10" fmla="val 7298"/>
              <a:gd name="gd11" fmla="val 6033"/>
              <a:gd name="gd12" fmla="val 7298"/>
              <a:gd name="gd13" fmla="val 6206"/>
              <a:gd name="gd14" fmla="val 7616"/>
              <a:gd name="gd15" fmla="val 6310"/>
              <a:gd name="gd16" fmla="val 7935"/>
              <a:gd name="gd17" fmla="val 6345"/>
              <a:gd name="gd18" fmla="val 8302"/>
              <a:gd name="gd19" fmla="val 6310"/>
              <a:gd name="gd20" fmla="val 8620"/>
              <a:gd name="gd21" fmla="val 6206"/>
              <a:gd name="gd22" fmla="val 8963"/>
              <a:gd name="gd23" fmla="val 6102"/>
              <a:gd name="gd24" fmla="val 9331"/>
              <a:gd name="gd25" fmla="val 5894"/>
              <a:gd name="gd26" fmla="val 9722"/>
              <a:gd name="gd27" fmla="val 5513"/>
              <a:gd name="gd28" fmla="val 10163"/>
              <a:gd name="gd29" fmla="val 4577"/>
              <a:gd name="gd30" fmla="val 11339"/>
              <a:gd name="gd31" fmla="val 3848"/>
              <a:gd name="gd32" fmla="val 12539"/>
              <a:gd name="gd33" fmla="val 3363"/>
              <a:gd name="gd34" fmla="val 13641"/>
              <a:gd name="gd35" fmla="val 3086"/>
              <a:gd name="gd36" fmla="val 14718"/>
              <a:gd name="gd37" fmla="val 3051"/>
              <a:gd name="gd38" fmla="val 15649"/>
              <a:gd name="gd39" fmla="val 3086"/>
              <a:gd name="gd40" fmla="val 16580"/>
              <a:gd name="gd41" fmla="val 3467"/>
              <a:gd name="gd42" fmla="val 17510"/>
              <a:gd name="gd43" fmla="val 3952"/>
              <a:gd name="gd44" fmla="val 18294"/>
              <a:gd name="gd45" fmla="val 4577"/>
              <a:gd name="gd46" fmla="val 19029"/>
              <a:gd name="gd47" fmla="val 5270"/>
              <a:gd name="gd48" fmla="val 19616"/>
              <a:gd name="gd49" fmla="val 6137"/>
              <a:gd name="gd50" fmla="val 20229"/>
              <a:gd name="gd51" fmla="val 6969"/>
              <a:gd name="gd52" fmla="val 20718"/>
              <a:gd name="gd53" fmla="val 7905"/>
              <a:gd name="gd54" fmla="val 21061"/>
              <a:gd name="gd55" fmla="val 8876"/>
              <a:gd name="gd56" fmla="val 21331"/>
              <a:gd name="gd57" fmla="val 9812"/>
              <a:gd name="gd58" fmla="val 21600"/>
              <a:gd name="gd59" fmla="val 10817"/>
              <a:gd name="gd60" fmla="val 21600"/>
              <a:gd name="gd61" fmla="val 11753"/>
              <a:gd name="gd62" fmla="val 21600"/>
              <a:gd name="gd63" fmla="val 12690"/>
              <a:gd name="gd64" fmla="val 21331"/>
              <a:gd name="gd65" fmla="val 13695"/>
              <a:gd name="gd66" fmla="val 21061"/>
              <a:gd name="gd67" fmla="val 14492"/>
              <a:gd name="gd68" fmla="val 20718"/>
              <a:gd name="gd69" fmla="val 15359"/>
              <a:gd name="gd70" fmla="val 20229"/>
              <a:gd name="gd71" fmla="val 16157"/>
              <a:gd name="gd72" fmla="val 19616"/>
              <a:gd name="gd73" fmla="val 16781"/>
              <a:gd name="gd74" fmla="val 19029"/>
              <a:gd name="gd75" fmla="val 17335"/>
              <a:gd name="gd76" fmla="val 18294"/>
              <a:gd name="gd77" fmla="val 17717"/>
              <a:gd name="gd78" fmla="val 17510"/>
              <a:gd name="gd79" fmla="val 18098"/>
              <a:gd name="gd80" fmla="val 16580"/>
              <a:gd name="gd81" fmla="val 18237"/>
              <a:gd name="gd82" fmla="val 15649"/>
              <a:gd name="gd83" fmla="val 18098"/>
              <a:gd name="gd84" fmla="val 14718"/>
              <a:gd name="gd85" fmla="val 17856"/>
              <a:gd name="gd86" fmla="val 13641"/>
              <a:gd name="gd87" fmla="val 17231"/>
              <a:gd name="gd88" fmla="val 12539"/>
              <a:gd name="gd89" fmla="val 16538"/>
              <a:gd name="gd90" fmla="val 11339"/>
              <a:gd name="gd91" fmla="val 15533"/>
              <a:gd name="gd92" fmla="val 10163"/>
              <a:gd name="gd93" fmla="val 15221"/>
              <a:gd name="gd94" fmla="val 9722"/>
              <a:gd name="gd95" fmla="val 14978"/>
              <a:gd name="gd96" fmla="val 9404"/>
              <a:gd name="gd97" fmla="val 14804"/>
              <a:gd name="gd98" fmla="val 9012"/>
              <a:gd name="gd99" fmla="val 14735"/>
              <a:gd name="gd100" fmla="val 8620"/>
              <a:gd name="gd101" fmla="val 14700"/>
              <a:gd name="gd102" fmla="val 8302"/>
              <a:gd name="gd103" fmla="val 14735"/>
              <a:gd name="gd104" fmla="val 7959"/>
              <a:gd name="gd105" fmla="val 14874"/>
              <a:gd name="gd106" fmla="val 7616"/>
              <a:gd name="gd107" fmla="val 14978"/>
              <a:gd name="gd108" fmla="val 7298"/>
              <a:gd name="gd109" fmla="val 21600"/>
              <a:gd name="gd110" fmla="val 7298"/>
              <a:gd name="gd111" fmla="val 21600"/>
              <a:gd name="gd112" fmla="val 7298"/>
              <a:gd name="gd113" fmla="val 6033"/>
              <a:gd name="gd114" fmla="val 7298"/>
              <a:gd name="gd115" fmla="val 11164"/>
              <a:gd name="gd116" fmla="val 7298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close/>
              </a:path>
              <a:path w="21600" h="21600" fill="norm" stroke="1" extrusionOk="0">
                <a:moveTo>
                  <a:pt x="gd111" y="gd112"/>
                </a:moveTo>
                <a:lnTo>
                  <a:pt x="gd113" y="gd114"/>
                </a:lnTo>
                <a:lnTo>
                  <a:pt x="gd115" y="gd116"/>
                </a:lnTo>
              </a:path>
            </a:pathLst>
          </a:custGeom>
          <a:solidFill>
            <a:srgbClr val="FFFFFF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49" name="tower"/>
          <p:cNvSpPr>
            <a:spLocks noChangeShapeType="1" noGrp="1"/>
          </p:cNvSpPr>
          <p:nvPr/>
        </p:nvSpPr>
        <p:spPr bwMode="auto">
          <a:xfrm>
            <a:off x="4038600" y="457200"/>
            <a:ext cx="300037" cy="981075"/>
          </a:xfrm>
          <a:custGeom>
            <a:avLst/>
            <a:gdLst>
              <a:gd name="gd0" fmla="val 65536"/>
              <a:gd name="gd1" fmla="val 0"/>
              <a:gd name="gd2" fmla="val 2184"/>
              <a:gd name="gd3" fmla="val 6664"/>
              <a:gd name="gd4" fmla="val 0"/>
              <a:gd name="gd5" fmla="val 10800"/>
              <a:gd name="gd6" fmla="val 0"/>
              <a:gd name="gd7" fmla="val 21600"/>
              <a:gd name="gd8" fmla="val 0"/>
              <a:gd name="gd9" fmla="val 21600"/>
              <a:gd name="gd10" fmla="val 11649"/>
              <a:gd name="gd11" fmla="val 21600"/>
              <a:gd name="gd12" fmla="val 19416"/>
              <a:gd name="gd13" fmla="val 15166"/>
              <a:gd name="gd14" fmla="val 21600"/>
              <a:gd name="gd15" fmla="val 10570"/>
              <a:gd name="gd16" fmla="val 21600"/>
              <a:gd name="gd17" fmla="val 0"/>
              <a:gd name="gd18" fmla="val 21600"/>
              <a:gd name="gd19" fmla="val 0"/>
              <a:gd name="gd20" fmla="val 11528"/>
              <a:gd name="gd21" fmla="val 0"/>
              <a:gd name="gd22" fmla="val 2184"/>
              <a:gd name="gd23" fmla="val 0"/>
              <a:gd name="gd24" fmla="val 2184"/>
              <a:gd name="gd25" fmla="val 0"/>
              <a:gd name="gd26" fmla="val 2184"/>
              <a:gd name="gd27" fmla="val 14706"/>
              <a:gd name="gd28" fmla="val 2184"/>
              <a:gd name="gd29" fmla="val 21600"/>
              <a:gd name="gd30" fmla="val 0"/>
              <a:gd name="gd31" fmla="val 0"/>
              <a:gd name="gd32" fmla="val 2184"/>
              <a:gd name="gd33" fmla="val 14706"/>
              <a:gd name="gd34" fmla="val 2184"/>
              <a:gd name="gd35" fmla="val 14706"/>
              <a:gd name="gd36" fmla="val 5339"/>
              <a:gd name="gd37" fmla="val 14706"/>
              <a:gd name="gd38" fmla="val 17474"/>
              <a:gd name="gd39" fmla="val 14706"/>
              <a:gd name="gd40" fmla="val 21600"/>
              <a:gd name="gd41" fmla="val 1149"/>
              <a:gd name="gd42" fmla="val 3034"/>
              <a:gd name="gd43" fmla="val 13328"/>
              <a:gd name="gd44" fmla="val 3034"/>
              <a:gd name="gd45" fmla="val 13328"/>
              <a:gd name="gd46" fmla="val 3519"/>
              <a:gd name="gd47" fmla="val 1149"/>
              <a:gd name="gd48" fmla="val 3519"/>
              <a:gd name="gd49" fmla="val 1149"/>
              <a:gd name="gd50" fmla="val 3034"/>
              <a:gd name="gd51" fmla="val 1149"/>
              <a:gd name="gd52" fmla="val 4490"/>
              <a:gd name="gd53" fmla="val 13328"/>
              <a:gd name="gd54" fmla="val 4490"/>
              <a:gd name="gd55" fmla="val 13328"/>
              <a:gd name="gd56" fmla="val 4854"/>
              <a:gd name="gd57" fmla="val 1149"/>
              <a:gd name="gd58" fmla="val 4854"/>
              <a:gd name="gd59" fmla="val 1149"/>
              <a:gd name="gd60" fmla="val 4490"/>
              <a:gd name="gd61" fmla="val 1149"/>
              <a:gd name="gd62" fmla="val 5946"/>
              <a:gd name="gd63" fmla="val 13328"/>
              <a:gd name="gd64" fmla="val 5946"/>
              <a:gd name="gd65" fmla="val 13328"/>
              <a:gd name="gd66" fmla="val 6310"/>
              <a:gd name="gd67" fmla="val 1149"/>
              <a:gd name="gd68" fmla="val 6310"/>
              <a:gd name="gd69" fmla="val 1149"/>
              <a:gd name="gd70" fmla="val 5946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close/>
              </a:path>
              <a:path w="21600" h="21600" fill="norm" stroke="1" extrusionOk="0">
                <a:moveTo>
                  <a:pt x="gd23" y="gd24"/>
                </a:move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</a:path>
            </a:pathLst>
          </a:custGeom>
          <a:solidFill>
            <a:srgbClr val="FFFF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6650" name="Tree"/>
          <p:cNvSpPr>
            <a:spLocks noChangeShapeType="1" noGrp="1"/>
          </p:cNvSpPr>
          <p:nvPr/>
        </p:nvSpPr>
        <p:spPr bwMode="auto">
          <a:xfrm>
            <a:off x="7391400" y="2895600"/>
            <a:ext cx="1143000" cy="1447800"/>
          </a:xfrm>
          <a:custGeom>
            <a:avLst>
              <a:gd name="adj0" fmla="val 18900"/>
            </a:avLst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rgbClr val="008000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grpSp>
        <p:nvGrpSpPr>
          <p:cNvPr id="26651" name="Group 26651"/>
          <p:cNvGrpSpPr/>
          <p:nvPr/>
        </p:nvGrpSpPr>
        <p:grpSpPr bwMode="auto">
          <a:xfrm>
            <a:off x="152400" y="381000"/>
            <a:ext cx="3429000" cy="2209800"/>
            <a:chOff x="1008" y="1059"/>
            <a:chExt cx="3768" cy="2732"/>
          </a:xfrm>
        </p:grpSpPr>
        <p:sp>
          <p:nvSpPr>
            <p:cNvPr id="26652" name="Shape 26652"/>
            <p:cNvSpPr>
              <a:spLocks noChangeShapeType="1"/>
            </p:cNvSpPr>
            <p:nvPr/>
          </p:nvSpPr>
          <p:spPr bwMode="auto">
            <a:xfrm>
              <a:off x="1915" y="1617"/>
              <a:ext cx="1942" cy="1675"/>
            </a:xfrm>
            <a:custGeom>
              <a:avLst>
                <a:gd name="adj0" fmla="val 10800"/>
              </a:avLst>
              <a:gdLst>
                <a:gd name="gd0" fmla="val 65536"/>
                <a:gd name="gd1" fmla="val adj0"/>
                <a:gd name="gd2" fmla="*/ adj0 1 2"/>
                <a:gd name="gd3" fmla="+- gd2 10800 0"/>
                <a:gd name="gd4" fmla="val gd1"/>
                <a:gd name="gd5" fmla="val 0"/>
                <a:gd name="gd6" fmla="val 0"/>
                <a:gd name="gd7" fmla="val 21600"/>
                <a:gd name="gd8" fmla="+- gd6 21600 0"/>
                <a:gd name="gd9" fmla="+- gd7 0 0"/>
                <a:gd name="gd10" fmla="*/ w 0 21600"/>
                <a:gd name="gd11" fmla="*/ h 10800 21600"/>
                <a:gd name="gd12" fmla="*/ w 10800 21600"/>
                <a:gd name="gd13" fmla="*/ h 18000 21600"/>
                <a:gd name="gd14" fmla="*/ w adj0 21600"/>
                <a:gd name="gd15" fmla="*/ h 0 1"/>
              </a:gdLst>
              <a:ahLst>
                <a:ahXY gdRefX="adj0" minX="0" maxX="21600">
                  <a:pos x="gd14" y="gd15"/>
                </a:ahXY>
              </a:ahLst>
              <a:cxnLst/>
              <a:rect l="gd10" t="gd11" r="gd12" b="gd13"/>
              <a:pathLst>
                <a:path w="21600" h="21600" fill="norm" stroke="1" extrusionOk="0">
                  <a:moveTo>
                    <a:pt x="gd4" y="gd5"/>
                  </a:moveTo>
                  <a:lnTo>
                    <a:pt x="gd6" y="gd7"/>
                  </a:lnTo>
                  <a:lnTo>
                    <a:pt x="gd8" y="gd9"/>
                  </a:lnTo>
                  <a:close/>
                </a:path>
              </a:pathLst>
            </a:custGeom>
            <a:solidFill>
              <a:srgbClr val="CCCCFF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53" name="Shape 26653"/>
            <p:cNvSpPr>
              <a:spLocks noChangeShapeType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54" name="Shape 26654"/>
            <p:cNvSpPr>
              <a:spLocks noChangeShapeType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6655" name="Shape 26655"/>
            <p:cNvSpPr>
              <a:spLocks noChangeShapeType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26656" name="Webpage"/>
          <p:cNvSpPr>
            <a:spLocks noChangeShapeType="1" noGrp="1"/>
          </p:cNvSpPr>
          <p:nvPr/>
        </p:nvSpPr>
        <p:spPr bwMode="auto">
          <a:xfrm>
            <a:off x="6781800" y="685800"/>
            <a:ext cx="1352550" cy="1809750"/>
          </a:xfrm>
          <a:custGeom>
            <a:avLst/>
            <a:gdLst>
              <a:gd name="gd0" fmla="val 65536"/>
              <a:gd name="gd1" fmla="val 9184"/>
              <a:gd name="gd2" fmla="val 949"/>
              <a:gd name="gd3" fmla="val 9758"/>
              <a:gd name="gd4" fmla="val 1309"/>
              <a:gd name="gd5" fmla="val 11544"/>
              <a:gd name="gd6" fmla="val 1292"/>
              <a:gd name="gd7" fmla="val 12437"/>
              <a:gd name="gd8" fmla="val 1292"/>
              <a:gd name="gd9" fmla="val 13414"/>
              <a:gd name="gd10" fmla="val 1161"/>
              <a:gd name="gd11" fmla="val 13648"/>
              <a:gd name="gd12" fmla="val 1243"/>
              <a:gd name="gd13" fmla="val 13542"/>
              <a:gd name="gd14" fmla="val 1390"/>
              <a:gd name="gd15" fmla="val 13967"/>
              <a:gd name="gd16" fmla="val 1849"/>
              <a:gd name="gd17" fmla="val 14562"/>
              <a:gd name="gd18" fmla="val 2520"/>
              <a:gd name="gd19" fmla="val 14669"/>
              <a:gd name="gd20" fmla="val 3223"/>
              <a:gd name="gd21" fmla="val 14796"/>
              <a:gd name="gd22" fmla="val 3518"/>
              <a:gd name="gd23" fmla="val 15264"/>
              <a:gd name="gd24" fmla="val 3665"/>
              <a:gd name="gd25" fmla="val 15753"/>
              <a:gd name="gd26" fmla="val 3518"/>
              <a:gd name="gd27" fmla="val 15902"/>
              <a:gd name="gd28" fmla="val 2978"/>
              <a:gd name="gd29" fmla="val 16008"/>
              <a:gd name="gd30" fmla="val 2323"/>
              <a:gd name="gd31" fmla="val 10757"/>
              <a:gd name="gd32" fmla="val 21632"/>
              <a:gd name="gd33" fmla="val 5187"/>
              <a:gd name="gd34" fmla="val 21632"/>
              <a:gd name="gd35" fmla="val 85"/>
              <a:gd name="gd36" fmla="val 17509"/>
              <a:gd name="gd37" fmla="val 85"/>
              <a:gd name="gd38" fmla="val 10849"/>
              <a:gd name="gd39" fmla="val 85"/>
              <a:gd name="gd40" fmla="val 81"/>
              <a:gd name="gd41" fmla="val 10757"/>
              <a:gd name="gd42" fmla="val 81"/>
              <a:gd name="gd43" fmla="val 21706"/>
              <a:gd name="gd44" fmla="val 81"/>
              <a:gd name="gd45" fmla="val 21706"/>
              <a:gd name="gd46" fmla="val 10652"/>
              <a:gd name="gd47" fmla="val 21706"/>
              <a:gd name="gd48" fmla="val 21632"/>
              <a:gd name="gd49" fmla="val 10757"/>
              <a:gd name="gd50" fmla="val 21632"/>
              <a:gd name="gd51" fmla="val 85"/>
              <a:gd name="gd52" fmla="val 17509"/>
              <a:gd name="gd53" fmla="val 5187"/>
              <a:gd name="gd54" fmla="val 17509"/>
              <a:gd name="gd55" fmla="val 5187"/>
              <a:gd name="gd56" fmla="val 21632"/>
              <a:gd name="gd57" fmla="val 85"/>
              <a:gd name="gd58" fmla="val 17509"/>
              <a:gd name="gd59" fmla="val 5591"/>
              <a:gd name="gd60" fmla="val 10620"/>
              <a:gd name="gd61" fmla="val 6122"/>
              <a:gd name="gd62" fmla="val 10996"/>
              <a:gd name="gd63" fmla="val 6696"/>
              <a:gd name="gd64" fmla="val 11340"/>
              <a:gd name="gd65" fmla="val 7313"/>
              <a:gd name="gd66" fmla="val 11618"/>
              <a:gd name="gd67" fmla="val 7972"/>
              <a:gd name="gd68" fmla="val 11863"/>
              <a:gd name="gd69" fmla="val 8652"/>
              <a:gd name="gd70" fmla="val 12060"/>
              <a:gd name="gd71" fmla="val 9396"/>
              <a:gd name="gd72" fmla="val 12190"/>
              <a:gd name="gd73" fmla="val 10119"/>
              <a:gd name="gd74" fmla="val 12272"/>
              <a:gd name="gd75" fmla="val 10906"/>
              <a:gd name="gd76" fmla="val 12305"/>
              <a:gd name="gd77" fmla="val 11650"/>
              <a:gd name="gd78" fmla="val 12272"/>
              <a:gd name="gd79" fmla="val 12373"/>
              <a:gd name="gd80" fmla="val 12190"/>
              <a:gd name="gd81" fmla="val 13117"/>
              <a:gd name="gd82" fmla="val 12060"/>
              <a:gd name="gd83" fmla="val 13797"/>
              <a:gd name="gd84" fmla="val 11863"/>
              <a:gd name="gd85" fmla="val 14456"/>
              <a:gd name="gd86" fmla="val 11618"/>
              <a:gd name="gd87" fmla="val 15073"/>
              <a:gd name="gd88" fmla="val 11340"/>
              <a:gd name="gd89" fmla="val 15647"/>
              <a:gd name="gd90" fmla="val 11029"/>
              <a:gd name="gd91" fmla="val 16178"/>
              <a:gd name="gd92" fmla="val 10652"/>
              <a:gd name="gd93" fmla="val 16667"/>
              <a:gd name="gd94" fmla="val 10243"/>
              <a:gd name="gd95" fmla="val 17071"/>
              <a:gd name="gd96" fmla="val 9801"/>
              <a:gd name="gd97" fmla="val 17475"/>
              <a:gd name="gd98" fmla="val 9327"/>
              <a:gd name="gd99" fmla="val 17815"/>
              <a:gd name="gd100" fmla="val 8820"/>
              <a:gd name="gd101" fmla="val 18049"/>
              <a:gd name="gd102" fmla="val 8296"/>
              <a:gd name="gd103" fmla="val 18262"/>
              <a:gd name="gd104" fmla="val 7723"/>
              <a:gd name="gd105" fmla="val 18347"/>
              <a:gd name="gd106" fmla="val 7134"/>
              <a:gd name="gd107" fmla="val 18389"/>
              <a:gd name="gd108" fmla="val 6561"/>
              <a:gd name="gd109" fmla="val 18347"/>
              <a:gd name="gd110" fmla="val 5956"/>
              <a:gd name="gd111" fmla="val 18262"/>
              <a:gd name="gd112" fmla="val 5400"/>
              <a:gd name="gd113" fmla="val 18049"/>
              <a:gd name="gd114" fmla="val 4827"/>
              <a:gd name="gd115" fmla="val 17815"/>
              <a:gd name="gd116" fmla="val 4303"/>
              <a:gd name="gd117" fmla="val 17475"/>
              <a:gd name="gd118" fmla="val 3796"/>
              <a:gd name="gd119" fmla="val 17114"/>
              <a:gd name="gd120" fmla="val 3321"/>
              <a:gd name="gd121" fmla="val 16710"/>
              <a:gd name="gd122" fmla="val 2880"/>
              <a:gd name="gd123" fmla="val 16221"/>
              <a:gd name="gd124" fmla="val 2470"/>
              <a:gd name="gd125" fmla="val 15689"/>
              <a:gd name="gd126" fmla="val 2094"/>
              <a:gd name="gd127" fmla="val 15115"/>
              <a:gd name="gd128" fmla="val 1750"/>
              <a:gd name="gd129" fmla="val 14499"/>
              <a:gd name="gd130" fmla="val 1472"/>
              <a:gd name="gd131" fmla="val 13797"/>
              <a:gd name="gd132" fmla="val 1227"/>
              <a:gd name="gd133" fmla="val 13117"/>
              <a:gd name="gd134" fmla="val 1030"/>
              <a:gd name="gd135" fmla="val 12415"/>
              <a:gd name="gd136" fmla="val 883"/>
              <a:gd name="gd137" fmla="val 11650"/>
              <a:gd name="gd138" fmla="val 818"/>
              <a:gd name="gd139" fmla="val 10906"/>
              <a:gd name="gd140" fmla="val 785"/>
              <a:gd name="gd141" fmla="val 10119"/>
              <a:gd name="gd142" fmla="val 818"/>
              <a:gd name="gd143" fmla="val 9396"/>
              <a:gd name="gd144" fmla="val 883"/>
              <a:gd name="gd145" fmla="val 8652"/>
              <a:gd name="gd146" fmla="val 1030"/>
              <a:gd name="gd147" fmla="val 8014"/>
              <a:gd name="gd148" fmla="val 1227"/>
              <a:gd name="gd149" fmla="val 7355"/>
              <a:gd name="gd150" fmla="val 1440"/>
              <a:gd name="gd151" fmla="val 6739"/>
              <a:gd name="gd152" fmla="val 1750"/>
              <a:gd name="gd153" fmla="val 6122"/>
              <a:gd name="gd154" fmla="val 2061"/>
              <a:gd name="gd155" fmla="val 5591"/>
              <a:gd name="gd156" fmla="val 2438"/>
              <a:gd name="gd157" fmla="val 5102"/>
              <a:gd name="gd158" fmla="val 2847"/>
              <a:gd name="gd159" fmla="val 4698"/>
              <a:gd name="gd160" fmla="val 3289"/>
              <a:gd name="gd161" fmla="val 4294"/>
              <a:gd name="gd162" fmla="val 3763"/>
              <a:gd name="gd163" fmla="val 3996"/>
              <a:gd name="gd164" fmla="val 4270"/>
              <a:gd name="gd165" fmla="val 3720"/>
              <a:gd name="gd166" fmla="val 4794"/>
              <a:gd name="gd167" fmla="val 3550"/>
              <a:gd name="gd168" fmla="val 5367"/>
              <a:gd name="gd169" fmla="val 3422"/>
              <a:gd name="gd170" fmla="val 5956"/>
              <a:gd name="gd171" fmla="val 3380"/>
              <a:gd name="gd172" fmla="val 6561"/>
              <a:gd name="gd173" fmla="val 3422"/>
              <a:gd name="gd174" fmla="val 7134"/>
              <a:gd name="gd175" fmla="val 3550"/>
              <a:gd name="gd176" fmla="val 7690"/>
              <a:gd name="gd177" fmla="val 3720"/>
              <a:gd name="gd178" fmla="val 8263"/>
              <a:gd name="gd179" fmla="val 3954"/>
              <a:gd name="gd180" fmla="val 8787"/>
              <a:gd name="gd181" fmla="val 4294"/>
              <a:gd name="gd182" fmla="val 9294"/>
              <a:gd name="gd183" fmla="val 4655"/>
              <a:gd name="gd184" fmla="val 9769"/>
              <a:gd name="gd185" fmla="val 5102"/>
              <a:gd name="gd186" fmla="val 10210"/>
              <a:gd name="gd187" fmla="val 5591"/>
              <a:gd name="gd188" fmla="val 10620"/>
              <a:gd name="gd189" fmla="val 3401"/>
              <a:gd name="gd190" fmla="val 6021"/>
              <a:gd name="gd191" fmla="val 4039"/>
              <a:gd name="gd192" fmla="val 5530"/>
              <a:gd name="gd193" fmla="val 4294"/>
              <a:gd name="gd194" fmla="val 4892"/>
              <a:gd name="gd195" fmla="val 4677"/>
              <a:gd name="gd196" fmla="val 4156"/>
              <a:gd name="gd197" fmla="val 5166"/>
              <a:gd name="gd198" fmla="val 3763"/>
              <a:gd name="gd199" fmla="val 5378"/>
              <a:gd name="gd200" fmla="val 3354"/>
              <a:gd name="gd201" fmla="val 5293"/>
              <a:gd name="gd202" fmla="val 2732"/>
              <a:gd name="gd203" fmla="val 3507"/>
              <a:gd name="gd204" fmla="val 7380"/>
              <a:gd name="gd205" fmla="val 3890"/>
              <a:gd name="gd206" fmla="val 7200"/>
              <a:gd name="gd207" fmla="val 4103"/>
              <a:gd name="gd208" fmla="val 7249"/>
              <a:gd name="gd209" fmla="val 4400"/>
              <a:gd name="gd210" fmla="val 7527"/>
              <a:gd name="gd211" fmla="val 4719"/>
              <a:gd name="gd212" fmla="val 7674"/>
              <a:gd name="gd213" fmla="val 5293"/>
              <a:gd name="gd214" fmla="val 7641"/>
              <a:gd name="gd215" fmla="val 5740"/>
              <a:gd name="gd216" fmla="val 7543"/>
              <a:gd name="gd217" fmla="val 6144"/>
              <a:gd name="gd218" fmla="val 7543"/>
              <a:gd name="gd219" fmla="val 6526"/>
              <a:gd name="gd220" fmla="val 7821"/>
              <a:gd name="gd221" fmla="val 6569"/>
              <a:gd name="gd222" fmla="val 8312"/>
              <a:gd name="gd223" fmla="val 6059"/>
              <a:gd name="gd224" fmla="val 8852"/>
              <a:gd name="gd225" fmla="val 5803"/>
              <a:gd name="gd226" fmla="val 8967"/>
              <a:gd name="gd227" fmla="val 5803"/>
              <a:gd name="gd228" fmla="val 9147"/>
              <a:gd name="gd229" fmla="val 5421"/>
              <a:gd name="gd230" fmla="val 9294"/>
              <a:gd name="gd231" fmla="val 4868"/>
              <a:gd name="gd232" fmla="val 9163"/>
              <a:gd name="gd233" fmla="val 4337"/>
              <a:gd name="gd234" fmla="val 9049"/>
              <a:gd name="gd235" fmla="val 4081"/>
              <a:gd name="gd236" fmla="val 9000"/>
              <a:gd name="gd237" fmla="val 14988"/>
              <a:gd name="gd238" fmla="val 11372"/>
              <a:gd name="gd239" fmla="val 15115"/>
              <a:gd name="gd240" fmla="val 10865"/>
              <a:gd name="gd241" fmla="val 16072"/>
              <a:gd name="gd242" fmla="val 10096"/>
              <a:gd name="gd243" fmla="val 16455"/>
              <a:gd name="gd244" fmla="val 9605"/>
              <a:gd name="gd245" fmla="val 16455"/>
              <a:gd name="gd246" fmla="val 8329"/>
              <a:gd name="gd247" fmla="val 17156"/>
              <a:gd name="gd248" fmla="val 7969"/>
              <a:gd name="gd249" fmla="val 17879"/>
              <a:gd name="gd250" fmla="val 7870"/>
              <a:gd name="gd251" fmla="val 18177"/>
              <a:gd name="gd252" fmla="val 7821"/>
              <a:gd name="gd253" fmla="val 18368"/>
              <a:gd name="gd254" fmla="val 6840"/>
              <a:gd name="gd255" fmla="val 18049"/>
              <a:gd name="gd256" fmla="val 6610"/>
              <a:gd name="gd257" fmla="val 17411"/>
              <a:gd name="gd258" fmla="val 6512"/>
              <a:gd name="gd259" fmla="val 16859"/>
              <a:gd name="gd260" fmla="val 6545"/>
              <a:gd name="gd261" fmla="val 16603"/>
              <a:gd name="gd262" fmla="val 6201"/>
              <a:gd name="gd263" fmla="val 16731"/>
              <a:gd name="gd264" fmla="val 5874"/>
              <a:gd name="gd265" fmla="val 17241"/>
              <a:gd name="gd266" fmla="val 5465"/>
              <a:gd name="gd267" fmla="val 17858"/>
              <a:gd name="gd268" fmla="val 5236"/>
              <a:gd name="gd269" fmla="val 18007"/>
              <a:gd name="gd270" fmla="val 5089"/>
              <a:gd name="gd271" fmla="val 18049"/>
              <a:gd name="gd272" fmla="val 4892"/>
              <a:gd name="gd273" fmla="val 8100"/>
              <a:gd name="gd274" fmla="val 1260"/>
              <a:gd name="gd275" fmla="val 8695"/>
              <a:gd name="gd276" fmla="val 1652"/>
              <a:gd name="gd277" fmla="val 10991"/>
              <a:gd name="gd278" fmla="val 1881"/>
              <a:gd name="gd279" fmla="val 11799"/>
              <a:gd name="gd280" fmla="val 2830"/>
              <a:gd name="gd281" fmla="val 12054"/>
              <a:gd name="gd282" fmla="val 3894"/>
              <a:gd name="gd283" fmla="val 12649"/>
              <a:gd name="gd284" fmla="val 2683"/>
              <a:gd name="gd285" fmla="val 13840"/>
              <a:gd name="gd286" fmla="val 2683"/>
              <a:gd name="gd287" fmla="val 13648"/>
              <a:gd name="gd288" fmla="val 3616"/>
              <a:gd name="gd289" fmla="val 13351"/>
              <a:gd name="gd290" fmla="val 4156"/>
              <a:gd name="gd291" fmla="val 12947"/>
              <a:gd name="gd292" fmla="val 4254"/>
              <a:gd name="gd293" fmla="val 12394"/>
              <a:gd name="gd294" fmla="val 4401"/>
              <a:gd name="gd295" fmla="val 11862"/>
              <a:gd name="gd296" fmla="val 4647"/>
              <a:gd name="gd297" fmla="val 11437"/>
              <a:gd name="gd298" fmla="val 4778"/>
              <a:gd name="gd299" fmla="val 11246"/>
              <a:gd name="gd300" fmla="val 5072"/>
              <a:gd name="gd301" fmla="val 11310"/>
              <a:gd name="gd302" fmla="val 5269"/>
              <a:gd name="gd303" fmla="val 11565"/>
              <a:gd name="gd304" fmla="val 5416"/>
              <a:gd name="gd305" fmla="val 11862"/>
              <a:gd name="gd306" fmla="val 5432"/>
              <a:gd name="gd307" fmla="val 11884"/>
              <a:gd name="gd308" fmla="val 5236"/>
              <a:gd name="gd309" fmla="val 11565"/>
              <a:gd name="gd310" fmla="val 5220"/>
              <a:gd name="gd311" fmla="val 11480"/>
              <a:gd name="gd312" fmla="val 4974"/>
              <a:gd name="gd313" fmla="val 11692"/>
              <a:gd name="gd314" fmla="val 4843"/>
              <a:gd name="gd315" fmla="val 12054"/>
              <a:gd name="gd316" fmla="val 4876"/>
              <a:gd name="gd317" fmla="val 12139"/>
              <a:gd name="gd318" fmla="val 5416"/>
              <a:gd name="gd319" fmla="val 12373"/>
              <a:gd name="gd320" fmla="val 5416"/>
              <a:gd name="gd321" fmla="val 12394"/>
              <a:gd name="gd322" fmla="val 4892"/>
              <a:gd name="gd323" fmla="val 12755"/>
              <a:gd name="gd324" fmla="val 4892"/>
              <a:gd name="gd325" fmla="val 12755"/>
              <a:gd name="gd326" fmla="val 4729"/>
              <a:gd name="gd327" fmla="val 12203"/>
              <a:gd name="gd328" fmla="val 4696"/>
              <a:gd name="gd329" fmla="val 13266"/>
              <a:gd name="gd330" fmla="val 4401"/>
              <a:gd name="gd331" fmla="val 13776"/>
              <a:gd name="gd332" fmla="val 4532"/>
              <a:gd name="gd333" fmla="val 13712"/>
              <a:gd name="gd334" fmla="val 4925"/>
              <a:gd name="gd335" fmla="val 13414"/>
              <a:gd name="gd336" fmla="val 5187"/>
              <a:gd name="gd337" fmla="val 13159"/>
              <a:gd name="gd338" fmla="val 5383"/>
              <a:gd name="gd339" fmla="val 12649"/>
              <a:gd name="gd340" fmla="val 5809"/>
              <a:gd name="gd341" fmla="val 12309"/>
              <a:gd name="gd342" fmla="val 6005"/>
              <a:gd name="gd343" fmla="val 12075"/>
              <a:gd name="gd344" fmla="val 6300"/>
              <a:gd name="gd345" fmla="val 12373"/>
              <a:gd name="gd346" fmla="val 6741"/>
              <a:gd name="gd347" fmla="val 12330"/>
              <a:gd name="gd348" fmla="val 7036"/>
              <a:gd name="gd349" fmla="val 11799"/>
              <a:gd name="gd350" fmla="val 6692"/>
              <a:gd name="gd351" fmla="val 11246"/>
              <a:gd name="gd352" fmla="val 6398"/>
              <a:gd name="gd353" fmla="val 10906"/>
              <a:gd name="gd354" fmla="val 6365"/>
              <a:gd name="gd355" fmla="val 11246"/>
              <a:gd name="gd356" fmla="val 7478"/>
              <a:gd name="gd357" fmla="val 13733"/>
              <a:gd name="gd358" fmla="val 7985"/>
              <a:gd name="gd359" fmla="val 12500"/>
              <a:gd name="gd360" fmla="val 9343"/>
              <a:gd name="gd361" fmla="val 11246"/>
              <a:gd name="gd362" fmla="val 10980"/>
              <a:gd name="gd363" fmla="val 10289"/>
              <a:gd name="gd364" fmla="val 10096"/>
              <a:gd name="gd365" fmla="val 10459"/>
              <a:gd name="gd366" fmla="val 7576"/>
              <a:gd name="gd367" fmla="val 9056"/>
              <a:gd name="gd368" fmla="val 6218"/>
              <a:gd name="gd369" fmla="val 8737"/>
              <a:gd name="gd370" fmla="val 6021"/>
              <a:gd name="gd371" fmla="val 8440"/>
              <a:gd name="gd372" fmla="val 3550"/>
              <a:gd name="gd373" fmla="val 7844"/>
              <a:gd name="gd374" fmla="val 2290"/>
              <a:gd name="gd375" fmla="val 6654"/>
              <a:gd name="gd376" fmla="val 184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close/>
              </a:path>
              <a:path w="21600" h="21600" fill="norm" stroke="1" extrusionOk="0">
                <a:moveTo>
                  <a:pt x="gd59" y="gd60"/>
                </a:move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close/>
              </a:path>
              <a:path w="21600" h="21600" fill="norm" stroke="1" extrusionOk="0">
                <a:moveTo>
                  <a:pt x="gd189" y="gd190"/>
                </a:move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lnTo>
                  <a:pt x="gd197" y="gd198"/>
                </a:lnTo>
                <a:lnTo>
                  <a:pt x="gd199" y="gd200"/>
                </a:lnTo>
                <a:lnTo>
                  <a:pt x="gd201" y="gd202"/>
                </a:lnTo>
                <a:moveTo>
                  <a:pt x="gd203" y="gd204"/>
                </a:move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moveTo>
                  <a:pt x="gd237" y="gd238"/>
                </a:move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moveTo>
                  <a:pt x="gd253" y="gd254"/>
                </a:move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lnTo>
                  <a:pt x="gd263" y="gd264"/>
                </a:ln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moveTo>
                  <a:pt x="gd273" y="gd274"/>
                </a:moveTo>
                <a:cubicBezTo>
                  <a:pt x="8333" y="1276"/>
                  <a:pt x="8206" y="1554"/>
                  <a:pt x="8695" y="1652"/>
                </a:cubicBezTo>
                <a:cubicBezTo>
                  <a:pt x="9184" y="1750"/>
                  <a:pt x="10481" y="1685"/>
                  <a:pt x="10991" y="1881"/>
                </a:cubicBezTo>
                <a:cubicBezTo>
                  <a:pt x="11501" y="2078"/>
                  <a:pt x="11629" y="2503"/>
                  <a:pt x="11799" y="2830"/>
                </a:cubicBezTo>
                <a:cubicBezTo>
                  <a:pt x="11969" y="3158"/>
                  <a:pt x="11905" y="3910"/>
                  <a:pt x="12054" y="3894"/>
                </a:cubicBezTo>
                <a:cubicBezTo>
                  <a:pt x="12203" y="3878"/>
                  <a:pt x="12351" y="2880"/>
                  <a:pt x="12649" y="2683"/>
                </a:cubicBezTo>
                <a:cubicBezTo>
                  <a:pt x="12947" y="2487"/>
                  <a:pt x="13670" y="2536"/>
                  <a:pt x="13840" y="2683"/>
                </a:cubicBezTo>
                <a:cubicBezTo>
                  <a:pt x="14010" y="2830"/>
                  <a:pt x="13733" y="3370"/>
                  <a:pt x="13648" y="3616"/>
                </a:cubicBezTo>
                <a:cubicBezTo>
                  <a:pt x="13563" y="3861"/>
                  <a:pt x="13457" y="4058"/>
                  <a:pt x="13351" y="4156"/>
                </a:cubicBezTo>
                <a:cubicBezTo>
                  <a:pt x="13244" y="4254"/>
                  <a:pt x="13096" y="4221"/>
                  <a:pt x="12947" y="4254"/>
                </a:cubicBezTo>
                <a:cubicBezTo>
                  <a:pt x="12777" y="4303"/>
                  <a:pt x="12585" y="4369"/>
                  <a:pt x="12394" y="4401"/>
                </a:cubicBezTo>
                <a:cubicBezTo>
                  <a:pt x="12139" y="4500"/>
                  <a:pt x="12054" y="4614"/>
                  <a:pt x="11862" y="4647"/>
                </a:cubicBezTo>
                <a:cubicBezTo>
                  <a:pt x="11650" y="4761"/>
                  <a:pt x="11671" y="4680"/>
                  <a:pt x="11437" y="4778"/>
                </a:cubicBezTo>
                <a:cubicBezTo>
                  <a:pt x="11352" y="4827"/>
                  <a:pt x="11225" y="4974"/>
                  <a:pt x="11246" y="5072"/>
                </a:cubicBezTo>
                <a:cubicBezTo>
                  <a:pt x="11225" y="5154"/>
                  <a:pt x="11267" y="5220"/>
                  <a:pt x="11310" y="5269"/>
                </a:cubicBezTo>
                <a:cubicBezTo>
                  <a:pt x="11352" y="5318"/>
                  <a:pt x="11480" y="5383"/>
                  <a:pt x="11565" y="5416"/>
                </a:cubicBezTo>
                <a:cubicBezTo>
                  <a:pt x="11629" y="5400"/>
                  <a:pt x="11820" y="5465"/>
                  <a:pt x="11862" y="5432"/>
                </a:cubicBezTo>
                <a:cubicBezTo>
                  <a:pt x="11905" y="5416"/>
                  <a:pt x="11926" y="5269"/>
                  <a:pt x="11884" y="5236"/>
                </a:cubicBezTo>
                <a:cubicBezTo>
                  <a:pt x="11841" y="5203"/>
                  <a:pt x="11629" y="5269"/>
                  <a:pt x="11565" y="5220"/>
                </a:cubicBezTo>
                <a:cubicBezTo>
                  <a:pt x="11480" y="5187"/>
                  <a:pt x="11459" y="5040"/>
                  <a:pt x="11480" y="4974"/>
                </a:cubicBezTo>
                <a:cubicBezTo>
                  <a:pt x="11501" y="4909"/>
                  <a:pt x="11607" y="4860"/>
                  <a:pt x="11692" y="4843"/>
                </a:cubicBezTo>
                <a:cubicBezTo>
                  <a:pt x="11905" y="4876"/>
                  <a:pt x="11820" y="4876"/>
                  <a:pt x="12054" y="4876"/>
                </a:cubicBezTo>
                <a:cubicBezTo>
                  <a:pt x="12075" y="5040"/>
                  <a:pt x="12096" y="5269"/>
                  <a:pt x="12139" y="5416"/>
                </a:cubicBezTo>
                <a:cubicBezTo>
                  <a:pt x="12160" y="5465"/>
                  <a:pt x="12330" y="5465"/>
                  <a:pt x="12373" y="5416"/>
                </a:cubicBezTo>
                <a:cubicBezTo>
                  <a:pt x="12415" y="5367"/>
                  <a:pt x="12330" y="4974"/>
                  <a:pt x="12394" y="4892"/>
                </a:cubicBezTo>
                <a:cubicBezTo>
                  <a:pt x="12458" y="4810"/>
                  <a:pt x="12692" y="4925"/>
                  <a:pt x="12755" y="4892"/>
                </a:cubicBezTo>
                <a:cubicBezTo>
                  <a:pt x="12798" y="4860"/>
                  <a:pt x="12840" y="4761"/>
                  <a:pt x="12755" y="4729"/>
                </a:cubicBezTo>
                <a:cubicBezTo>
                  <a:pt x="12670" y="4696"/>
                  <a:pt x="12118" y="4745"/>
                  <a:pt x="12203" y="4696"/>
                </a:cubicBezTo>
                <a:cubicBezTo>
                  <a:pt x="12543" y="4549"/>
                  <a:pt x="12819" y="4434"/>
                  <a:pt x="13266" y="4401"/>
                </a:cubicBezTo>
                <a:cubicBezTo>
                  <a:pt x="13436" y="4385"/>
                  <a:pt x="13585" y="4500"/>
                  <a:pt x="13776" y="4532"/>
                </a:cubicBezTo>
                <a:cubicBezTo>
                  <a:pt x="13967" y="4630"/>
                  <a:pt x="13861" y="4843"/>
                  <a:pt x="13712" y="4925"/>
                </a:cubicBezTo>
                <a:cubicBezTo>
                  <a:pt x="13648" y="5023"/>
                  <a:pt x="13521" y="5121"/>
                  <a:pt x="13414" y="5187"/>
                </a:cubicBezTo>
                <a:cubicBezTo>
                  <a:pt x="13351" y="5285"/>
                  <a:pt x="13287" y="5334"/>
                  <a:pt x="13159" y="5383"/>
                </a:cubicBezTo>
                <a:cubicBezTo>
                  <a:pt x="13117" y="5563"/>
                  <a:pt x="12862" y="5743"/>
                  <a:pt x="12649" y="5809"/>
                </a:cubicBezTo>
                <a:cubicBezTo>
                  <a:pt x="12543" y="5907"/>
                  <a:pt x="12437" y="5940"/>
                  <a:pt x="12309" y="6005"/>
                </a:cubicBezTo>
                <a:cubicBezTo>
                  <a:pt x="12245" y="6120"/>
                  <a:pt x="12139" y="6185"/>
                  <a:pt x="12075" y="6300"/>
                </a:cubicBezTo>
                <a:cubicBezTo>
                  <a:pt x="12118" y="6561"/>
                  <a:pt x="12075" y="6643"/>
                  <a:pt x="12373" y="6741"/>
                </a:cubicBezTo>
                <a:cubicBezTo>
                  <a:pt x="12500" y="6840"/>
                  <a:pt x="12522" y="6970"/>
                  <a:pt x="12330" y="7036"/>
                </a:cubicBezTo>
                <a:cubicBezTo>
                  <a:pt x="12011" y="6987"/>
                  <a:pt x="12033" y="6823"/>
                  <a:pt x="11799" y="6692"/>
                </a:cubicBezTo>
                <a:cubicBezTo>
                  <a:pt x="11714" y="6529"/>
                  <a:pt x="11459" y="6430"/>
                  <a:pt x="11246" y="6398"/>
                </a:cubicBezTo>
                <a:cubicBezTo>
                  <a:pt x="11076" y="6332"/>
                  <a:pt x="11182" y="6365"/>
                  <a:pt x="10906" y="6365"/>
                </a:cubicBezTo>
                <a:cubicBezTo>
                  <a:pt x="10608" y="6512"/>
                  <a:pt x="10544" y="7347"/>
                  <a:pt x="11246" y="7478"/>
                </a:cubicBezTo>
                <a:cubicBezTo>
                  <a:pt x="12394" y="7429"/>
                  <a:pt x="13329" y="7772"/>
                  <a:pt x="13733" y="7985"/>
                </a:cubicBezTo>
                <a:cubicBezTo>
                  <a:pt x="13840" y="8410"/>
                  <a:pt x="13329" y="8901"/>
                  <a:pt x="12500" y="9343"/>
                </a:cubicBezTo>
                <a:cubicBezTo>
                  <a:pt x="11629" y="9736"/>
                  <a:pt x="11480" y="10194"/>
                  <a:pt x="11246" y="10980"/>
                </a:cubicBezTo>
                <a:cubicBezTo>
                  <a:pt x="10991" y="11372"/>
                  <a:pt x="10481" y="10930"/>
                  <a:pt x="10289" y="10096"/>
                </a:cubicBezTo>
                <a:cubicBezTo>
                  <a:pt x="10140" y="9196"/>
                  <a:pt x="9907" y="8165"/>
                  <a:pt x="10459" y="7576"/>
                </a:cubicBezTo>
                <a:cubicBezTo>
                  <a:pt x="9375" y="6790"/>
                  <a:pt x="9269" y="6070"/>
                  <a:pt x="9056" y="6218"/>
                </a:cubicBezTo>
                <a:cubicBezTo>
                  <a:pt x="9205" y="6987"/>
                  <a:pt x="8929" y="6660"/>
                  <a:pt x="8737" y="6021"/>
                </a:cubicBezTo>
                <a:cubicBezTo>
                  <a:pt x="8822" y="5023"/>
                  <a:pt x="8610" y="4385"/>
                  <a:pt x="8440" y="3550"/>
                </a:cubicBezTo>
                <a:lnTo>
                  <a:pt x="gd373" y="gd374"/>
                </a:lnTo>
                <a:lnTo>
                  <a:pt x="gd375" y="gd376"/>
                </a:lnTo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50" name="Shape 27650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transformation </a:t>
            </a:r>
            <a:endParaRPr/>
          </a:p>
        </p:txBody>
      </p:sp>
      <p:sp>
        <p:nvSpPr>
          <p:cNvPr id="27651" name="Shape 27651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27652" name="laptop"/>
          <p:cNvSpPr>
            <a:spLocks noChangeShapeType="1" noGrp="1"/>
          </p:cNvSpPr>
          <p:nvPr/>
        </p:nvSpPr>
        <p:spPr bwMode="auto">
          <a:xfrm rot="3006532">
            <a:off x="914400" y="2209800"/>
            <a:ext cx="1809750" cy="1362075"/>
          </a:xfrm>
          <a:custGeom>
            <a:avLst/>
            <a:gdLst>
              <a:gd name="gd0" fmla="val 65536"/>
              <a:gd name="gd1" fmla="val 3362"/>
              <a:gd name="gd2" fmla="val 0"/>
              <a:gd name="gd3" fmla="val 18327"/>
              <a:gd name="gd4" fmla="val 0"/>
              <a:gd name="gd5" fmla="val 18327"/>
              <a:gd name="gd6" fmla="val 14347"/>
              <a:gd name="gd7" fmla="val 3362"/>
              <a:gd name="gd8" fmla="val 14347"/>
              <a:gd name="gd9" fmla="val 3362"/>
              <a:gd name="gd10" fmla="val 0"/>
              <a:gd name="gd11" fmla="val 3340"/>
              <a:gd name="gd12" fmla="val 15068"/>
              <a:gd name="gd13" fmla="val 0"/>
              <a:gd name="gd14" fmla="val 19877"/>
              <a:gd name="gd15" fmla="val 21600"/>
              <a:gd name="gd16" fmla="val 19877"/>
              <a:gd name="gd17" fmla="val 18327"/>
              <a:gd name="gd18" fmla="val 15068"/>
              <a:gd name="gd19" fmla="val 3340"/>
              <a:gd name="gd20" fmla="val 15068"/>
              <a:gd name="gd21" fmla="val 0"/>
              <a:gd name="gd22" fmla="val 19877"/>
              <a:gd name="gd23" fmla="val 0"/>
              <a:gd name="gd24" fmla="val 21600"/>
              <a:gd name="gd25" fmla="val 21600"/>
              <a:gd name="gd26" fmla="val 21600"/>
              <a:gd name="gd27" fmla="val 21600"/>
              <a:gd name="gd28" fmla="val 19877"/>
              <a:gd name="gd29" fmla="val 0"/>
              <a:gd name="gd30" fmla="val 19877"/>
              <a:gd name="gd31" fmla="val 4186"/>
              <a:gd name="gd32" fmla="val 1523"/>
              <a:gd name="gd33" fmla="val 17547"/>
              <a:gd name="gd34" fmla="val 1523"/>
              <a:gd name="gd35" fmla="val 17547"/>
              <a:gd name="gd36" fmla="val 12744"/>
              <a:gd name="gd37" fmla="val 4186"/>
              <a:gd name="gd38" fmla="val 12744"/>
              <a:gd name="gd39" fmla="val 4186"/>
              <a:gd name="gd40" fmla="val 1523"/>
              <a:gd name="gd41" fmla="val 3318"/>
              <a:gd name="gd42" fmla="val 15549"/>
              <a:gd name="gd43" fmla="val 2917"/>
              <a:gd name="gd44" fmla="val 16110"/>
              <a:gd name="gd45" fmla="val 18727"/>
              <a:gd name="gd46" fmla="val 16110"/>
              <a:gd name="gd47" fmla="val 18327"/>
              <a:gd name="gd48" fmla="val 15549"/>
              <a:gd name="gd49" fmla="val 3318"/>
              <a:gd name="gd50" fmla="val 15549"/>
              <a:gd name="gd51" fmla="val 6213"/>
              <a:gd name="gd52" fmla="val 18314"/>
              <a:gd name="gd53" fmla="val 5946"/>
              <a:gd name="gd54" fmla="val 18875"/>
              <a:gd name="gd55" fmla="val 15766"/>
              <a:gd name="gd56" fmla="val 18875"/>
              <a:gd name="gd57" fmla="val 15499"/>
              <a:gd name="gd58" fmla="val 18314"/>
              <a:gd name="gd59" fmla="val 6213"/>
              <a:gd name="gd60" fmla="val 18314"/>
              <a:gd name="gd61" fmla="val 2828"/>
              <a:gd name="gd62" fmla="val 16471"/>
              <a:gd name="gd63" fmla="val 2405"/>
              <a:gd name="gd64" fmla="val 17072"/>
              <a:gd name="gd65" fmla="val 19284"/>
              <a:gd name="gd66" fmla="val 17072"/>
              <a:gd name="gd67" fmla="val 18839"/>
              <a:gd name="gd68" fmla="val 16471"/>
              <a:gd name="gd69" fmla="val 2828"/>
              <a:gd name="gd70" fmla="val 16471"/>
              <a:gd name="gd71" fmla="val 2316"/>
              <a:gd name="gd72" fmla="val 17352"/>
              <a:gd name="gd73" fmla="val 1871"/>
              <a:gd name="gd74" fmla="val 17953"/>
              <a:gd name="gd75" fmla="val 19863"/>
              <a:gd name="gd76" fmla="val 17953"/>
              <a:gd name="gd77" fmla="val 19395"/>
              <a:gd name="gd78" fmla="val 17352"/>
              <a:gd name="gd79" fmla="val 2316"/>
              <a:gd name="gd80" fmla="val 1735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close/>
              </a:path>
              <a:path w="21600" h="21600" fill="norm" stroke="1" extrusionOk="0"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close/>
              </a:path>
              <a:path w="21600" h="21600" fill="norm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close/>
              </a:path>
              <a:path w="21600" h="21600" fill="norm" stroke="1" extrusionOk="0">
                <a:moveTo>
                  <a:pt x="gd71" y="gd72"/>
                </a:move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close/>
              </a:path>
            </a:pathLst>
          </a:custGeom>
          <a:solidFill>
            <a:srgbClr val="FA042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rot="10800000" vert="eaVert" lIns="91440" tIns="45720" rIns="91440" bIns="45720"/>
          <a:lstStyle/>
          <a:p>
            <a:pPr lvl="0">
              <a:defRPr/>
            </a:pPr>
            <a:r>
              <a:rPr/>
              <a:t>transformation</a:t>
            </a:r>
            <a:endParaRPr/>
          </a:p>
        </p:txBody>
      </p:sp>
      <p:sp>
        <p:nvSpPr>
          <p:cNvPr id="27653" name="laptop"/>
          <p:cNvSpPr>
            <a:spLocks noChangeShapeType="1" noGrp="1"/>
          </p:cNvSpPr>
          <p:nvPr/>
        </p:nvSpPr>
        <p:spPr bwMode="auto">
          <a:xfrm rot="-2263380">
            <a:off x="3276600" y="2133600"/>
            <a:ext cx="1809750" cy="1362075"/>
          </a:xfrm>
          <a:custGeom>
            <a:avLst/>
            <a:gdLst>
              <a:gd name="gd0" fmla="val 65536"/>
              <a:gd name="gd1" fmla="val 3362"/>
              <a:gd name="gd2" fmla="val 0"/>
              <a:gd name="gd3" fmla="val 18327"/>
              <a:gd name="gd4" fmla="val 0"/>
              <a:gd name="gd5" fmla="val 18327"/>
              <a:gd name="gd6" fmla="val 14347"/>
              <a:gd name="gd7" fmla="val 3362"/>
              <a:gd name="gd8" fmla="val 14347"/>
              <a:gd name="gd9" fmla="val 3362"/>
              <a:gd name="gd10" fmla="val 0"/>
              <a:gd name="gd11" fmla="val 3340"/>
              <a:gd name="gd12" fmla="val 15068"/>
              <a:gd name="gd13" fmla="val 0"/>
              <a:gd name="gd14" fmla="val 19877"/>
              <a:gd name="gd15" fmla="val 21600"/>
              <a:gd name="gd16" fmla="val 19877"/>
              <a:gd name="gd17" fmla="val 18327"/>
              <a:gd name="gd18" fmla="val 15068"/>
              <a:gd name="gd19" fmla="val 3340"/>
              <a:gd name="gd20" fmla="val 15068"/>
              <a:gd name="gd21" fmla="val 0"/>
              <a:gd name="gd22" fmla="val 19877"/>
              <a:gd name="gd23" fmla="val 0"/>
              <a:gd name="gd24" fmla="val 21600"/>
              <a:gd name="gd25" fmla="val 21600"/>
              <a:gd name="gd26" fmla="val 21600"/>
              <a:gd name="gd27" fmla="val 21600"/>
              <a:gd name="gd28" fmla="val 19877"/>
              <a:gd name="gd29" fmla="val 0"/>
              <a:gd name="gd30" fmla="val 19877"/>
              <a:gd name="gd31" fmla="val 4186"/>
              <a:gd name="gd32" fmla="val 1523"/>
              <a:gd name="gd33" fmla="val 17547"/>
              <a:gd name="gd34" fmla="val 1523"/>
              <a:gd name="gd35" fmla="val 17547"/>
              <a:gd name="gd36" fmla="val 12744"/>
              <a:gd name="gd37" fmla="val 4186"/>
              <a:gd name="gd38" fmla="val 12744"/>
              <a:gd name="gd39" fmla="val 4186"/>
              <a:gd name="gd40" fmla="val 1523"/>
              <a:gd name="gd41" fmla="val 3318"/>
              <a:gd name="gd42" fmla="val 15549"/>
              <a:gd name="gd43" fmla="val 2917"/>
              <a:gd name="gd44" fmla="val 16110"/>
              <a:gd name="gd45" fmla="val 18727"/>
              <a:gd name="gd46" fmla="val 16110"/>
              <a:gd name="gd47" fmla="val 18327"/>
              <a:gd name="gd48" fmla="val 15549"/>
              <a:gd name="gd49" fmla="val 3318"/>
              <a:gd name="gd50" fmla="val 15549"/>
              <a:gd name="gd51" fmla="val 6213"/>
              <a:gd name="gd52" fmla="val 18314"/>
              <a:gd name="gd53" fmla="val 5946"/>
              <a:gd name="gd54" fmla="val 18875"/>
              <a:gd name="gd55" fmla="val 15766"/>
              <a:gd name="gd56" fmla="val 18875"/>
              <a:gd name="gd57" fmla="val 15499"/>
              <a:gd name="gd58" fmla="val 18314"/>
              <a:gd name="gd59" fmla="val 6213"/>
              <a:gd name="gd60" fmla="val 18314"/>
              <a:gd name="gd61" fmla="val 2828"/>
              <a:gd name="gd62" fmla="val 16471"/>
              <a:gd name="gd63" fmla="val 2405"/>
              <a:gd name="gd64" fmla="val 17072"/>
              <a:gd name="gd65" fmla="val 19284"/>
              <a:gd name="gd66" fmla="val 17072"/>
              <a:gd name="gd67" fmla="val 18839"/>
              <a:gd name="gd68" fmla="val 16471"/>
              <a:gd name="gd69" fmla="val 2828"/>
              <a:gd name="gd70" fmla="val 16471"/>
              <a:gd name="gd71" fmla="val 2316"/>
              <a:gd name="gd72" fmla="val 17352"/>
              <a:gd name="gd73" fmla="val 1871"/>
              <a:gd name="gd74" fmla="val 17953"/>
              <a:gd name="gd75" fmla="val 19863"/>
              <a:gd name="gd76" fmla="val 17953"/>
              <a:gd name="gd77" fmla="val 19395"/>
              <a:gd name="gd78" fmla="val 17352"/>
              <a:gd name="gd79" fmla="val 2316"/>
              <a:gd name="gd80" fmla="val 1735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close/>
              </a:path>
              <a:path w="21600" h="21600" fill="norm" stroke="1" extrusionOk="0"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close/>
              </a:path>
              <a:path w="21600" h="21600" fill="norm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close/>
              </a:path>
              <a:path w="21600" h="21600" fill="norm" stroke="1" extrusionOk="0">
                <a:moveTo>
                  <a:pt x="gd71" y="gd72"/>
                </a:move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close/>
              </a:path>
            </a:pathLst>
          </a:custGeom>
          <a:solidFill>
            <a:srgbClr val="00CC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>
              <a:defRPr/>
            </a:pPr>
            <a:r>
              <a:rPr/>
              <a:t>transformation</a:t>
            </a:r>
            <a:endParaRPr/>
          </a:p>
        </p:txBody>
      </p:sp>
      <p:sp>
        <p:nvSpPr>
          <p:cNvPr id="27654" name="laptop"/>
          <p:cNvSpPr>
            <a:spLocks noChangeShapeType="1" noGrp="1"/>
          </p:cNvSpPr>
          <p:nvPr/>
        </p:nvSpPr>
        <p:spPr bwMode="auto">
          <a:xfrm>
            <a:off x="4648200" y="3352800"/>
            <a:ext cx="3957637" cy="904875"/>
          </a:xfrm>
          <a:custGeom>
            <a:avLst/>
            <a:gdLst>
              <a:gd name="gd0" fmla="val 65536"/>
              <a:gd name="gd1" fmla="val 3362"/>
              <a:gd name="gd2" fmla="val 0"/>
              <a:gd name="gd3" fmla="val 18327"/>
              <a:gd name="gd4" fmla="val 0"/>
              <a:gd name="gd5" fmla="val 18327"/>
              <a:gd name="gd6" fmla="val 14347"/>
              <a:gd name="gd7" fmla="val 3362"/>
              <a:gd name="gd8" fmla="val 14347"/>
              <a:gd name="gd9" fmla="val 3362"/>
              <a:gd name="gd10" fmla="val 0"/>
              <a:gd name="gd11" fmla="val 3340"/>
              <a:gd name="gd12" fmla="val 15068"/>
              <a:gd name="gd13" fmla="val 0"/>
              <a:gd name="gd14" fmla="val 19877"/>
              <a:gd name="gd15" fmla="val 21600"/>
              <a:gd name="gd16" fmla="val 19877"/>
              <a:gd name="gd17" fmla="val 18327"/>
              <a:gd name="gd18" fmla="val 15068"/>
              <a:gd name="gd19" fmla="val 3340"/>
              <a:gd name="gd20" fmla="val 15068"/>
              <a:gd name="gd21" fmla="val 0"/>
              <a:gd name="gd22" fmla="val 19877"/>
              <a:gd name="gd23" fmla="val 0"/>
              <a:gd name="gd24" fmla="val 21600"/>
              <a:gd name="gd25" fmla="val 21600"/>
              <a:gd name="gd26" fmla="val 21600"/>
              <a:gd name="gd27" fmla="val 21600"/>
              <a:gd name="gd28" fmla="val 19877"/>
              <a:gd name="gd29" fmla="val 0"/>
              <a:gd name="gd30" fmla="val 19877"/>
              <a:gd name="gd31" fmla="val 4186"/>
              <a:gd name="gd32" fmla="val 1523"/>
              <a:gd name="gd33" fmla="val 17547"/>
              <a:gd name="gd34" fmla="val 1523"/>
              <a:gd name="gd35" fmla="val 17547"/>
              <a:gd name="gd36" fmla="val 12744"/>
              <a:gd name="gd37" fmla="val 4186"/>
              <a:gd name="gd38" fmla="val 12744"/>
              <a:gd name="gd39" fmla="val 4186"/>
              <a:gd name="gd40" fmla="val 1523"/>
              <a:gd name="gd41" fmla="val 3318"/>
              <a:gd name="gd42" fmla="val 15549"/>
              <a:gd name="gd43" fmla="val 2917"/>
              <a:gd name="gd44" fmla="val 16110"/>
              <a:gd name="gd45" fmla="val 18727"/>
              <a:gd name="gd46" fmla="val 16110"/>
              <a:gd name="gd47" fmla="val 18327"/>
              <a:gd name="gd48" fmla="val 15549"/>
              <a:gd name="gd49" fmla="val 3318"/>
              <a:gd name="gd50" fmla="val 15549"/>
              <a:gd name="gd51" fmla="val 6213"/>
              <a:gd name="gd52" fmla="val 18314"/>
              <a:gd name="gd53" fmla="val 5946"/>
              <a:gd name="gd54" fmla="val 18875"/>
              <a:gd name="gd55" fmla="val 15766"/>
              <a:gd name="gd56" fmla="val 18875"/>
              <a:gd name="gd57" fmla="val 15499"/>
              <a:gd name="gd58" fmla="val 18314"/>
              <a:gd name="gd59" fmla="val 6213"/>
              <a:gd name="gd60" fmla="val 18314"/>
              <a:gd name="gd61" fmla="val 2828"/>
              <a:gd name="gd62" fmla="val 16471"/>
              <a:gd name="gd63" fmla="val 2405"/>
              <a:gd name="gd64" fmla="val 17072"/>
              <a:gd name="gd65" fmla="val 19284"/>
              <a:gd name="gd66" fmla="val 17072"/>
              <a:gd name="gd67" fmla="val 18839"/>
              <a:gd name="gd68" fmla="val 16471"/>
              <a:gd name="gd69" fmla="val 2828"/>
              <a:gd name="gd70" fmla="val 16471"/>
              <a:gd name="gd71" fmla="val 2316"/>
              <a:gd name="gd72" fmla="val 17352"/>
              <a:gd name="gd73" fmla="val 1871"/>
              <a:gd name="gd74" fmla="val 17953"/>
              <a:gd name="gd75" fmla="val 19863"/>
              <a:gd name="gd76" fmla="val 17953"/>
              <a:gd name="gd77" fmla="val 19395"/>
              <a:gd name="gd78" fmla="val 17352"/>
              <a:gd name="gd79" fmla="val 2316"/>
              <a:gd name="gd80" fmla="val 1735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close/>
              </a:path>
              <a:path w="21600" h="21600" fill="norm" stroke="1" extrusionOk="0"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close/>
              </a:path>
              <a:path w="21600" h="21600" fill="norm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close/>
              </a:path>
              <a:path w="21600" h="21600" fill="norm" stroke="1" extrusionOk="0">
                <a:moveTo>
                  <a:pt x="gd71" y="gd72"/>
                </a:move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close/>
              </a:path>
            </a:pathLst>
          </a:custGeom>
          <a:solidFill>
            <a:srgbClr val="C0C0C0"/>
          </a:solidFill>
          <a:ln w="9524">
            <a:solidFill>
              <a:srgbClr val="D8EF4B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>
              <a:defRPr/>
            </a:pPr>
            <a:r>
              <a:rPr/>
              <a:t>transformation</a:t>
            </a:r>
            <a:endParaRPr/>
          </a:p>
        </p:txBody>
      </p:sp>
      <p:sp>
        <p:nvSpPr>
          <p:cNvPr id="27655" name="laptop"/>
          <p:cNvSpPr>
            <a:spLocks noChangeShapeType="1" noGrp="1"/>
          </p:cNvSpPr>
          <p:nvPr/>
        </p:nvSpPr>
        <p:spPr bwMode="auto">
          <a:xfrm>
            <a:off x="1981200" y="3657600"/>
            <a:ext cx="1809750" cy="2543175"/>
          </a:xfrm>
          <a:custGeom>
            <a:avLst/>
            <a:gdLst>
              <a:gd name="gd0" fmla="val 65536"/>
              <a:gd name="gd1" fmla="val 3362"/>
              <a:gd name="gd2" fmla="val 0"/>
              <a:gd name="gd3" fmla="val 18327"/>
              <a:gd name="gd4" fmla="val 0"/>
              <a:gd name="gd5" fmla="val 18327"/>
              <a:gd name="gd6" fmla="val 14347"/>
              <a:gd name="gd7" fmla="val 3362"/>
              <a:gd name="gd8" fmla="val 14347"/>
              <a:gd name="gd9" fmla="val 3362"/>
              <a:gd name="gd10" fmla="val 0"/>
              <a:gd name="gd11" fmla="val 3340"/>
              <a:gd name="gd12" fmla="val 15068"/>
              <a:gd name="gd13" fmla="val 0"/>
              <a:gd name="gd14" fmla="val 19877"/>
              <a:gd name="gd15" fmla="val 21600"/>
              <a:gd name="gd16" fmla="val 19877"/>
              <a:gd name="gd17" fmla="val 18327"/>
              <a:gd name="gd18" fmla="val 15068"/>
              <a:gd name="gd19" fmla="val 3340"/>
              <a:gd name="gd20" fmla="val 15068"/>
              <a:gd name="gd21" fmla="val 0"/>
              <a:gd name="gd22" fmla="val 19877"/>
              <a:gd name="gd23" fmla="val 0"/>
              <a:gd name="gd24" fmla="val 21600"/>
              <a:gd name="gd25" fmla="val 21600"/>
              <a:gd name="gd26" fmla="val 21600"/>
              <a:gd name="gd27" fmla="val 21600"/>
              <a:gd name="gd28" fmla="val 19877"/>
              <a:gd name="gd29" fmla="val 0"/>
              <a:gd name="gd30" fmla="val 19877"/>
              <a:gd name="gd31" fmla="val 4186"/>
              <a:gd name="gd32" fmla="val 1523"/>
              <a:gd name="gd33" fmla="val 17547"/>
              <a:gd name="gd34" fmla="val 1523"/>
              <a:gd name="gd35" fmla="val 17547"/>
              <a:gd name="gd36" fmla="val 12744"/>
              <a:gd name="gd37" fmla="val 4186"/>
              <a:gd name="gd38" fmla="val 12744"/>
              <a:gd name="gd39" fmla="val 4186"/>
              <a:gd name="gd40" fmla="val 1523"/>
              <a:gd name="gd41" fmla="val 3318"/>
              <a:gd name="gd42" fmla="val 15549"/>
              <a:gd name="gd43" fmla="val 2917"/>
              <a:gd name="gd44" fmla="val 16110"/>
              <a:gd name="gd45" fmla="val 18727"/>
              <a:gd name="gd46" fmla="val 16110"/>
              <a:gd name="gd47" fmla="val 18327"/>
              <a:gd name="gd48" fmla="val 15549"/>
              <a:gd name="gd49" fmla="val 3318"/>
              <a:gd name="gd50" fmla="val 15549"/>
              <a:gd name="gd51" fmla="val 6213"/>
              <a:gd name="gd52" fmla="val 18314"/>
              <a:gd name="gd53" fmla="val 5946"/>
              <a:gd name="gd54" fmla="val 18875"/>
              <a:gd name="gd55" fmla="val 15766"/>
              <a:gd name="gd56" fmla="val 18875"/>
              <a:gd name="gd57" fmla="val 15499"/>
              <a:gd name="gd58" fmla="val 18314"/>
              <a:gd name="gd59" fmla="val 6213"/>
              <a:gd name="gd60" fmla="val 18314"/>
              <a:gd name="gd61" fmla="val 2828"/>
              <a:gd name="gd62" fmla="val 16471"/>
              <a:gd name="gd63" fmla="val 2405"/>
              <a:gd name="gd64" fmla="val 17072"/>
              <a:gd name="gd65" fmla="val 19284"/>
              <a:gd name="gd66" fmla="val 17072"/>
              <a:gd name="gd67" fmla="val 18839"/>
              <a:gd name="gd68" fmla="val 16471"/>
              <a:gd name="gd69" fmla="val 2828"/>
              <a:gd name="gd70" fmla="val 16471"/>
              <a:gd name="gd71" fmla="val 2316"/>
              <a:gd name="gd72" fmla="val 17352"/>
              <a:gd name="gd73" fmla="val 1871"/>
              <a:gd name="gd74" fmla="val 17953"/>
              <a:gd name="gd75" fmla="val 19863"/>
              <a:gd name="gd76" fmla="val 17953"/>
              <a:gd name="gd77" fmla="val 19395"/>
              <a:gd name="gd78" fmla="val 17352"/>
              <a:gd name="gd79" fmla="val 2316"/>
              <a:gd name="gd80" fmla="val 17352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  <a:path w="21600" h="21600" fill="norm" stroke="1" extrusionOk="0">
                <a:moveTo>
                  <a:pt x="gd31" y="gd32"/>
                </a:move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close/>
              </a:path>
              <a:path w="21600" h="21600" fill="norm" stroke="1" extrusionOk="0">
                <a:moveTo>
                  <a:pt x="gd41" y="gd42"/>
                </a:move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close/>
              </a:path>
              <a:path w="21600" h="21600" fill="norm" stroke="1" extrusionOk="0">
                <a:moveTo>
                  <a:pt x="gd51" y="gd52"/>
                </a:move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close/>
              </a:path>
              <a:path w="21600" h="21600" fill="norm" stroke="1" extrusionOk="0">
                <a:moveTo>
                  <a:pt x="gd61" y="gd62"/>
                </a:move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close/>
              </a:path>
              <a:path w="21600" h="21600" fill="norm" stroke="1" extrusionOk="0">
                <a:moveTo>
                  <a:pt x="gd71" y="gd72"/>
                </a:move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close/>
              </a:path>
            </a:pathLst>
          </a:custGeom>
          <a:solidFill>
            <a:srgbClr val="C0C0C0"/>
          </a:solidFill>
          <a:ln w="9524">
            <a:solidFill>
              <a:srgbClr val="FA042D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 lvl="0">
              <a:defRPr/>
            </a:pPr>
            <a:r>
              <a:rPr/>
              <a:t>transformation 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9" name="desklamp"/>
          <p:cNvSpPr>
            <a:spLocks noChangeShapeType="1" noGrp="1"/>
          </p:cNvSpPr>
          <p:nvPr/>
        </p:nvSpPr>
        <p:spPr bwMode="auto">
          <a:xfrm>
            <a:off x="1219200" y="2590800"/>
            <a:ext cx="904875" cy="904875"/>
          </a:xfrm>
          <a:custGeom>
            <a:avLst/>
            <a:gdLst>
              <a:gd name="gd0" fmla="val 65536"/>
              <a:gd name="gd1" fmla="val 11178"/>
              <a:gd name="gd2" fmla="val 11842"/>
              <a:gd name="gd3" fmla="val 11644"/>
              <a:gd name="gd4" fmla="val 12206"/>
              <a:gd name="gd5" fmla="val 12168"/>
              <a:gd name="gd6" fmla="val 12702"/>
              <a:gd name="gd7" fmla="val 12605"/>
              <a:gd name="gd8" fmla="val 13000"/>
              <a:gd name="gd9" fmla="val 13129"/>
              <a:gd name="gd10" fmla="val 13330"/>
              <a:gd name="gd11" fmla="val 13682"/>
              <a:gd name="gd12" fmla="val 13529"/>
              <a:gd name="gd13" fmla="val 14264"/>
              <a:gd name="gd14" fmla="val 13694"/>
              <a:gd name="gd15" fmla="val 14905"/>
              <a:gd name="gd16" fmla="val 13794"/>
              <a:gd name="gd17" fmla="val 15545"/>
              <a:gd name="gd18" fmla="val 13794"/>
              <a:gd name="gd19" fmla="val 16127"/>
              <a:gd name="gd20" fmla="val 13794"/>
              <a:gd name="gd21" fmla="val 16680"/>
              <a:gd name="gd22" fmla="val 13694"/>
              <a:gd name="gd23" fmla="val 17233"/>
              <a:gd name="gd24" fmla="val 13529"/>
              <a:gd name="gd25" fmla="val 17816"/>
              <a:gd name="gd26" fmla="val 13330"/>
              <a:gd name="gd27" fmla="val 18427"/>
              <a:gd name="gd28" fmla="val 13033"/>
              <a:gd name="gd29" fmla="val 18893"/>
              <a:gd name="gd30" fmla="val 12702"/>
              <a:gd name="gd31" fmla="val 19300"/>
              <a:gd name="gd32" fmla="val 12305"/>
              <a:gd name="gd33" fmla="val 19766"/>
              <a:gd name="gd34" fmla="val 11842"/>
              <a:gd name="gd35" fmla="val 20203"/>
              <a:gd name="gd36" fmla="val 11379"/>
              <a:gd name="gd37" fmla="val 20523"/>
              <a:gd name="gd38" fmla="val 10817"/>
              <a:gd name="gd39" fmla="val 20843"/>
              <a:gd name="gd40" fmla="val 10287"/>
              <a:gd name="gd41" fmla="val 21076"/>
              <a:gd name="gd42" fmla="val 9626"/>
              <a:gd name="gd43" fmla="val 21338"/>
              <a:gd name="gd44" fmla="val 8997"/>
              <a:gd name="gd45" fmla="val 21513"/>
              <a:gd name="gd46" fmla="val 8336"/>
              <a:gd name="gd47" fmla="val 21600"/>
              <a:gd name="gd48" fmla="val 7608"/>
              <a:gd name="gd49" fmla="val 21600"/>
              <a:gd name="gd50" fmla="val 6913"/>
              <a:gd name="gd51" fmla="val 21600"/>
              <a:gd name="gd52" fmla="val 6219"/>
              <a:gd name="gd53" fmla="val 21513"/>
              <a:gd name="gd54" fmla="val 5590"/>
              <a:gd name="gd55" fmla="val 21338"/>
              <a:gd name="gd56" fmla="val 4896"/>
              <a:gd name="gd57" fmla="val 21163"/>
              <a:gd name="gd58" fmla="val 4300"/>
              <a:gd name="gd59" fmla="val 20901"/>
              <a:gd name="gd60" fmla="val 3705"/>
              <a:gd name="gd61" fmla="val 20610"/>
              <a:gd name="gd62" fmla="val 3175"/>
              <a:gd name="gd63" fmla="val 20290"/>
              <a:gd name="gd64" fmla="val 2613"/>
              <a:gd name="gd65" fmla="val 19882"/>
              <a:gd name="gd66" fmla="val 2117"/>
              <a:gd name="gd67" fmla="val 19475"/>
              <a:gd name="gd68" fmla="val 1687"/>
              <a:gd name="gd69" fmla="val 18980"/>
              <a:gd name="gd70" fmla="val 1224"/>
              <a:gd name="gd71" fmla="val 18514"/>
              <a:gd name="gd72" fmla="val 860"/>
              <a:gd name="gd73" fmla="val 17903"/>
              <a:gd name="gd74" fmla="val 595"/>
              <a:gd name="gd75" fmla="val 17350"/>
              <a:gd name="gd76" fmla="val 298"/>
              <a:gd name="gd77" fmla="val 16768"/>
              <a:gd name="gd78" fmla="val 99"/>
              <a:gd name="gd79" fmla="val 16127"/>
              <a:gd name="gd80" fmla="val 0"/>
              <a:gd name="gd81" fmla="val 15545"/>
              <a:gd name="gd82" fmla="val 0"/>
              <a:gd name="gd83" fmla="val 14905"/>
              <a:gd name="gd84" fmla="val 0"/>
              <a:gd name="gd85" fmla="val 14264"/>
              <a:gd name="gd86" fmla="val 99"/>
              <a:gd name="gd87" fmla="val 13682"/>
              <a:gd name="gd88" fmla="val 298"/>
              <a:gd name="gd89" fmla="val 13129"/>
              <a:gd name="gd90" fmla="val 496"/>
              <a:gd name="gd91" fmla="val 12547"/>
              <a:gd name="gd92" fmla="val 761"/>
              <a:gd name="gd93" fmla="val 12081"/>
              <a:gd name="gd94" fmla="val 1058"/>
              <a:gd name="gd95" fmla="val 11586"/>
              <a:gd name="gd96" fmla="val 1489"/>
              <a:gd name="gd97" fmla="val 11178"/>
              <a:gd name="gd98" fmla="val 1985"/>
              <a:gd name="gd99" fmla="val 10800"/>
              <a:gd name="gd100" fmla="val 2481"/>
              <a:gd name="gd101" fmla="val 10480"/>
              <a:gd name="gd102" fmla="val 2944"/>
              <a:gd name="gd103" fmla="val 10130"/>
              <a:gd name="gd104" fmla="val 3572"/>
              <a:gd name="gd105" fmla="val 9868"/>
              <a:gd name="gd106" fmla="val 4201"/>
              <a:gd name="gd107" fmla="val 9723"/>
              <a:gd name="gd108" fmla="val 4829"/>
              <a:gd name="gd109" fmla="val 9548"/>
              <a:gd name="gd110" fmla="val 5491"/>
              <a:gd name="gd111" fmla="val 9461"/>
              <a:gd name="gd112" fmla="val 6219"/>
              <a:gd name="gd113" fmla="val 9461"/>
              <a:gd name="gd114" fmla="val 6913"/>
              <a:gd name="gd115" fmla="val 9461"/>
              <a:gd name="gd116" fmla="val 7608"/>
              <a:gd name="gd117" fmla="val 9548"/>
              <a:gd name="gd118" fmla="val 8336"/>
              <a:gd name="gd119" fmla="val 9723"/>
              <a:gd name="gd120" fmla="val 8997"/>
              <a:gd name="gd121" fmla="val 9868"/>
              <a:gd name="gd122" fmla="val 9626"/>
              <a:gd name="gd123" fmla="val 10130"/>
              <a:gd name="gd124" fmla="val 10254"/>
              <a:gd name="gd125" fmla="val 10422"/>
              <a:gd name="gd126" fmla="val 10717"/>
              <a:gd name="gd127" fmla="val 10858"/>
              <a:gd name="gd128" fmla="val 11313"/>
              <a:gd name="gd129" fmla="val 11178"/>
              <a:gd name="gd130" fmla="val 11842"/>
              <a:gd name="gd131" fmla="val 15545"/>
              <a:gd name="gd132" fmla="val 10420"/>
              <a:gd name="gd133" fmla="val 16127"/>
              <a:gd name="gd134" fmla="val 10387"/>
              <a:gd name="gd135" fmla="val 16680"/>
              <a:gd name="gd136" fmla="val 10188"/>
              <a:gd name="gd137" fmla="val 17292"/>
              <a:gd name="gd138" fmla="val 9824"/>
              <a:gd name="gd139" fmla="val 17757"/>
              <a:gd name="gd140" fmla="val 9427"/>
              <a:gd name="gd141" fmla="val 18078"/>
              <a:gd name="gd142" fmla="val 8898"/>
              <a:gd name="gd143" fmla="val 18427"/>
              <a:gd name="gd144" fmla="val 8236"/>
              <a:gd name="gd145" fmla="val 18602"/>
              <a:gd name="gd146" fmla="val 7608"/>
              <a:gd name="gd147" fmla="val 18631"/>
              <a:gd name="gd148" fmla="val 6913"/>
              <a:gd name="gd149" fmla="val 18602"/>
              <a:gd name="gd150" fmla="val 6219"/>
              <a:gd name="gd151" fmla="val 18427"/>
              <a:gd name="gd152" fmla="val 5590"/>
              <a:gd name="gd153" fmla="val 18078"/>
              <a:gd name="gd154" fmla="val 4896"/>
              <a:gd name="gd155" fmla="val 17670"/>
              <a:gd name="gd156" fmla="val 4366"/>
              <a:gd name="gd157" fmla="val 17292"/>
              <a:gd name="gd158" fmla="val 4002"/>
              <a:gd name="gd159" fmla="val 16680"/>
              <a:gd name="gd160" fmla="val 3606"/>
              <a:gd name="gd161" fmla="val 16127"/>
              <a:gd name="gd162" fmla="val 3407"/>
              <a:gd name="gd163" fmla="val 15545"/>
              <a:gd name="gd164" fmla="val 3374"/>
              <a:gd name="gd165" fmla="val 14905"/>
              <a:gd name="gd166" fmla="val 3407"/>
              <a:gd name="gd167" fmla="val 14351"/>
              <a:gd name="gd168" fmla="val 3606"/>
              <a:gd name="gd169" fmla="val 13769"/>
              <a:gd name="gd170" fmla="val 4002"/>
              <a:gd name="gd171" fmla="val 13304"/>
              <a:gd name="gd172" fmla="val 4366"/>
              <a:gd name="gd173" fmla="val 12954"/>
              <a:gd name="gd174" fmla="val 4896"/>
              <a:gd name="gd175" fmla="val 12634"/>
              <a:gd name="gd176" fmla="val 5590"/>
              <a:gd name="gd177" fmla="val 12459"/>
              <a:gd name="gd178" fmla="val 6219"/>
              <a:gd name="gd179" fmla="val 12430"/>
              <a:gd name="gd180" fmla="val 6913"/>
              <a:gd name="gd181" fmla="val 12459"/>
              <a:gd name="gd182" fmla="val 7608"/>
              <a:gd name="gd183" fmla="val 12634"/>
              <a:gd name="gd184" fmla="val 8236"/>
              <a:gd name="gd185" fmla="val 12954"/>
              <a:gd name="gd186" fmla="val 8898"/>
              <a:gd name="gd187" fmla="val 13304"/>
              <a:gd name="gd188" fmla="val 9328"/>
              <a:gd name="gd189" fmla="val 13769"/>
              <a:gd name="gd190" fmla="val 9824"/>
              <a:gd name="gd191" fmla="val 14351"/>
              <a:gd name="gd192" fmla="val 10188"/>
              <a:gd name="gd193" fmla="val 14905"/>
              <a:gd name="gd194" fmla="val 10387"/>
              <a:gd name="gd195" fmla="val 15545"/>
              <a:gd name="gd196" fmla="val 10420"/>
              <a:gd name="gd197" fmla="val 15545"/>
              <a:gd name="gd198" fmla="val 8633"/>
              <a:gd name="gd199" fmla="val 15836"/>
              <a:gd name="gd200" fmla="val 8600"/>
              <a:gd name="gd201" fmla="val 16098"/>
              <a:gd name="gd202" fmla="val 8501"/>
              <a:gd name="gd203" fmla="val 16389"/>
              <a:gd name="gd204" fmla="val 8303"/>
              <a:gd name="gd205" fmla="val 16622"/>
              <a:gd name="gd206" fmla="val 8137"/>
              <a:gd name="gd207" fmla="val 16768"/>
              <a:gd name="gd208" fmla="val 7873"/>
              <a:gd name="gd209" fmla="val 16942"/>
              <a:gd name="gd210" fmla="val 7542"/>
              <a:gd name="gd211" fmla="val 17001"/>
              <a:gd name="gd212" fmla="val 7244"/>
              <a:gd name="gd213" fmla="val 17030"/>
              <a:gd name="gd214" fmla="val 6913"/>
              <a:gd name="gd215" fmla="val 17001"/>
              <a:gd name="gd216" fmla="val 6549"/>
              <a:gd name="gd217" fmla="val 16942"/>
              <a:gd name="gd218" fmla="val 6252"/>
              <a:gd name="gd219" fmla="val 16768"/>
              <a:gd name="gd220" fmla="val 5921"/>
              <a:gd name="gd221" fmla="val 16564"/>
              <a:gd name="gd222" fmla="val 5689"/>
              <a:gd name="gd223" fmla="val 16389"/>
              <a:gd name="gd224" fmla="val 5491"/>
              <a:gd name="gd225" fmla="val 16098"/>
              <a:gd name="gd226" fmla="val 5292"/>
              <a:gd name="gd227" fmla="val 15836"/>
              <a:gd name="gd228" fmla="val 5226"/>
              <a:gd name="gd229" fmla="val 15545"/>
              <a:gd name="gd230" fmla="val 5193"/>
              <a:gd name="gd231" fmla="val 15225"/>
              <a:gd name="gd232" fmla="val 5226"/>
              <a:gd name="gd233" fmla="val 14963"/>
              <a:gd name="gd234" fmla="val 5292"/>
              <a:gd name="gd235" fmla="val 14672"/>
              <a:gd name="gd236" fmla="val 5491"/>
              <a:gd name="gd237" fmla="val 14439"/>
              <a:gd name="gd238" fmla="val 5689"/>
              <a:gd name="gd239" fmla="val 14293"/>
              <a:gd name="gd240" fmla="val 5921"/>
              <a:gd name="gd241" fmla="val 14119"/>
              <a:gd name="gd242" fmla="val 6252"/>
              <a:gd name="gd243" fmla="val 14031"/>
              <a:gd name="gd244" fmla="val 6549"/>
              <a:gd name="gd245" fmla="val 14002"/>
              <a:gd name="gd246" fmla="val 6913"/>
              <a:gd name="gd247" fmla="val 14031"/>
              <a:gd name="gd248" fmla="val 7244"/>
              <a:gd name="gd249" fmla="val 14119"/>
              <a:gd name="gd250" fmla="val 7542"/>
              <a:gd name="gd251" fmla="val 14293"/>
              <a:gd name="gd252" fmla="val 7873"/>
              <a:gd name="gd253" fmla="val 14439"/>
              <a:gd name="gd254" fmla="val 8071"/>
              <a:gd name="gd255" fmla="val 14672"/>
              <a:gd name="gd256" fmla="val 8303"/>
              <a:gd name="gd257" fmla="val 14963"/>
              <a:gd name="gd258" fmla="val 8501"/>
              <a:gd name="gd259" fmla="val 15225"/>
              <a:gd name="gd260" fmla="val 8600"/>
              <a:gd name="gd261" fmla="val 15545"/>
              <a:gd name="gd262" fmla="val 8633"/>
              <a:gd name="gd263" fmla="val 0"/>
              <a:gd name="gd264" fmla="val 12900"/>
              <a:gd name="gd265" fmla="val 5036"/>
              <a:gd name="gd266" fmla="val 12900"/>
              <a:gd name="gd267" fmla="val 5036"/>
              <a:gd name="gd268" fmla="val 14984"/>
              <a:gd name="gd269" fmla="val 0"/>
              <a:gd name="gd270" fmla="val 14984"/>
              <a:gd name="gd271" fmla="val 0"/>
              <a:gd name="gd272" fmla="val 12900"/>
              <a:gd name="gd273" fmla="val 7714"/>
              <a:gd name="gd274" fmla="val 19681"/>
              <a:gd name="gd275" fmla="val 8675"/>
              <a:gd name="gd276" fmla="val 19681"/>
              <a:gd name="gd277" fmla="val 12168"/>
              <a:gd name="gd278" fmla="val 12669"/>
              <a:gd name="gd279" fmla="val 13245"/>
              <a:gd name="gd280" fmla="val 13397"/>
              <a:gd name="gd281" fmla="val 9170"/>
              <a:gd name="gd282" fmla="val 21600"/>
              <a:gd name="gd283" fmla="val 7423"/>
              <a:gd name="gd284" fmla="val 21600"/>
              <a:gd name="gd285" fmla="val 1456"/>
              <a:gd name="gd286" fmla="val 14984"/>
              <a:gd name="gd287" fmla="val 3348"/>
              <a:gd name="gd288" fmla="val 14984"/>
              <a:gd name="gd289" fmla="val 7714"/>
              <a:gd name="gd290" fmla="val 19681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lnTo>
                  <a:pt x="gd97" y="gd98"/>
                </a:ln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close/>
              </a:path>
              <a:path w="21600" h="21600" fill="norm" stroke="1" extrusionOk="0">
                <a:moveTo>
                  <a:pt x="gd131" y="gd132"/>
                </a:moveTo>
                <a:lnTo>
                  <a:pt x="gd133" y="gd134"/>
                </a:lnTo>
                <a:lnTo>
                  <a:pt x="gd135" y="gd136"/>
                </a:lnTo>
                <a:lnTo>
                  <a:pt x="gd137" y="gd138"/>
                </a:lnTo>
                <a:lnTo>
                  <a:pt x="gd139" y="gd140"/>
                </a:lnTo>
                <a:lnTo>
                  <a:pt x="gd141" y="gd142"/>
                </a:lnTo>
                <a:lnTo>
                  <a:pt x="gd143" y="gd144"/>
                </a:lnTo>
                <a:lnTo>
                  <a:pt x="gd145" y="gd146"/>
                </a:lnTo>
                <a:lnTo>
                  <a:pt x="gd147" y="gd148"/>
                </a:lnTo>
                <a:lnTo>
                  <a:pt x="gd149" y="gd150"/>
                </a:lnTo>
                <a:lnTo>
                  <a:pt x="gd151" y="gd152"/>
                </a:lnTo>
                <a:lnTo>
                  <a:pt x="gd153" y="gd154"/>
                </a:lnTo>
                <a:lnTo>
                  <a:pt x="gd155" y="gd156"/>
                </a:lnTo>
                <a:lnTo>
                  <a:pt x="gd157" y="gd158"/>
                </a:lnTo>
                <a:lnTo>
                  <a:pt x="gd159" y="gd160"/>
                </a:lnTo>
                <a:lnTo>
                  <a:pt x="gd161" y="gd162"/>
                </a:lnTo>
                <a:lnTo>
                  <a:pt x="gd163" y="gd164"/>
                </a:lnTo>
                <a:lnTo>
                  <a:pt x="gd165" y="gd166"/>
                </a:lnTo>
                <a:lnTo>
                  <a:pt x="gd167" y="gd168"/>
                </a:lnTo>
                <a:lnTo>
                  <a:pt x="gd169" y="gd170"/>
                </a:lnTo>
                <a:lnTo>
                  <a:pt x="gd171" y="gd172"/>
                </a:lnTo>
                <a:lnTo>
                  <a:pt x="gd173" y="gd174"/>
                </a:lnTo>
                <a:lnTo>
                  <a:pt x="gd175" y="gd176"/>
                </a:lnTo>
                <a:lnTo>
                  <a:pt x="gd177" y="gd178"/>
                </a:lnTo>
                <a:lnTo>
                  <a:pt x="gd179" y="gd180"/>
                </a:lnTo>
                <a:lnTo>
                  <a:pt x="gd181" y="gd182"/>
                </a:lnTo>
                <a:lnTo>
                  <a:pt x="gd183" y="gd184"/>
                </a:lnTo>
                <a:lnTo>
                  <a:pt x="gd185" y="gd186"/>
                </a:lnTo>
                <a:lnTo>
                  <a:pt x="gd187" y="gd188"/>
                </a:lnTo>
                <a:lnTo>
                  <a:pt x="gd189" y="gd190"/>
                </a:lnTo>
                <a:lnTo>
                  <a:pt x="gd191" y="gd192"/>
                </a:lnTo>
                <a:lnTo>
                  <a:pt x="gd193" y="gd194"/>
                </a:lnTo>
                <a:lnTo>
                  <a:pt x="gd195" y="gd196"/>
                </a:lnTo>
                <a:close/>
              </a:path>
              <a:path w="21600" h="21600" fill="norm" stroke="1" extrusionOk="0">
                <a:moveTo>
                  <a:pt x="gd197" y="gd198"/>
                </a:moveTo>
                <a:lnTo>
                  <a:pt x="gd199" y="gd200"/>
                </a:lnTo>
                <a:lnTo>
                  <a:pt x="gd201" y="gd202"/>
                </a:lnTo>
                <a:lnTo>
                  <a:pt x="gd203" y="gd204"/>
                </a:lnTo>
                <a:lnTo>
                  <a:pt x="gd205" y="gd206"/>
                </a:lnTo>
                <a:lnTo>
                  <a:pt x="gd207" y="gd208"/>
                </a:lnTo>
                <a:lnTo>
                  <a:pt x="gd209" y="gd210"/>
                </a:lnTo>
                <a:lnTo>
                  <a:pt x="gd211" y="gd212"/>
                </a:lnTo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23" y="gd224"/>
                </a:lnTo>
                <a:lnTo>
                  <a:pt x="gd225" y="gd226"/>
                </a:lnTo>
                <a:lnTo>
                  <a:pt x="gd227" y="gd228"/>
                </a:lnTo>
                <a:lnTo>
                  <a:pt x="gd229" y="gd230"/>
                </a:lnTo>
                <a:lnTo>
                  <a:pt x="gd231" y="gd232"/>
                </a:lnTo>
                <a:lnTo>
                  <a:pt x="gd233" y="gd234"/>
                </a:lnTo>
                <a:lnTo>
                  <a:pt x="gd235" y="gd236"/>
                </a:lnTo>
                <a:lnTo>
                  <a:pt x="gd237" y="gd238"/>
                </a:lnTo>
                <a:lnTo>
                  <a:pt x="gd239" y="gd240"/>
                </a:lnTo>
                <a:lnTo>
                  <a:pt x="gd241" y="gd242"/>
                </a:lnTo>
                <a:lnTo>
                  <a:pt x="gd243" y="gd244"/>
                </a:lnTo>
                <a:lnTo>
                  <a:pt x="gd245" y="gd246"/>
                </a:lnTo>
                <a:lnTo>
                  <a:pt x="gd247" y="gd248"/>
                </a:lnTo>
                <a:lnTo>
                  <a:pt x="gd249" y="gd250"/>
                </a:lnTo>
                <a:lnTo>
                  <a:pt x="gd251" y="gd252"/>
                </a:lnTo>
                <a:lnTo>
                  <a:pt x="gd253" y="gd254"/>
                </a:lnTo>
                <a:lnTo>
                  <a:pt x="gd255" y="gd256"/>
                </a:lnTo>
                <a:lnTo>
                  <a:pt x="gd257" y="gd258"/>
                </a:lnTo>
                <a:lnTo>
                  <a:pt x="gd259" y="gd260"/>
                </a:lnTo>
                <a:lnTo>
                  <a:pt x="gd261" y="gd262"/>
                </a:lnTo>
                <a:close/>
              </a:path>
              <a:path w="21600" h="21600" fill="norm" stroke="1" extrusionOk="0">
                <a:moveTo>
                  <a:pt x="gd263" y="gd264"/>
                </a:moveTo>
                <a:lnTo>
                  <a:pt x="gd265" y="gd266"/>
                </a:lnTo>
                <a:lnTo>
                  <a:pt x="gd267" y="gd268"/>
                </a:lnTo>
                <a:lnTo>
                  <a:pt x="gd269" y="gd270"/>
                </a:lnTo>
                <a:lnTo>
                  <a:pt x="gd271" y="gd272"/>
                </a:lnTo>
                <a:close/>
              </a:path>
              <a:path w="21600" h="21600" fill="norm" stroke="1" extrusionOk="0">
                <a:moveTo>
                  <a:pt x="gd273" y="gd274"/>
                </a:moveTo>
                <a:lnTo>
                  <a:pt x="gd275" y="gd276"/>
                </a:lnTo>
                <a:lnTo>
                  <a:pt x="gd277" y="gd278"/>
                </a:lnTo>
                <a:lnTo>
                  <a:pt x="gd279" y="gd280"/>
                </a:lnTo>
                <a:lnTo>
                  <a:pt x="gd281" y="gd282"/>
                </a:lnTo>
                <a:lnTo>
                  <a:pt x="gd283" y="gd284"/>
                </a:lnTo>
                <a:lnTo>
                  <a:pt x="gd285" y="gd286"/>
                </a:lnTo>
                <a:lnTo>
                  <a:pt x="gd287" y="gd288"/>
                </a:lnTo>
                <a:lnTo>
                  <a:pt x="gd289" y="gd290"/>
                </a:lnTo>
              </a:path>
            </a:pathLst>
          </a:cu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0" name="Document"/>
          <p:cNvSpPr>
            <a:spLocks noChangeShapeType="1" noGrp="1"/>
          </p:cNvSpPr>
          <p:nvPr/>
        </p:nvSpPr>
        <p:spPr bwMode="auto">
          <a:xfrm>
            <a:off x="762000" y="3505199"/>
            <a:ext cx="1352550" cy="1809750"/>
          </a:xfrm>
          <a:custGeom>
            <a:avLst/>
            <a:gdLst>
              <a:gd name="gd0" fmla="val 65536"/>
              <a:gd name="gd1" fmla="val 10757"/>
              <a:gd name="gd2" fmla="val 21632"/>
              <a:gd name="gd3" fmla="val 5187"/>
              <a:gd name="gd4" fmla="val 21632"/>
              <a:gd name="gd5" fmla="val 85"/>
              <a:gd name="gd6" fmla="val 17509"/>
              <a:gd name="gd7" fmla="val 85"/>
              <a:gd name="gd8" fmla="val 10849"/>
              <a:gd name="gd9" fmla="val 85"/>
              <a:gd name="gd10" fmla="val 81"/>
              <a:gd name="gd11" fmla="val 10757"/>
              <a:gd name="gd12" fmla="val 81"/>
              <a:gd name="gd13" fmla="val 21706"/>
              <a:gd name="gd14" fmla="val 81"/>
              <a:gd name="gd15" fmla="val 21706"/>
              <a:gd name="gd16" fmla="val 10652"/>
              <a:gd name="gd17" fmla="val 21706"/>
              <a:gd name="gd18" fmla="val 21632"/>
              <a:gd name="gd19" fmla="val 10757"/>
              <a:gd name="gd20" fmla="val 21632"/>
              <a:gd name="gd21" fmla="val 85"/>
              <a:gd name="gd22" fmla="val 17509"/>
              <a:gd name="gd23" fmla="val 5187"/>
              <a:gd name="gd24" fmla="val 17509"/>
              <a:gd name="gd25" fmla="val 5187"/>
              <a:gd name="gd26" fmla="val 21632"/>
              <a:gd name="gd27" fmla="val 85"/>
              <a:gd name="gd28" fmla="val 17509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close/>
              </a:path>
              <a:path w="21600" h="21600" fill="norm" stroke="1" extrusionOk="0">
                <a:moveTo>
                  <a:pt x="gd21" y="gd22"/>
                </a:move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close/>
              </a:path>
            </a:pathLst>
          </a:custGeom>
          <a:solidFill>
            <a:srgbClr val="D8EBB3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76" name="Shape 28676"/>
          <p:cNvSpPr>
            <a:spLocks noChangeShapeType="1" noGrp="1"/>
          </p:cNvSpPr>
          <p:nvPr/>
        </p:nvSpPr>
        <p:spPr bwMode="auto">
          <a:xfrm>
            <a:off x="304800" y="2590800"/>
            <a:ext cx="2133600" cy="1371600"/>
          </a:xfrm>
          <a:custGeom>
            <a:avLst>
              <a:gd name="adj0" fmla="val 5400"/>
              <a:gd name="adj1" fmla="val 8100"/>
              <a:gd name="adj2" fmla="val 2700"/>
              <a:gd name="adj3" fmla="val 94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+- adj0 21600 0"/>
              <a:gd name="gd8" fmla="*/ gd7 1 2"/>
              <a:gd name="gd9" fmla="+- 21600 0 adj0"/>
              <a:gd name="gd10" fmla="+- 21600 0 adj2"/>
              <a:gd name="gd11" fmla="val gd1"/>
              <a:gd name="gd12" fmla="val gd1"/>
              <a:gd name="gd13" fmla="val gd4"/>
              <a:gd name="gd14" fmla="val gd1"/>
              <a:gd name="gd15" fmla="val gd4"/>
              <a:gd name="gd16" fmla="val gd3"/>
              <a:gd name="gd17" fmla="val gd2"/>
              <a:gd name="gd18" fmla="val gd3"/>
              <a:gd name="gd19" fmla="val 10800"/>
              <a:gd name="gd20" fmla="val 0"/>
              <a:gd name="gd21" fmla="val gd5"/>
              <a:gd name="gd22" fmla="val gd3"/>
              <a:gd name="gd23" fmla="val gd6"/>
              <a:gd name="gd24" fmla="val gd3"/>
              <a:gd name="gd25" fmla="val gd6"/>
              <a:gd name="gd26" fmla="val gd1"/>
              <a:gd name="gd27" fmla="val gd9"/>
              <a:gd name="gd28" fmla="val gd1"/>
              <a:gd name="gd29" fmla="val gd9"/>
              <a:gd name="gd30" fmla="val gd4"/>
              <a:gd name="gd31" fmla="val gd10"/>
              <a:gd name="gd32" fmla="val gd4"/>
              <a:gd name="gd33" fmla="val gd10"/>
              <a:gd name="gd34" fmla="val gd2"/>
              <a:gd name="gd35" fmla="val 21600"/>
              <a:gd name="gd36" fmla="val 10800"/>
              <a:gd name="gd37" fmla="val gd10"/>
              <a:gd name="gd38" fmla="val gd5"/>
              <a:gd name="gd39" fmla="val gd10"/>
              <a:gd name="gd40" fmla="val gd6"/>
              <a:gd name="gd41" fmla="val gd9"/>
              <a:gd name="gd42" fmla="val gd6"/>
              <a:gd name="gd43" fmla="val gd9"/>
              <a:gd name="gd44" fmla="val gd9"/>
              <a:gd name="gd45" fmla="val gd6"/>
              <a:gd name="gd46" fmla="val gd9"/>
              <a:gd name="gd47" fmla="val gd6"/>
              <a:gd name="gd48" fmla="val gd10"/>
              <a:gd name="gd49" fmla="val gd5"/>
              <a:gd name="gd50" fmla="val gd10"/>
              <a:gd name="gd51" fmla="val 10800"/>
              <a:gd name="gd52" fmla="val 21600"/>
              <a:gd name="gd53" fmla="val gd2"/>
              <a:gd name="gd54" fmla="val gd10"/>
              <a:gd name="gd55" fmla="val gd4"/>
              <a:gd name="gd56" fmla="val gd10"/>
              <a:gd name="gd57" fmla="val gd4"/>
              <a:gd name="gd58" fmla="val gd9"/>
              <a:gd name="gd59" fmla="val gd1"/>
              <a:gd name="gd60" fmla="val gd9"/>
              <a:gd name="gd61" fmla="val gd1"/>
              <a:gd name="gd62" fmla="val gd6"/>
              <a:gd name="gd63" fmla="val gd3"/>
              <a:gd name="gd64" fmla="val gd6"/>
              <a:gd name="gd65" fmla="val gd3"/>
              <a:gd name="gd66" fmla="val gd5"/>
              <a:gd name="gd67" fmla="val 0"/>
              <a:gd name="gd68" fmla="val 10800"/>
              <a:gd name="gd69" fmla="val gd3"/>
              <a:gd name="gd70" fmla="val gd2"/>
              <a:gd name="gd71" fmla="val gd3"/>
              <a:gd name="gd72" fmla="val gd4"/>
              <a:gd name="gd73" fmla="val gd1"/>
              <a:gd name="gd74" fmla="val gd4"/>
              <a:gd name="gd75" fmla="*/ w gd1 21600"/>
              <a:gd name="gd76" fmla="*/ h gd1 21600"/>
              <a:gd name="gd77" fmla="*/ w gd9 21600"/>
              <a:gd name="gd78" fmla="*/ h gd9 21600"/>
              <a:gd name="gd79" fmla="*/ w 0 1"/>
              <a:gd name="gd80" fmla="*/ h adj0 21600"/>
              <a:gd name="gd81" fmla="*/ w adj1 21600"/>
              <a:gd name="gd82" fmla="*/ h 0 1"/>
              <a:gd name="gd83" fmla="*/ w adj3 21600"/>
              <a:gd name="gd84" fmla="*/ h adj2 21600"/>
            </a:gdLst>
            <a:ahLst>
              <a:ahXY gdRefY="adj0" minY="gd3" maxY="gd2">
                <a:pos x="gd79" y="gd80"/>
              </a:ahXY>
              <a:ahXY gdRefX="adj1" minX="0" maxX="gd4">
                <a:pos x="gd81" y="gd82"/>
              </a:ahXY>
              <a:ahXY gdRefX="adj3" minX="gd2" maxX="10800" gdRefY="adj2" minY="0" maxY="gd1">
                <a:pos x="gd83" y="gd84"/>
              </a:ahXY>
            </a:ahLst>
            <a:cxnLst/>
            <a:rect l="gd75" t="gd76" r="gd77" b="gd78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8681" name="Sound"/>
          <p:cNvSpPr>
            <a:spLocks noChangeShapeType="1" noGrp="1"/>
          </p:cNvSpPr>
          <p:nvPr/>
        </p:nvSpPr>
        <p:spPr bwMode="auto">
          <a:xfrm>
            <a:off x="3667125" y="2524125"/>
            <a:ext cx="1057275" cy="981075"/>
          </a:xfrm>
          <a:custGeom>
            <a:avLst/>
            <a:gdLst>
              <a:gd name="gd0" fmla="val 65536"/>
              <a:gd name="gd1" fmla="val 0"/>
              <a:gd name="gd2" fmla="val 7273"/>
              <a:gd name="gd3" fmla="val 5824"/>
              <a:gd name="gd4" fmla="val 7273"/>
              <a:gd name="gd5" fmla="val 11164"/>
              <a:gd name="gd6" fmla="val 0"/>
              <a:gd name="gd7" fmla="val 11164"/>
              <a:gd name="gd8" fmla="val 21159"/>
              <a:gd name="gd9" fmla="val 5824"/>
              <a:gd name="gd10" fmla="val 13885"/>
              <a:gd name="gd11" fmla="val 0"/>
              <a:gd name="gd12" fmla="val 13885"/>
              <a:gd name="gd13" fmla="val 0"/>
              <a:gd name="gd14" fmla="val 7273"/>
              <a:gd name="gd15" fmla="val 13024"/>
              <a:gd name="gd16" fmla="val 7273"/>
              <a:gd name="gd17" fmla="val 13591"/>
              <a:gd name="gd18" fmla="val 6722"/>
              <a:gd name="gd19" fmla="val 13833"/>
              <a:gd name="gd20" fmla="val 7548"/>
              <a:gd name="gd21" fmla="val 14076"/>
              <a:gd name="gd22" fmla="val 8485"/>
              <a:gd name="gd23" fmla="val 14157"/>
              <a:gd name="gd24" fmla="val 9367"/>
              <a:gd name="gd25" fmla="val 14197"/>
              <a:gd name="gd26" fmla="val 10524"/>
              <a:gd name="gd27" fmla="val 14197"/>
              <a:gd name="gd28" fmla="val 11406"/>
              <a:gd name="gd29" fmla="val 14116"/>
              <a:gd name="gd30" fmla="val 12012"/>
              <a:gd name="gd31" fmla="val 13995"/>
              <a:gd name="gd32" fmla="val 12728"/>
              <a:gd name="gd33" fmla="val 13833"/>
              <a:gd name="gd34" fmla="val 13444"/>
              <a:gd name="gd35" fmla="val 13712"/>
              <a:gd name="gd36" fmla="val 14106"/>
              <a:gd name="gd37" fmla="val 13591"/>
              <a:gd name="gd38" fmla="val 14546"/>
              <a:gd name="gd39" fmla="val 13065"/>
              <a:gd name="gd40" fmla="val 13885"/>
              <a:gd name="gd41" fmla="val 13307"/>
              <a:gd name="gd42" fmla="val 12893"/>
              <a:gd name="gd43" fmla="val 13469"/>
              <a:gd name="gd44" fmla="val 11791"/>
              <a:gd name="gd45" fmla="val 13550"/>
              <a:gd name="gd46" fmla="val 10910"/>
              <a:gd name="gd47" fmla="val 13591"/>
              <a:gd name="gd48" fmla="val 10138"/>
              <a:gd name="gd49" fmla="val 13469"/>
              <a:gd name="gd50" fmla="val 9367"/>
              <a:gd name="gd51" fmla="val 13388"/>
              <a:gd name="gd52" fmla="val 8595"/>
              <a:gd name="gd53" fmla="val 13267"/>
              <a:gd name="gd54" fmla="val 7934"/>
              <a:gd name="gd55" fmla="val 13024"/>
              <a:gd name="gd56" fmla="val 7273"/>
              <a:gd name="gd57" fmla="val 16382"/>
              <a:gd name="gd58" fmla="val 3967"/>
              <a:gd name="gd59" fmla="val 16786"/>
              <a:gd name="gd60" fmla="val 5179"/>
              <a:gd name="gd61" fmla="val 17150"/>
              <a:gd name="gd62" fmla="val 6612"/>
              <a:gd name="gd63" fmla="val 17474"/>
              <a:gd name="gd64" fmla="val 8651"/>
              <a:gd name="gd65" fmla="val 17595"/>
              <a:gd name="gd66" fmla="val 9753"/>
              <a:gd name="gd67" fmla="val 17635"/>
              <a:gd name="gd68" fmla="val 12012"/>
              <a:gd name="gd69" fmla="val 17393"/>
              <a:gd name="gd70" fmla="val 13665"/>
              <a:gd name="gd71" fmla="val 17150"/>
              <a:gd name="gd72" fmla="val 15208"/>
              <a:gd name="gd73" fmla="val 16786"/>
              <a:gd name="gd74" fmla="val 16310"/>
              <a:gd name="gd75" fmla="val 16341"/>
              <a:gd name="gd76" fmla="val 17687"/>
              <a:gd name="gd77" fmla="val 15815"/>
              <a:gd name="gd78" fmla="val 17081"/>
              <a:gd name="gd79" fmla="val 16503"/>
              <a:gd name="gd80" fmla="val 14602"/>
              <a:gd name="gd81" fmla="val 16786"/>
              <a:gd name="gd82" fmla="val 13169"/>
              <a:gd name="gd83" fmla="val 16867"/>
              <a:gd name="gd84" fmla="val 12012"/>
              <a:gd name="gd85" fmla="val 16867"/>
              <a:gd name="gd86" fmla="val 9642"/>
              <a:gd name="gd87" fmla="val 16705"/>
              <a:gd name="gd88" fmla="val 7989"/>
              <a:gd name="gd89" fmla="val 16422"/>
              <a:gd name="gd90" fmla="val 6612"/>
              <a:gd name="gd91" fmla="val 16220"/>
              <a:gd name="gd92" fmla="val 5675"/>
              <a:gd name="gd93" fmla="val 15856"/>
              <a:gd name="gd94" fmla="val 4518"/>
              <a:gd name="gd95" fmla="val 16382"/>
              <a:gd name="gd96" fmla="val 3967"/>
              <a:gd name="gd97" fmla="val 18889"/>
              <a:gd name="gd98" fmla="val 1377"/>
              <a:gd name="gd99" fmla="val 19415"/>
              <a:gd name="gd100" fmla="val 826"/>
              <a:gd name="gd101" fmla="val 20194"/>
              <a:gd name="gd102" fmla="val 2576"/>
              <a:gd name="gd103" fmla="val 20831"/>
              <a:gd name="gd104" fmla="val 4683"/>
              <a:gd name="gd105" fmla="val 21357"/>
              <a:gd name="gd106" fmla="val 7204"/>
              <a:gd name="gd107" fmla="val 21650"/>
              <a:gd name="gd108" fmla="val 9450"/>
              <a:gd name="gd109" fmla="val 21600"/>
              <a:gd name="gd110" fmla="val 12301"/>
              <a:gd name="gd111" fmla="val 21215"/>
              <a:gd name="gd112" fmla="val 15938"/>
              <a:gd name="gd113" fmla="val 20629"/>
              <a:gd name="gd114" fmla="val 18348"/>
              <a:gd name="gd115" fmla="val 19415"/>
              <a:gd name="gd116" fmla="val 21655"/>
              <a:gd name="gd117" fmla="val 18889"/>
              <a:gd name="gd118" fmla="val 21159"/>
              <a:gd name="gd119" fmla="val 19901"/>
              <a:gd name="gd120" fmla="val 18404"/>
              <a:gd name="gd121" fmla="val 20467"/>
              <a:gd name="gd122" fmla="val 15593"/>
              <a:gd name="gd123" fmla="val 20791"/>
              <a:gd name="gd124" fmla="val 12342"/>
              <a:gd name="gd125" fmla="val 20871"/>
              <a:gd name="gd126" fmla="val 9532"/>
              <a:gd name="gd127" fmla="val 20629"/>
              <a:gd name="gd128" fmla="val 7411"/>
              <a:gd name="gd129" fmla="val 20062"/>
              <a:gd name="gd130" fmla="val 4628"/>
              <a:gd name="gd131" fmla="val 19415"/>
              <a:gd name="gd132" fmla="val 2810"/>
              <a:gd name="gd133" fmla="val 18889"/>
              <a:gd name="gd134" fmla="val 137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close/>
              </a:path>
              <a:path w="21600" h="21600" fill="norm" stroke="1" extrusionOk="0"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close/>
              </a:path>
              <a:path w="21600" h="21600" fill="norm" stroke="1" extrusionOk="0">
                <a:moveTo>
                  <a:pt x="gd97" y="gd98"/>
                </a:move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3" name="Sound"/>
          <p:cNvSpPr>
            <a:spLocks noChangeShapeType="1" noGrp="1"/>
          </p:cNvSpPr>
          <p:nvPr/>
        </p:nvSpPr>
        <p:spPr bwMode="auto">
          <a:xfrm flipH="1">
            <a:off x="6019800" y="4191000"/>
            <a:ext cx="1057275" cy="981075"/>
          </a:xfrm>
          <a:custGeom>
            <a:avLst/>
            <a:gdLst>
              <a:gd name="gd0" fmla="val 65536"/>
              <a:gd name="gd1" fmla="val 0"/>
              <a:gd name="gd2" fmla="val 7273"/>
              <a:gd name="gd3" fmla="val 5824"/>
              <a:gd name="gd4" fmla="val 7273"/>
              <a:gd name="gd5" fmla="val 11164"/>
              <a:gd name="gd6" fmla="val 0"/>
              <a:gd name="gd7" fmla="val 11164"/>
              <a:gd name="gd8" fmla="val 21159"/>
              <a:gd name="gd9" fmla="val 5824"/>
              <a:gd name="gd10" fmla="val 13885"/>
              <a:gd name="gd11" fmla="val 0"/>
              <a:gd name="gd12" fmla="val 13885"/>
              <a:gd name="gd13" fmla="val 0"/>
              <a:gd name="gd14" fmla="val 7273"/>
              <a:gd name="gd15" fmla="val 13024"/>
              <a:gd name="gd16" fmla="val 7273"/>
              <a:gd name="gd17" fmla="val 13591"/>
              <a:gd name="gd18" fmla="val 6722"/>
              <a:gd name="gd19" fmla="val 13833"/>
              <a:gd name="gd20" fmla="val 7548"/>
              <a:gd name="gd21" fmla="val 14076"/>
              <a:gd name="gd22" fmla="val 8485"/>
              <a:gd name="gd23" fmla="val 14157"/>
              <a:gd name="gd24" fmla="val 9367"/>
              <a:gd name="gd25" fmla="val 14197"/>
              <a:gd name="gd26" fmla="val 10524"/>
              <a:gd name="gd27" fmla="val 14197"/>
              <a:gd name="gd28" fmla="val 11406"/>
              <a:gd name="gd29" fmla="val 14116"/>
              <a:gd name="gd30" fmla="val 12012"/>
              <a:gd name="gd31" fmla="val 13995"/>
              <a:gd name="gd32" fmla="val 12728"/>
              <a:gd name="gd33" fmla="val 13833"/>
              <a:gd name="gd34" fmla="val 13444"/>
              <a:gd name="gd35" fmla="val 13712"/>
              <a:gd name="gd36" fmla="val 14106"/>
              <a:gd name="gd37" fmla="val 13591"/>
              <a:gd name="gd38" fmla="val 14546"/>
              <a:gd name="gd39" fmla="val 13065"/>
              <a:gd name="gd40" fmla="val 13885"/>
              <a:gd name="gd41" fmla="val 13307"/>
              <a:gd name="gd42" fmla="val 12893"/>
              <a:gd name="gd43" fmla="val 13469"/>
              <a:gd name="gd44" fmla="val 11791"/>
              <a:gd name="gd45" fmla="val 13550"/>
              <a:gd name="gd46" fmla="val 10910"/>
              <a:gd name="gd47" fmla="val 13591"/>
              <a:gd name="gd48" fmla="val 10138"/>
              <a:gd name="gd49" fmla="val 13469"/>
              <a:gd name="gd50" fmla="val 9367"/>
              <a:gd name="gd51" fmla="val 13388"/>
              <a:gd name="gd52" fmla="val 8595"/>
              <a:gd name="gd53" fmla="val 13267"/>
              <a:gd name="gd54" fmla="val 7934"/>
              <a:gd name="gd55" fmla="val 13024"/>
              <a:gd name="gd56" fmla="val 7273"/>
              <a:gd name="gd57" fmla="val 16382"/>
              <a:gd name="gd58" fmla="val 3967"/>
              <a:gd name="gd59" fmla="val 16786"/>
              <a:gd name="gd60" fmla="val 5179"/>
              <a:gd name="gd61" fmla="val 17150"/>
              <a:gd name="gd62" fmla="val 6612"/>
              <a:gd name="gd63" fmla="val 17474"/>
              <a:gd name="gd64" fmla="val 8651"/>
              <a:gd name="gd65" fmla="val 17595"/>
              <a:gd name="gd66" fmla="val 9753"/>
              <a:gd name="gd67" fmla="val 17635"/>
              <a:gd name="gd68" fmla="val 12012"/>
              <a:gd name="gd69" fmla="val 17393"/>
              <a:gd name="gd70" fmla="val 13665"/>
              <a:gd name="gd71" fmla="val 17150"/>
              <a:gd name="gd72" fmla="val 15208"/>
              <a:gd name="gd73" fmla="val 16786"/>
              <a:gd name="gd74" fmla="val 16310"/>
              <a:gd name="gd75" fmla="val 16341"/>
              <a:gd name="gd76" fmla="val 17687"/>
              <a:gd name="gd77" fmla="val 15815"/>
              <a:gd name="gd78" fmla="val 17081"/>
              <a:gd name="gd79" fmla="val 16503"/>
              <a:gd name="gd80" fmla="val 14602"/>
              <a:gd name="gd81" fmla="val 16786"/>
              <a:gd name="gd82" fmla="val 13169"/>
              <a:gd name="gd83" fmla="val 16867"/>
              <a:gd name="gd84" fmla="val 12012"/>
              <a:gd name="gd85" fmla="val 16867"/>
              <a:gd name="gd86" fmla="val 9642"/>
              <a:gd name="gd87" fmla="val 16705"/>
              <a:gd name="gd88" fmla="val 7989"/>
              <a:gd name="gd89" fmla="val 16422"/>
              <a:gd name="gd90" fmla="val 6612"/>
              <a:gd name="gd91" fmla="val 16220"/>
              <a:gd name="gd92" fmla="val 5675"/>
              <a:gd name="gd93" fmla="val 15856"/>
              <a:gd name="gd94" fmla="val 4518"/>
              <a:gd name="gd95" fmla="val 16382"/>
              <a:gd name="gd96" fmla="val 3967"/>
              <a:gd name="gd97" fmla="val 18889"/>
              <a:gd name="gd98" fmla="val 1377"/>
              <a:gd name="gd99" fmla="val 19415"/>
              <a:gd name="gd100" fmla="val 826"/>
              <a:gd name="gd101" fmla="val 20194"/>
              <a:gd name="gd102" fmla="val 2576"/>
              <a:gd name="gd103" fmla="val 20831"/>
              <a:gd name="gd104" fmla="val 4683"/>
              <a:gd name="gd105" fmla="val 21357"/>
              <a:gd name="gd106" fmla="val 7204"/>
              <a:gd name="gd107" fmla="val 21650"/>
              <a:gd name="gd108" fmla="val 9450"/>
              <a:gd name="gd109" fmla="val 21600"/>
              <a:gd name="gd110" fmla="val 12301"/>
              <a:gd name="gd111" fmla="val 21215"/>
              <a:gd name="gd112" fmla="val 15938"/>
              <a:gd name="gd113" fmla="val 20629"/>
              <a:gd name="gd114" fmla="val 18348"/>
              <a:gd name="gd115" fmla="val 19415"/>
              <a:gd name="gd116" fmla="val 21655"/>
              <a:gd name="gd117" fmla="val 18889"/>
              <a:gd name="gd118" fmla="val 21159"/>
              <a:gd name="gd119" fmla="val 19901"/>
              <a:gd name="gd120" fmla="val 18404"/>
              <a:gd name="gd121" fmla="val 20467"/>
              <a:gd name="gd122" fmla="val 15593"/>
              <a:gd name="gd123" fmla="val 20791"/>
              <a:gd name="gd124" fmla="val 12342"/>
              <a:gd name="gd125" fmla="val 20871"/>
              <a:gd name="gd126" fmla="val 9532"/>
              <a:gd name="gd127" fmla="val 20629"/>
              <a:gd name="gd128" fmla="val 7411"/>
              <a:gd name="gd129" fmla="val 20062"/>
              <a:gd name="gd130" fmla="val 4628"/>
              <a:gd name="gd131" fmla="val 19415"/>
              <a:gd name="gd132" fmla="val 2810"/>
              <a:gd name="gd133" fmla="val 18889"/>
              <a:gd name="gd134" fmla="val 137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close/>
              </a:path>
              <a:path w="21600" h="21600" fill="norm" stroke="1" extrusionOk="0"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close/>
              </a:path>
              <a:path w="21600" h="21600" fill="norm" stroke="1" extrusionOk="0">
                <a:moveTo>
                  <a:pt x="gd97" y="gd98"/>
                </a:move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4" name="Sound"/>
          <p:cNvSpPr>
            <a:spLocks noChangeShapeType="1" noGrp="1"/>
          </p:cNvSpPr>
          <p:nvPr/>
        </p:nvSpPr>
        <p:spPr bwMode="auto">
          <a:xfrm rot="5400000">
            <a:off x="3733800" y="4038600"/>
            <a:ext cx="1057275" cy="981075"/>
          </a:xfrm>
          <a:custGeom>
            <a:avLst/>
            <a:gdLst>
              <a:gd name="gd0" fmla="val 65536"/>
              <a:gd name="gd1" fmla="val 0"/>
              <a:gd name="gd2" fmla="val 7273"/>
              <a:gd name="gd3" fmla="val 5824"/>
              <a:gd name="gd4" fmla="val 7273"/>
              <a:gd name="gd5" fmla="val 11164"/>
              <a:gd name="gd6" fmla="val 0"/>
              <a:gd name="gd7" fmla="val 11164"/>
              <a:gd name="gd8" fmla="val 21159"/>
              <a:gd name="gd9" fmla="val 5824"/>
              <a:gd name="gd10" fmla="val 13885"/>
              <a:gd name="gd11" fmla="val 0"/>
              <a:gd name="gd12" fmla="val 13885"/>
              <a:gd name="gd13" fmla="val 0"/>
              <a:gd name="gd14" fmla="val 7273"/>
              <a:gd name="gd15" fmla="val 13024"/>
              <a:gd name="gd16" fmla="val 7273"/>
              <a:gd name="gd17" fmla="val 13591"/>
              <a:gd name="gd18" fmla="val 6722"/>
              <a:gd name="gd19" fmla="val 13833"/>
              <a:gd name="gd20" fmla="val 7548"/>
              <a:gd name="gd21" fmla="val 14076"/>
              <a:gd name="gd22" fmla="val 8485"/>
              <a:gd name="gd23" fmla="val 14157"/>
              <a:gd name="gd24" fmla="val 9367"/>
              <a:gd name="gd25" fmla="val 14197"/>
              <a:gd name="gd26" fmla="val 10524"/>
              <a:gd name="gd27" fmla="val 14197"/>
              <a:gd name="gd28" fmla="val 11406"/>
              <a:gd name="gd29" fmla="val 14116"/>
              <a:gd name="gd30" fmla="val 12012"/>
              <a:gd name="gd31" fmla="val 13995"/>
              <a:gd name="gd32" fmla="val 12728"/>
              <a:gd name="gd33" fmla="val 13833"/>
              <a:gd name="gd34" fmla="val 13444"/>
              <a:gd name="gd35" fmla="val 13712"/>
              <a:gd name="gd36" fmla="val 14106"/>
              <a:gd name="gd37" fmla="val 13591"/>
              <a:gd name="gd38" fmla="val 14546"/>
              <a:gd name="gd39" fmla="val 13065"/>
              <a:gd name="gd40" fmla="val 13885"/>
              <a:gd name="gd41" fmla="val 13307"/>
              <a:gd name="gd42" fmla="val 12893"/>
              <a:gd name="gd43" fmla="val 13469"/>
              <a:gd name="gd44" fmla="val 11791"/>
              <a:gd name="gd45" fmla="val 13550"/>
              <a:gd name="gd46" fmla="val 10910"/>
              <a:gd name="gd47" fmla="val 13591"/>
              <a:gd name="gd48" fmla="val 10138"/>
              <a:gd name="gd49" fmla="val 13469"/>
              <a:gd name="gd50" fmla="val 9367"/>
              <a:gd name="gd51" fmla="val 13388"/>
              <a:gd name="gd52" fmla="val 8595"/>
              <a:gd name="gd53" fmla="val 13267"/>
              <a:gd name="gd54" fmla="val 7934"/>
              <a:gd name="gd55" fmla="val 13024"/>
              <a:gd name="gd56" fmla="val 7273"/>
              <a:gd name="gd57" fmla="val 16382"/>
              <a:gd name="gd58" fmla="val 3967"/>
              <a:gd name="gd59" fmla="val 16786"/>
              <a:gd name="gd60" fmla="val 5179"/>
              <a:gd name="gd61" fmla="val 17150"/>
              <a:gd name="gd62" fmla="val 6612"/>
              <a:gd name="gd63" fmla="val 17474"/>
              <a:gd name="gd64" fmla="val 8651"/>
              <a:gd name="gd65" fmla="val 17595"/>
              <a:gd name="gd66" fmla="val 9753"/>
              <a:gd name="gd67" fmla="val 17635"/>
              <a:gd name="gd68" fmla="val 12012"/>
              <a:gd name="gd69" fmla="val 17393"/>
              <a:gd name="gd70" fmla="val 13665"/>
              <a:gd name="gd71" fmla="val 17150"/>
              <a:gd name="gd72" fmla="val 15208"/>
              <a:gd name="gd73" fmla="val 16786"/>
              <a:gd name="gd74" fmla="val 16310"/>
              <a:gd name="gd75" fmla="val 16341"/>
              <a:gd name="gd76" fmla="val 17687"/>
              <a:gd name="gd77" fmla="val 15815"/>
              <a:gd name="gd78" fmla="val 17081"/>
              <a:gd name="gd79" fmla="val 16503"/>
              <a:gd name="gd80" fmla="val 14602"/>
              <a:gd name="gd81" fmla="val 16786"/>
              <a:gd name="gd82" fmla="val 13169"/>
              <a:gd name="gd83" fmla="val 16867"/>
              <a:gd name="gd84" fmla="val 12012"/>
              <a:gd name="gd85" fmla="val 16867"/>
              <a:gd name="gd86" fmla="val 9642"/>
              <a:gd name="gd87" fmla="val 16705"/>
              <a:gd name="gd88" fmla="val 7989"/>
              <a:gd name="gd89" fmla="val 16422"/>
              <a:gd name="gd90" fmla="val 6612"/>
              <a:gd name="gd91" fmla="val 16220"/>
              <a:gd name="gd92" fmla="val 5675"/>
              <a:gd name="gd93" fmla="val 15856"/>
              <a:gd name="gd94" fmla="val 4518"/>
              <a:gd name="gd95" fmla="val 16382"/>
              <a:gd name="gd96" fmla="val 3967"/>
              <a:gd name="gd97" fmla="val 18889"/>
              <a:gd name="gd98" fmla="val 1377"/>
              <a:gd name="gd99" fmla="val 19415"/>
              <a:gd name="gd100" fmla="val 826"/>
              <a:gd name="gd101" fmla="val 20194"/>
              <a:gd name="gd102" fmla="val 2576"/>
              <a:gd name="gd103" fmla="val 20831"/>
              <a:gd name="gd104" fmla="val 4683"/>
              <a:gd name="gd105" fmla="val 21357"/>
              <a:gd name="gd106" fmla="val 7204"/>
              <a:gd name="gd107" fmla="val 21650"/>
              <a:gd name="gd108" fmla="val 9450"/>
              <a:gd name="gd109" fmla="val 21600"/>
              <a:gd name="gd110" fmla="val 12301"/>
              <a:gd name="gd111" fmla="val 21215"/>
              <a:gd name="gd112" fmla="val 15938"/>
              <a:gd name="gd113" fmla="val 20629"/>
              <a:gd name="gd114" fmla="val 18348"/>
              <a:gd name="gd115" fmla="val 19415"/>
              <a:gd name="gd116" fmla="val 21655"/>
              <a:gd name="gd117" fmla="val 18889"/>
              <a:gd name="gd118" fmla="val 21159"/>
              <a:gd name="gd119" fmla="val 19901"/>
              <a:gd name="gd120" fmla="val 18404"/>
              <a:gd name="gd121" fmla="val 20467"/>
              <a:gd name="gd122" fmla="val 15593"/>
              <a:gd name="gd123" fmla="val 20791"/>
              <a:gd name="gd124" fmla="val 12342"/>
              <a:gd name="gd125" fmla="val 20871"/>
              <a:gd name="gd126" fmla="val 9532"/>
              <a:gd name="gd127" fmla="val 20629"/>
              <a:gd name="gd128" fmla="val 7411"/>
              <a:gd name="gd129" fmla="val 20062"/>
              <a:gd name="gd130" fmla="val 4628"/>
              <a:gd name="gd131" fmla="val 19415"/>
              <a:gd name="gd132" fmla="val 2810"/>
              <a:gd name="gd133" fmla="val 18889"/>
              <a:gd name="gd134" fmla="val 137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close/>
              </a:path>
              <a:path w="21600" h="21600" fill="norm" stroke="1" extrusionOk="0"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close/>
              </a:path>
              <a:path w="21600" h="21600" fill="norm" stroke="1" extrusionOk="0">
                <a:moveTo>
                  <a:pt x="gd97" y="gd98"/>
                </a:move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8685" name="Sound"/>
          <p:cNvSpPr>
            <a:spLocks noChangeShapeType="1" noGrp="1"/>
          </p:cNvSpPr>
          <p:nvPr/>
        </p:nvSpPr>
        <p:spPr bwMode="auto">
          <a:xfrm rot="-5400000">
            <a:off x="6477000" y="2667000"/>
            <a:ext cx="1057275" cy="981075"/>
          </a:xfrm>
          <a:custGeom>
            <a:avLst/>
            <a:gdLst>
              <a:gd name="gd0" fmla="val 65536"/>
              <a:gd name="gd1" fmla="val 0"/>
              <a:gd name="gd2" fmla="val 7273"/>
              <a:gd name="gd3" fmla="val 5824"/>
              <a:gd name="gd4" fmla="val 7273"/>
              <a:gd name="gd5" fmla="val 11164"/>
              <a:gd name="gd6" fmla="val 0"/>
              <a:gd name="gd7" fmla="val 11164"/>
              <a:gd name="gd8" fmla="val 21159"/>
              <a:gd name="gd9" fmla="val 5824"/>
              <a:gd name="gd10" fmla="val 13885"/>
              <a:gd name="gd11" fmla="val 0"/>
              <a:gd name="gd12" fmla="val 13885"/>
              <a:gd name="gd13" fmla="val 0"/>
              <a:gd name="gd14" fmla="val 7273"/>
              <a:gd name="gd15" fmla="val 13024"/>
              <a:gd name="gd16" fmla="val 7273"/>
              <a:gd name="gd17" fmla="val 13591"/>
              <a:gd name="gd18" fmla="val 6722"/>
              <a:gd name="gd19" fmla="val 13833"/>
              <a:gd name="gd20" fmla="val 7548"/>
              <a:gd name="gd21" fmla="val 14076"/>
              <a:gd name="gd22" fmla="val 8485"/>
              <a:gd name="gd23" fmla="val 14157"/>
              <a:gd name="gd24" fmla="val 9367"/>
              <a:gd name="gd25" fmla="val 14197"/>
              <a:gd name="gd26" fmla="val 10524"/>
              <a:gd name="gd27" fmla="val 14197"/>
              <a:gd name="gd28" fmla="val 11406"/>
              <a:gd name="gd29" fmla="val 14116"/>
              <a:gd name="gd30" fmla="val 12012"/>
              <a:gd name="gd31" fmla="val 13995"/>
              <a:gd name="gd32" fmla="val 12728"/>
              <a:gd name="gd33" fmla="val 13833"/>
              <a:gd name="gd34" fmla="val 13444"/>
              <a:gd name="gd35" fmla="val 13712"/>
              <a:gd name="gd36" fmla="val 14106"/>
              <a:gd name="gd37" fmla="val 13591"/>
              <a:gd name="gd38" fmla="val 14546"/>
              <a:gd name="gd39" fmla="val 13065"/>
              <a:gd name="gd40" fmla="val 13885"/>
              <a:gd name="gd41" fmla="val 13307"/>
              <a:gd name="gd42" fmla="val 12893"/>
              <a:gd name="gd43" fmla="val 13469"/>
              <a:gd name="gd44" fmla="val 11791"/>
              <a:gd name="gd45" fmla="val 13550"/>
              <a:gd name="gd46" fmla="val 10910"/>
              <a:gd name="gd47" fmla="val 13591"/>
              <a:gd name="gd48" fmla="val 10138"/>
              <a:gd name="gd49" fmla="val 13469"/>
              <a:gd name="gd50" fmla="val 9367"/>
              <a:gd name="gd51" fmla="val 13388"/>
              <a:gd name="gd52" fmla="val 8595"/>
              <a:gd name="gd53" fmla="val 13267"/>
              <a:gd name="gd54" fmla="val 7934"/>
              <a:gd name="gd55" fmla="val 13024"/>
              <a:gd name="gd56" fmla="val 7273"/>
              <a:gd name="gd57" fmla="val 16382"/>
              <a:gd name="gd58" fmla="val 3967"/>
              <a:gd name="gd59" fmla="val 16786"/>
              <a:gd name="gd60" fmla="val 5179"/>
              <a:gd name="gd61" fmla="val 17150"/>
              <a:gd name="gd62" fmla="val 6612"/>
              <a:gd name="gd63" fmla="val 17474"/>
              <a:gd name="gd64" fmla="val 8651"/>
              <a:gd name="gd65" fmla="val 17595"/>
              <a:gd name="gd66" fmla="val 9753"/>
              <a:gd name="gd67" fmla="val 17635"/>
              <a:gd name="gd68" fmla="val 12012"/>
              <a:gd name="gd69" fmla="val 17393"/>
              <a:gd name="gd70" fmla="val 13665"/>
              <a:gd name="gd71" fmla="val 17150"/>
              <a:gd name="gd72" fmla="val 15208"/>
              <a:gd name="gd73" fmla="val 16786"/>
              <a:gd name="gd74" fmla="val 16310"/>
              <a:gd name="gd75" fmla="val 16341"/>
              <a:gd name="gd76" fmla="val 17687"/>
              <a:gd name="gd77" fmla="val 15815"/>
              <a:gd name="gd78" fmla="val 17081"/>
              <a:gd name="gd79" fmla="val 16503"/>
              <a:gd name="gd80" fmla="val 14602"/>
              <a:gd name="gd81" fmla="val 16786"/>
              <a:gd name="gd82" fmla="val 13169"/>
              <a:gd name="gd83" fmla="val 16867"/>
              <a:gd name="gd84" fmla="val 12012"/>
              <a:gd name="gd85" fmla="val 16867"/>
              <a:gd name="gd86" fmla="val 9642"/>
              <a:gd name="gd87" fmla="val 16705"/>
              <a:gd name="gd88" fmla="val 7989"/>
              <a:gd name="gd89" fmla="val 16422"/>
              <a:gd name="gd90" fmla="val 6612"/>
              <a:gd name="gd91" fmla="val 16220"/>
              <a:gd name="gd92" fmla="val 5675"/>
              <a:gd name="gd93" fmla="val 15856"/>
              <a:gd name="gd94" fmla="val 4518"/>
              <a:gd name="gd95" fmla="val 16382"/>
              <a:gd name="gd96" fmla="val 3967"/>
              <a:gd name="gd97" fmla="val 18889"/>
              <a:gd name="gd98" fmla="val 1377"/>
              <a:gd name="gd99" fmla="val 19415"/>
              <a:gd name="gd100" fmla="val 826"/>
              <a:gd name="gd101" fmla="val 20194"/>
              <a:gd name="gd102" fmla="val 2576"/>
              <a:gd name="gd103" fmla="val 20831"/>
              <a:gd name="gd104" fmla="val 4683"/>
              <a:gd name="gd105" fmla="val 21357"/>
              <a:gd name="gd106" fmla="val 7204"/>
              <a:gd name="gd107" fmla="val 21650"/>
              <a:gd name="gd108" fmla="val 9450"/>
              <a:gd name="gd109" fmla="val 21600"/>
              <a:gd name="gd110" fmla="val 12301"/>
              <a:gd name="gd111" fmla="val 21215"/>
              <a:gd name="gd112" fmla="val 15938"/>
              <a:gd name="gd113" fmla="val 20629"/>
              <a:gd name="gd114" fmla="val 18348"/>
              <a:gd name="gd115" fmla="val 19415"/>
              <a:gd name="gd116" fmla="val 21655"/>
              <a:gd name="gd117" fmla="val 18889"/>
              <a:gd name="gd118" fmla="val 21159"/>
              <a:gd name="gd119" fmla="val 19901"/>
              <a:gd name="gd120" fmla="val 18404"/>
              <a:gd name="gd121" fmla="val 20467"/>
              <a:gd name="gd122" fmla="val 15593"/>
              <a:gd name="gd123" fmla="val 20791"/>
              <a:gd name="gd124" fmla="val 12342"/>
              <a:gd name="gd125" fmla="val 20871"/>
              <a:gd name="gd126" fmla="val 9532"/>
              <a:gd name="gd127" fmla="val 20629"/>
              <a:gd name="gd128" fmla="val 7411"/>
              <a:gd name="gd129" fmla="val 20062"/>
              <a:gd name="gd130" fmla="val 4628"/>
              <a:gd name="gd131" fmla="val 19415"/>
              <a:gd name="gd132" fmla="val 2810"/>
              <a:gd name="gd133" fmla="val 18889"/>
              <a:gd name="gd134" fmla="val 1377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close/>
              </a:path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close/>
              </a:path>
              <a:path w="21600" h="21600" fill="norm" stroke="1" extrusionOk="0">
                <a:moveTo>
                  <a:pt x="gd57" y="gd58"/>
                </a:move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lnTo>
                  <a:pt x="gd79" y="gd80"/>
                </a:lnTo>
                <a:lnTo>
                  <a:pt x="gd81" y="gd82"/>
                </a:lnTo>
                <a:lnTo>
                  <a:pt x="gd83" y="gd84"/>
                </a:lnTo>
                <a:lnTo>
                  <a:pt x="gd85" y="gd86"/>
                </a:lnTo>
                <a:lnTo>
                  <a:pt x="gd87" y="gd88"/>
                </a:lnTo>
                <a:lnTo>
                  <a:pt x="gd89" y="gd90"/>
                </a:lnTo>
                <a:lnTo>
                  <a:pt x="gd91" y="gd92"/>
                </a:lnTo>
                <a:lnTo>
                  <a:pt x="gd93" y="gd94"/>
                </a:lnTo>
                <a:lnTo>
                  <a:pt x="gd95" y="gd96"/>
                </a:lnTo>
                <a:close/>
              </a:path>
              <a:path w="21600" h="21600" fill="norm" stroke="1" extrusionOk="0">
                <a:moveTo>
                  <a:pt x="gd97" y="gd98"/>
                </a:moveTo>
                <a:lnTo>
                  <a:pt x="gd99" y="gd100"/>
                </a:lnTo>
                <a:lnTo>
                  <a:pt x="gd101" y="gd102"/>
                </a:lnTo>
                <a:lnTo>
                  <a:pt x="gd103" y="gd104"/>
                </a:lnTo>
                <a:lnTo>
                  <a:pt x="gd105" y="gd106"/>
                </a:lnTo>
                <a:lnTo>
                  <a:pt x="gd107" y="gd108"/>
                </a:lnTo>
                <a:lnTo>
                  <a:pt x="gd109" y="gd110"/>
                </a:lnTo>
                <a:lnTo>
                  <a:pt x="gd111" y="gd112"/>
                </a:lnTo>
                <a:lnTo>
                  <a:pt x="gd113" y="gd114"/>
                </a:lnTo>
                <a:lnTo>
                  <a:pt x="gd115" y="gd116"/>
                </a:lnTo>
                <a:lnTo>
                  <a:pt x="gd117" y="gd118"/>
                </a:lnTo>
                <a:lnTo>
                  <a:pt x="gd119" y="gd120"/>
                </a:lnTo>
                <a:lnTo>
                  <a:pt x="gd121" y="gd122"/>
                </a:lnTo>
                <a:lnTo>
                  <a:pt x="gd123" y="gd124"/>
                </a:lnTo>
                <a:lnTo>
                  <a:pt x="gd125" y="gd126"/>
                </a:lnTo>
                <a:lnTo>
                  <a:pt x="gd127" y="gd128"/>
                </a:lnTo>
                <a:lnTo>
                  <a:pt x="gd129" y="gd130"/>
                </a:lnTo>
                <a:lnTo>
                  <a:pt x="gd131" y="gd132"/>
                </a:lnTo>
                <a:lnTo>
                  <a:pt x="gd133" y="gd134"/>
                </a:lnTo>
                <a:close/>
              </a:path>
            </a:pathLst>
          </a:custGeom>
          <a:solidFill>
            <a:srgbClr val="FFBE7D"/>
          </a:solidFill>
          <a:ln w="9524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8" name="Shape 4098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7159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4000"/>
              <a:t>Soedin_line2</a:t>
            </a:r>
            <a:endParaRPr/>
          </a:p>
        </p:txBody>
      </p:sp>
      <p:sp>
        <p:nvSpPr>
          <p:cNvPr id="4099" name="Shape 4099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4100" name="Shape 4100"/>
          <p:cNvSpPr>
            <a:spLocks noChangeShapeType="1" noGrp="1"/>
          </p:cNvSpPr>
          <p:nvPr/>
        </p:nvSpPr>
        <p:spPr bwMode="auto">
          <a:xfrm rot="10800000" flipH="1" flipV="1">
            <a:off x="457200" y="3863975"/>
            <a:ext cx="8229600" cy="1587"/>
          </a:xfrm>
          <a:custGeom>
            <a:avLst>
              <a:gd name="adj0" fmla="val -600"/>
              <a:gd name="adj1" fmla="val 33912000"/>
              <a:gd name="adj2" fmla="val 22200"/>
            </a:avLst>
            <a:gdLst>
              <a:gd name="gd0" fmla="val 65536"/>
              <a:gd name="gd1" fmla="val adj0"/>
              <a:gd name="gd2" fmla="val 0"/>
              <a:gd name="gd3" fmla="val 0"/>
              <a:gd name="gd4" fmla="val gd1"/>
              <a:gd name="gd5" fmla="val 0"/>
              <a:gd name="gd6" fmla="val gd1"/>
              <a:gd name="gd7" fmla="val 21600"/>
              <a:gd name="gd8" fmla="val 21600"/>
              <a:gd name="gd9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2" y="gd3"/>
                </a:moveTo>
                <a:lnTo>
                  <a:pt x="gd4" y="gd5"/>
                </a:lnTo>
                <a:lnTo>
                  <a:pt x="gd6" y="gd7"/>
                </a:lnTo>
                <a:lnTo>
                  <a:pt x="gd8" y="gd9"/>
                </a:ln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4102" name="Shape 4102"/>
          <p:cNvSpPr>
            <a:spLocks noChangeShapeType="1" noGrp="1"/>
          </p:cNvSpPr>
          <p:nvPr/>
        </p:nvSpPr>
        <p:spPr bwMode="auto">
          <a:xfrm rot="10800000" flipH="1">
            <a:off x="457200" y="1600200"/>
            <a:ext cx="4114800" cy="2263775"/>
          </a:xfrm>
          <a:custGeom>
            <a:avLst>
              <a:gd name="adj0" fmla="val -1200"/>
              <a:gd name="adj1" fmla="val 23781"/>
              <a:gd name="adj2" fmla="val 2400"/>
            </a:avLst>
            <a:gdLst>
              <a:gd name="gd0" fmla="val 65536"/>
              <a:gd name="gd1" fmla="+- adj0 0 0"/>
              <a:gd name="gd2" fmla="*/ gd1 1 2"/>
              <a:gd name="gd3" fmla="val adj0"/>
              <a:gd name="gd4" fmla="+- adj0 21600 0"/>
              <a:gd name="gd5" fmla="*/ gd4 1 2"/>
              <a:gd name="gd6" fmla="val 0"/>
              <a:gd name="gd7" fmla="val 0"/>
              <a:gd name="gd8" fmla="val gd3"/>
              <a:gd name="gd9" fmla="val 10800"/>
              <a:gd name="gd10" fmla="val 21600"/>
              <a:gd name="gd11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6" y="gd7"/>
                </a:moveTo>
                <a:cubicBezTo>
                  <a:pt x="gd2" y="0"/>
                  <a:pt x="gd3" y="5400"/>
                  <a:pt x="gd3" y="10800"/>
                </a:cubicBezTo>
                <a:cubicBezTo>
                  <a:pt x="gd3" y="16200"/>
                  <a:pt x="gd5" y="21600"/>
                  <a:pt x="21600" y="21600"/>
                </a:cubicBez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4104" name="Shape 4104"/>
          <p:cNvSpPr>
            <a:spLocks noChangeShapeType="1" noGrp="1"/>
          </p:cNvSpPr>
          <p:nvPr/>
        </p:nvSpPr>
        <p:spPr bwMode="auto">
          <a:xfrm flipH="1" flipV="1">
            <a:off x="4572000" y="1600200"/>
            <a:ext cx="4114800" cy="2263775"/>
          </a:xfrm>
          <a:custGeom>
            <a:avLst>
              <a:gd name="adj0" fmla="val -1200"/>
              <a:gd name="adj1" fmla="val 23781"/>
              <a:gd name="adj2" fmla="val 45600"/>
            </a:avLst>
            <a:gdLst>
              <a:gd name="gd0" fmla="val 65536"/>
              <a:gd name="gd1" fmla="+- adj0 0 0"/>
              <a:gd name="gd2" fmla="*/ gd1 1 2"/>
              <a:gd name="gd3" fmla="val adj0"/>
              <a:gd name="gd4" fmla="+- adj0 21600 0"/>
              <a:gd name="gd5" fmla="*/ gd4 1 2"/>
              <a:gd name="gd6" fmla="val 0"/>
              <a:gd name="gd7" fmla="val 0"/>
              <a:gd name="gd8" fmla="val gd3"/>
              <a:gd name="gd9" fmla="val 10800"/>
              <a:gd name="gd10" fmla="val 21600"/>
              <a:gd name="gd11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6" y="gd7"/>
                </a:moveTo>
                <a:cubicBezTo>
                  <a:pt x="gd2" y="0"/>
                  <a:pt x="gd3" y="5400"/>
                  <a:pt x="gd3" y="10800"/>
                </a:cubicBezTo>
                <a:cubicBezTo>
                  <a:pt x="gd3" y="16200"/>
                  <a:pt x="gd5" y="21600"/>
                  <a:pt x="21600" y="21600"/>
                </a:cubicBezTo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4105" name="Shape 4105"/>
          <p:cNvSpPr>
            <a:spLocks noChangeShapeType="1" noGrp="1"/>
          </p:cNvSpPr>
          <p:nvPr/>
        </p:nvSpPr>
        <p:spPr bwMode="auto">
          <a:xfrm rot="10800000" flipH="1" flipV="1">
            <a:off x="457200" y="3863975"/>
            <a:ext cx="8458200" cy="2460625"/>
          </a:xfrm>
          <a:custGeom>
            <a:avLst>
              <a:gd name="adj0" fmla="val -584"/>
              <a:gd name="adj1" fmla="val 33919"/>
              <a:gd name="adj2" fmla="val 1168"/>
            </a:avLst>
            <a:gdLst>
              <a:gd name="gd0" fmla="val 65536"/>
              <a:gd name="gd1" fmla="+- adj0 0 0"/>
              <a:gd name="gd2" fmla="*/ gd1 1 2"/>
              <a:gd name="gd3" fmla="val adj0"/>
              <a:gd name="gd4" fmla="+- adj0 21600 0"/>
              <a:gd name="gd5" fmla="*/ gd4 1 2"/>
              <a:gd name="gd6" fmla="val 0"/>
              <a:gd name="gd7" fmla="val 0"/>
              <a:gd name="gd8" fmla="val gd3"/>
              <a:gd name="gd9" fmla="val 10800"/>
              <a:gd name="gd10" fmla="val 21600"/>
              <a:gd name="gd11" fmla="val 2160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6" y="gd7"/>
                </a:moveTo>
                <a:cubicBezTo>
                  <a:pt x="gd2" y="0"/>
                  <a:pt x="gd3" y="5400"/>
                  <a:pt x="gd3" y="10800"/>
                </a:cubicBezTo>
                <a:cubicBezTo>
                  <a:pt x="gd3" y="16200"/>
                  <a:pt x="gd5" y="21600"/>
                  <a:pt x="21600" y="21600"/>
                </a:cubicBezTo>
              </a:path>
            </a:pathLst>
          </a:custGeom>
          <a:noFill/>
          <a:ln w="9524">
            <a:solidFill>
              <a:schemeClr val="dk1"/>
            </a:solidFill>
            <a:round/>
            <a:headEnd type="triangle" w="med" len="med"/>
            <a:tailEnd type="triangle" w="med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Shape 5122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7921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osnovn_figura</a:t>
            </a:r>
            <a:endParaRPr/>
          </a:p>
        </p:txBody>
      </p:sp>
      <p:sp>
        <p:nvSpPr>
          <p:cNvPr id="5123" name="Shape 5123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219200"/>
            <a:ext cx="8229600" cy="4906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5124" name="Shape 5124"/>
          <p:cNvSpPr>
            <a:spLocks noChangeShapeType="1" noGrp="1"/>
          </p:cNvSpPr>
          <p:nvPr/>
        </p:nvSpPr>
        <p:spPr bwMode="auto">
          <a:xfrm>
            <a:off x="990600" y="1524000"/>
            <a:ext cx="2209800" cy="106680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25" name="Shape 5125"/>
          <p:cNvSpPr>
            <a:spLocks noChangeShapeType="1" noGrp="1"/>
          </p:cNvSpPr>
          <p:nvPr/>
        </p:nvSpPr>
        <p:spPr bwMode="auto">
          <a:xfrm>
            <a:off x="4114800" y="1600200"/>
            <a:ext cx="2362199" cy="9144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*/ adj0 1 2"/>
              <a:gd name="gd4" fmla="+- 21600 0 gd3"/>
              <a:gd name="gd5" fmla="+- adj0 21600 0"/>
              <a:gd name="gd6" fmla="*/ gd5 1 2"/>
              <a:gd name="gd7" fmla="+- gd2 0 0"/>
              <a:gd name="gd8" fmla="*/ gd7 1 2"/>
              <a:gd name="gd9" fmla="*/ 21600 21600 adj0"/>
              <a:gd name="gd10" fmla="*/ gd9 1 2"/>
              <a:gd name="gd11" fmla="+- 21600 0 gd10"/>
              <a:gd name="gd12" fmla="*/ 21600 1 2"/>
              <a:gd name="gd13" fmla="+- adj0 0 gd12"/>
              <a:gd name="gd14" fmla="?: gd13 gd11 0"/>
              <a:gd name="gd15" fmla="?: gd13 gd10 21600"/>
              <a:gd name="gd16" fmla="val gd1"/>
              <a:gd name="gd17" fmla="val 0"/>
              <a:gd name="gd18" fmla="val 0"/>
              <a:gd name="gd19" fmla="val 21600"/>
              <a:gd name="gd20" fmla="val gd2"/>
              <a:gd name="gd21" fmla="val 21600"/>
              <a:gd name="gd22" fmla="val 21600"/>
              <a:gd name="gd23" fmla="val 0"/>
              <a:gd name="gd24" fmla="*/ w 1800 21600"/>
              <a:gd name="gd25" fmla="*/ h 1800 21600"/>
              <a:gd name="gd26" fmla="*/ w 19800 21600"/>
              <a:gd name="gd27" fmla="*/ h 19800 21600"/>
              <a:gd name="gd28" fmla="*/ w adj0 21600"/>
              <a:gd name="gd29" fmla="*/ h 0 1"/>
            </a:gdLst>
            <a:ahLst>
              <a:ahXY gdRefX="adj0" minX="0" maxX="21600">
                <a:pos x="gd28" y="gd29"/>
              </a:ahXY>
            </a:ahLst>
            <a:cxnLst/>
            <a:rect l="gd24" t="gd25" r="gd26" b="gd27"/>
            <a:pathLst>
              <a:path w="21600" h="21600" fill="norm" stroke="1" extrusionOk="0">
                <a:moveTo>
                  <a:pt x="gd16" y="gd17"/>
                </a:move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close/>
              </a:path>
            </a:pathLst>
          </a:custGeom>
          <a:solidFill>
            <a:schemeClr val="accent1"/>
          </a:solidFill>
          <a:ln w="76200" cmpd="tri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26" name="Shape 5126"/>
          <p:cNvSpPr>
            <a:spLocks noChangeShapeType="1" noGrp="1"/>
          </p:cNvSpPr>
          <p:nvPr/>
        </p:nvSpPr>
        <p:spPr bwMode="auto">
          <a:xfrm>
            <a:off x="1066800" y="3200400"/>
            <a:ext cx="1219200" cy="9906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*/ adj0 1 2"/>
              <a:gd name="gd4" fmla="+- 21600 0 gd3"/>
              <a:gd name="gd5" fmla="+- adj0 21600 0"/>
              <a:gd name="gd6" fmla="*/ gd5 1 2"/>
              <a:gd name="gd7" fmla="+- gd2 0 0"/>
              <a:gd name="gd8" fmla="*/ gd7 1 2"/>
              <a:gd name="gd9" fmla="*/ 21600 21600 adj0"/>
              <a:gd name="gd10" fmla="*/ gd9 1 2"/>
              <a:gd name="gd11" fmla="+- 21600 0 gd10"/>
              <a:gd name="gd12" fmla="*/ 21600 1 2"/>
              <a:gd name="gd13" fmla="+- adj0 0 gd12"/>
              <a:gd name="gd14" fmla="?: gd13 gd11 0"/>
              <a:gd name="gd15" fmla="?: gd13 gd10 21600"/>
              <a:gd name="gd16" fmla="val 0"/>
              <a:gd name="gd17" fmla="val 0"/>
              <a:gd name="gd18" fmla="val gd1"/>
              <a:gd name="gd19" fmla="val 21600"/>
              <a:gd name="gd20" fmla="val gd2"/>
              <a:gd name="gd21" fmla="val 21600"/>
              <a:gd name="gd22" fmla="val 21600"/>
              <a:gd name="gd23" fmla="val 0"/>
              <a:gd name="gd24" fmla="*/ w 1800 21600"/>
              <a:gd name="gd25" fmla="*/ h 1800 21600"/>
              <a:gd name="gd26" fmla="*/ w 19800 21600"/>
              <a:gd name="gd27" fmla="*/ h 19800 21600"/>
              <a:gd name="gd28" fmla="*/ w adj0 21600"/>
              <a:gd name="gd29" fmla="*/ h 1 1"/>
            </a:gdLst>
            <a:ahLst>
              <a:ahXY gdRefX="adj0" minX="0" maxX="10800">
                <a:pos x="gd28" y="gd29"/>
              </a:ahXY>
            </a:ahLst>
            <a:cxnLst/>
            <a:rect l="gd24" t="gd25" r="gd26" b="gd27"/>
            <a:pathLst>
              <a:path w="21600" h="21600" fill="norm" stroke="1" extrusionOk="0">
                <a:moveTo>
                  <a:pt x="gd16" y="gd17"/>
                </a:move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close/>
              </a:path>
            </a:pathLst>
          </a:custGeom>
          <a:solidFill>
            <a:schemeClr val="accent1"/>
          </a:solidFill>
          <a:ln w="635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27" name="Shape 5127"/>
          <p:cNvSpPr>
            <a:spLocks noChangeShapeType="1" noGrp="1"/>
          </p:cNvSpPr>
          <p:nvPr/>
        </p:nvSpPr>
        <p:spPr bwMode="auto">
          <a:xfrm>
            <a:off x="3429000" y="3048000"/>
            <a:ext cx="1066800" cy="13716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63500" cmpd="thinThick">
            <a:solidFill>
              <a:srgbClr val="FF0000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28" name="Shape 5128"/>
          <p:cNvSpPr>
            <a:spLocks noChangeShapeType="1" noGrp="1"/>
          </p:cNvSpPr>
          <p:nvPr/>
        </p:nvSpPr>
        <p:spPr bwMode="auto">
          <a:xfrm>
            <a:off x="5334000" y="3124200"/>
            <a:ext cx="1524000" cy="6858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val 0"/>
              <a:gd name="gd4" fmla="val gd1"/>
              <a:gd name="gd5" fmla="+- gd1 0 gd3"/>
              <a:gd name="gd6" fmla="+- 0 0 gd4"/>
              <a:gd name="gd7" fmla="?: gd5 1 -1"/>
              <a:gd name="gd8" fmla="?: gd6 1 -1"/>
              <a:gd name="gd9" fmla="*/ gd7 gd8 1"/>
              <a:gd name="gd10" fmla="?: gd5 10800000 0"/>
              <a:gd name="gd11" fmla="?: gd9 -5400000 5400000"/>
              <a:gd name="gd12" fmla="*/ gd5 -1 1"/>
              <a:gd name="gd13" fmla="*/ gd6 -1 1"/>
              <a:gd name="gd14" fmla="?: gd5 gd5 gd12"/>
              <a:gd name="gd15" fmla="?: gd6 gd6 gd13"/>
              <a:gd name="gd16" fmla="val gd1"/>
              <a:gd name="gd17" fmla="val 0"/>
              <a:gd name="gd18" fmla="val gd2"/>
              <a:gd name="gd19" fmla="val 0"/>
              <a:gd name="gd20" fmla="+- 21600 0 gd18"/>
              <a:gd name="gd21" fmla="+- gd1 0 gd19"/>
              <a:gd name="gd22" fmla="?: gd20 1 -1"/>
              <a:gd name="gd23" fmla="?: gd21 1 -1"/>
              <a:gd name="gd24" fmla="*/ gd22 gd23 1"/>
              <a:gd name="gd25" fmla="?: gd21 16200000 5400000"/>
              <a:gd name="gd26" fmla="?: gd24 5400000 -5400000"/>
              <a:gd name="gd27" fmla="*/ gd20 -1 1"/>
              <a:gd name="gd28" fmla="*/ gd21 -1 1"/>
              <a:gd name="gd29" fmla="?: gd20 gd20 gd27"/>
              <a:gd name="gd30" fmla="?: gd21 gd21 gd28"/>
              <a:gd name="gd31" fmla="val 21600"/>
              <a:gd name="gd32" fmla="val gd1"/>
              <a:gd name="gd33" fmla="val 21600"/>
              <a:gd name="gd34" fmla="val gd2"/>
              <a:gd name="gd35" fmla="+- gd2 0 gd33"/>
              <a:gd name="gd36" fmla="+- 21600 0 gd34"/>
              <a:gd name="gd37" fmla="?: gd35 1 -1"/>
              <a:gd name="gd38" fmla="?: gd36 1 -1"/>
              <a:gd name="gd39" fmla="*/ gd37 gd38 1"/>
              <a:gd name="gd40" fmla="?: gd35 10800000 0"/>
              <a:gd name="gd41" fmla="?: gd39 -5400000 5400000"/>
              <a:gd name="gd42" fmla="*/ gd35 -1 1"/>
              <a:gd name="gd43" fmla="*/ gd36 -1 1"/>
              <a:gd name="gd44" fmla="?: gd35 gd35 gd42"/>
              <a:gd name="gd45" fmla="?: gd36 gd36 gd43"/>
              <a:gd name="gd46" fmla="val gd2"/>
              <a:gd name="gd47" fmla="val 21600"/>
              <a:gd name="gd48" fmla="val gd1"/>
              <a:gd name="gd49" fmla="val 21600"/>
              <a:gd name="gd50" fmla="+- 0 0 gd48"/>
              <a:gd name="gd51" fmla="+- gd2 0 gd49"/>
              <a:gd name="gd52" fmla="?: gd50 1 -1"/>
              <a:gd name="gd53" fmla="?: gd51 1 -1"/>
              <a:gd name="gd54" fmla="*/ gd52 gd53 1"/>
              <a:gd name="gd55" fmla="?: gd51 16200000 5400000"/>
              <a:gd name="gd56" fmla="?: gd54 5400000 -5400000"/>
              <a:gd name="gd57" fmla="*/ gd50 -1 1"/>
              <a:gd name="gd58" fmla="*/ gd51 -1 1"/>
              <a:gd name="gd59" fmla="?: gd50 gd50 gd57"/>
              <a:gd name="gd60" fmla="?: gd51 gd51 gd58"/>
              <a:gd name="gd61" fmla="val 0"/>
              <a:gd name="gd62" fmla="val gd2"/>
              <a:gd name="gd63" fmla="*/ w 0 21600"/>
              <a:gd name="gd64" fmla="*/ h 0 21600"/>
              <a:gd name="gd65" fmla="*/ w 21600 21600"/>
              <a:gd name="gd66" fmla="*/ h 21600 21600"/>
              <a:gd name="gd67" fmla="*/ w adj0 21600"/>
              <a:gd name="gd68" fmla="*/ h 0 1"/>
            </a:gdLst>
            <a:ahLst>
              <a:ahXY gdRefX="adj0" minX="0" maxX="10800">
                <a:pos x="gd67" y="gd68"/>
              </a:ahXY>
            </a:ahLst>
            <a:cxnLst/>
            <a:rect l="gd63" t="gd64" r="gd65" b="gd66"/>
            <a:pathLst>
              <a:path w="21600" h="21600" fill="norm" stroke="1" extrusionOk="0">
                <a:moveTo>
                  <a:pt x="gd3" y="gd4"/>
                </a:moveTo>
                <a:arcTo wR="gd14" hR="gd15" stAng="gd10" swAng="gd11"/>
                <a:lnTo>
                  <a:pt x="gd18" y="gd19"/>
                </a:lnTo>
                <a:arcTo wR="gd29" hR="gd30" stAng="gd25" swAng="gd26"/>
                <a:lnTo>
                  <a:pt x="gd33" y="gd34"/>
                </a:lnTo>
                <a:arcTo wR="gd44" hR="gd45" stAng="gd40" swAng="gd41"/>
                <a:lnTo>
                  <a:pt x="gd48" y="gd49"/>
                </a:lnTo>
                <a:arcTo wR="gd59" hR="gd60" stAng="gd55" swAng="gd56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29" name="Shape 5129"/>
          <p:cNvSpPr>
            <a:spLocks noChangeShapeType="1" noGrp="1"/>
          </p:cNvSpPr>
          <p:nvPr/>
        </p:nvSpPr>
        <p:spPr bwMode="auto">
          <a:xfrm>
            <a:off x="1143000" y="4724399"/>
            <a:ext cx="1447800" cy="1066800"/>
          </a:xfrm>
          <a:custGeom>
            <a:avLst>
              <a:gd name="adj0" fmla="val 6326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21600"/>
              <a:gd name="gd8" fmla="val 21600"/>
              <a:gd name="gd9" fmla="*/ 21600 1 2"/>
              <a:gd name="gd10" fmla="*/ 21600 1 2"/>
              <a:gd name="gd11" fmla="val gd1"/>
              <a:gd name="gd12" fmla="val 0"/>
              <a:gd name="gd13" fmla="val 0"/>
              <a:gd name="gd14" fmla="val gd1"/>
              <a:gd name="gd15" fmla="val 0"/>
              <a:gd name="gd16" fmla="val gd3"/>
              <a:gd name="gd17" fmla="val gd1"/>
              <a:gd name="gd18" fmla="val 21600"/>
              <a:gd name="gd19" fmla="val gd2"/>
              <a:gd name="gd20" fmla="val 21600"/>
              <a:gd name="gd21" fmla="val 21600"/>
              <a:gd name="gd22" fmla="val gd3"/>
              <a:gd name="gd23" fmla="val 21600"/>
              <a:gd name="gd24" fmla="val gd1"/>
              <a:gd name="gd25" fmla="val gd2"/>
              <a:gd name="gd26" fmla="val 0"/>
              <a:gd name="gd27" fmla="*/ w 0 21600"/>
              <a:gd name="gd28" fmla="*/ h 0 21600"/>
              <a:gd name="gd29" fmla="*/ w 21600 21600"/>
              <a:gd name="gd30" fmla="*/ h 21600 21600"/>
              <a:gd name="gd31" fmla="*/ w adj0 21600"/>
              <a:gd name="gd32" fmla="*/ h 0 1"/>
            </a:gdLst>
            <a:ahLst>
              <a:ahXY gdRefX="adj0" minX="0" maxX="10800">
                <a:pos x="gd31" y="gd32"/>
              </a:ahXY>
            </a:ahLst>
            <a:cxnLst/>
            <a:rect l="gd27" t="gd28" r="gd29" b="gd30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30" name="Shape 5130"/>
          <p:cNvSpPr>
            <a:spLocks noChangeShapeType="1" noGrp="1"/>
          </p:cNvSpPr>
          <p:nvPr/>
        </p:nvSpPr>
        <p:spPr bwMode="auto">
          <a:xfrm>
            <a:off x="3733800" y="4724399"/>
            <a:ext cx="762000" cy="1219200"/>
          </a:xfrm>
          <a:custGeom>
            <a:avLst>
              <a:gd name="adj0" fmla="val 10800"/>
            </a:avLst>
            <a:gdLst>
              <a:gd name="gd0" fmla="val 65536"/>
              <a:gd name="gd1" fmla="val adj0"/>
              <a:gd name="gd2" fmla="*/ adj0 1 2"/>
              <a:gd name="gd3" fmla="+- gd2 10800 0"/>
              <a:gd name="gd4" fmla="val gd1"/>
              <a:gd name="gd5" fmla="val 0"/>
              <a:gd name="gd6" fmla="val 0"/>
              <a:gd name="gd7" fmla="val 21600"/>
              <a:gd name="gd8" fmla="+- gd6 21600 0"/>
              <a:gd name="gd9" fmla="+- gd7 0 0"/>
              <a:gd name="gd10" fmla="*/ w 0 21600"/>
              <a:gd name="gd11" fmla="*/ h 10800 21600"/>
              <a:gd name="gd12" fmla="*/ w 10800 21600"/>
              <a:gd name="gd13" fmla="*/ h 18000 21600"/>
              <a:gd name="gd14" fmla="*/ w adj0 21600"/>
              <a:gd name="gd15" fmla="*/ h 0 1"/>
            </a:gdLst>
            <a:ahLst>
              <a:ahXY gdRefX="adj0" minX="0" maxX="21600">
                <a:pos x="gd14" y="gd15"/>
              </a:ahXY>
            </a:ahLst>
            <a:cxnLst/>
            <a:rect l="gd10" t="gd11" r="gd12" b="gd13"/>
            <a:pathLst>
              <a:path w="21600" h="21600" fill="norm" stroke="1" extrusionOk="0">
                <a:moveTo>
                  <a:pt x="gd4" y="gd5"/>
                </a:moveTo>
                <a:lnTo>
                  <a:pt x="gd6" y="gd7"/>
                </a:lnTo>
                <a:lnTo>
                  <a:pt x="gd8" y="gd9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31" name="Shape 5131"/>
          <p:cNvSpPr>
            <a:spLocks noChangeShapeType="1" noGrp="1"/>
          </p:cNvSpPr>
          <p:nvPr/>
        </p:nvSpPr>
        <p:spPr bwMode="auto">
          <a:xfrm>
            <a:off x="5486400" y="4343400"/>
            <a:ext cx="1143000" cy="1524000"/>
          </a:xfrm>
          <a:custGeom>
            <a:avLst/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*/ w 1800 21600"/>
              <a:gd name="gd8" fmla="*/ h 12600 21600"/>
              <a:gd name="gd9" fmla="*/ w 12600 21600"/>
              <a:gd name="gd10" fmla="*/ h 19800 21600"/>
            </a:gdLst>
            <a:ahLst/>
            <a:cxnLst/>
            <a:rect l="gd7" t="gd8" r="gd9" b="gd10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7" name="Shape 6147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304800"/>
            <a:ext cx="8229600" cy="6096000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6148" name="Shape 6148"/>
          <p:cNvSpPr>
            <a:spLocks noChangeShapeType="1" noGrp="1"/>
          </p:cNvSpPr>
          <p:nvPr/>
        </p:nvSpPr>
        <p:spPr bwMode="auto">
          <a:xfrm>
            <a:off x="838200" y="609600"/>
            <a:ext cx="1447800" cy="914400"/>
          </a:xfrm>
          <a:prstGeom prst="ellipse">
            <a:avLst/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49" name="Shape 6149"/>
          <p:cNvSpPr>
            <a:spLocks noChangeShapeType="1" noGrp="1"/>
          </p:cNvSpPr>
          <p:nvPr/>
        </p:nvSpPr>
        <p:spPr bwMode="auto">
          <a:xfrm>
            <a:off x="3429000" y="762000"/>
            <a:ext cx="1676400" cy="10668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gd1"/>
              <a:gd name="gd8" fmla="val 0"/>
              <a:gd name="gd9" fmla="val 0"/>
              <a:gd name="gd10" fmla="val 10800"/>
              <a:gd name="gd11" fmla="val gd1"/>
              <a:gd name="gd12" fmla="val 21600"/>
              <a:gd name="gd13" fmla="val gd2"/>
              <a:gd name="gd14" fmla="val 21600"/>
              <a:gd name="gd15" fmla="val 21600"/>
              <a:gd name="gd16" fmla="val 10800"/>
              <a:gd name="gd17" fmla="val gd2"/>
              <a:gd name="gd18" fmla="val 0"/>
              <a:gd name="gd19" fmla="*/ w 1800 21600"/>
              <a:gd name="gd20" fmla="*/ h 1800 21600"/>
              <a:gd name="gd21" fmla="*/ w 19800 21600"/>
              <a:gd name="gd22" fmla="*/ h 19800 21600"/>
              <a:gd name="gd23" fmla="*/ w adj0 21600"/>
              <a:gd name="gd24" fmla="*/ h 0 1"/>
            </a:gdLst>
            <a:ahLst>
              <a:ahXY gdRefX="adj0" minX="0" maxX="10800">
                <a:pos x="gd23" y="gd24"/>
              </a:ahXY>
            </a:ahLst>
            <a:cxnLst/>
            <a:rect l="gd19" t="gd20" r="gd21" b="gd22"/>
            <a:pathLst>
              <a:path w="21600" h="21600" fill="norm" stroke="1" extrusionOk="0">
                <a:moveTo>
                  <a:pt x="gd7" y="gd8"/>
                </a:move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0" name="Shape 6150"/>
          <p:cNvSpPr>
            <a:spLocks noChangeShapeType="1" noGrp="1"/>
          </p:cNvSpPr>
          <p:nvPr/>
        </p:nvSpPr>
        <p:spPr bwMode="auto">
          <a:xfrm>
            <a:off x="6248400" y="762000"/>
            <a:ext cx="1066800" cy="7620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21600"/>
              <a:gd name="gd8" fmla="val 21600"/>
              <a:gd name="gd9" fmla="*/ 21600 1 2"/>
              <a:gd name="gd10" fmla="*/ 21600 1 2"/>
              <a:gd name="gd11" fmla="val gd1"/>
              <a:gd name="gd12" fmla="val 0"/>
              <a:gd name="gd13" fmla="val gd1"/>
              <a:gd name="gd14" fmla="val gd1"/>
              <a:gd name="gd15" fmla="val 0"/>
              <a:gd name="gd16" fmla="val gd1"/>
              <a:gd name="gd17" fmla="val 0"/>
              <a:gd name="gd18" fmla="val gd3"/>
              <a:gd name="gd19" fmla="val gd1"/>
              <a:gd name="gd20" fmla="val gd3"/>
              <a:gd name="gd21" fmla="val gd1"/>
              <a:gd name="gd22" fmla="val 21600"/>
              <a:gd name="gd23" fmla="val gd2"/>
              <a:gd name="gd24" fmla="val 21600"/>
              <a:gd name="gd25" fmla="val gd2"/>
              <a:gd name="gd26" fmla="val gd3"/>
              <a:gd name="gd27" fmla="val 21600"/>
              <a:gd name="gd28" fmla="val gd3"/>
              <a:gd name="gd29" fmla="val 21600"/>
              <a:gd name="gd30" fmla="val gd1"/>
              <a:gd name="gd31" fmla="val gd2"/>
              <a:gd name="gd32" fmla="val gd1"/>
              <a:gd name="gd33" fmla="val gd2"/>
              <a:gd name="gd34" fmla="val 0"/>
              <a:gd name="gd35" fmla="*/ w 0 21600"/>
              <a:gd name="gd36" fmla="*/ h 0 21600"/>
              <a:gd name="gd37" fmla="*/ w 21600 21600"/>
              <a:gd name="gd38" fmla="*/ h 21600 21600"/>
              <a:gd name="gd39" fmla="*/ w adj0 21600"/>
              <a:gd name="gd40" fmla="*/ h 0 1"/>
            </a:gdLst>
            <a:ahLst>
              <a:ahXY gdRefX="adj0" minX="0" maxX="10800">
                <a:pos x="gd39" y="gd40"/>
              </a:ahXY>
            </a:ahLst>
            <a:cxnLst/>
            <a:rect l="gd35" t="gd36" r="gd37" b="gd38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1" name="Shape 6151"/>
          <p:cNvSpPr>
            <a:spLocks noChangeShapeType="1" noGrp="1"/>
          </p:cNvSpPr>
          <p:nvPr/>
        </p:nvSpPr>
        <p:spPr bwMode="auto">
          <a:xfrm>
            <a:off x="1143000" y="2209800"/>
            <a:ext cx="1371600" cy="9144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8259"/>
              <a:gd name="gd5" fmla="val 4200"/>
              <a:gd name="gd6" fmla="val 21600"/>
              <a:gd name="gd7" fmla="+- gd5 13200 0"/>
              <a:gd name="gd8" fmla="+- gd6 0 0"/>
              <a:gd name="gd9" fmla="val 21600"/>
              <a:gd name="gd10" fmla="val 8259"/>
              <a:gd name="gd11" fmla="*/ w 4200 21600"/>
              <a:gd name="gd12" fmla="*/ h 5077 21600"/>
              <a:gd name="gd13" fmla="*/ w 17400 21600"/>
              <a:gd name="gd14" fmla="*/ h 21600 21600"/>
            </a:gdLst>
            <a:ahLst/>
            <a:cxnLst/>
            <a:rect l="gd11" t="gd12" r="gd13" b="gd14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2" name="Shape 6152"/>
          <p:cNvSpPr>
            <a:spLocks noChangeShapeType="1" noGrp="1"/>
          </p:cNvSpPr>
          <p:nvPr/>
        </p:nvSpPr>
        <p:spPr bwMode="auto">
          <a:xfrm>
            <a:off x="3505199" y="2286000"/>
            <a:ext cx="838200" cy="12192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*/ adj0 1 2"/>
              <a:gd name="gd3" fmla="+- 21600 0 gd2"/>
              <a:gd name="gd4" fmla="val 10800"/>
              <a:gd name="gd5" fmla="val 0"/>
              <a:gd name="gd6" fmla="+- 0 0 gd4"/>
              <a:gd name="gd7" fmla="+- gd2 0 gd5"/>
              <a:gd name="gd8" fmla="?: gd6 1 -1"/>
              <a:gd name="gd9" fmla="?: gd7 1 -1"/>
              <a:gd name="gd10" fmla="*/ gd8 gd9 1"/>
              <a:gd name="gd11" fmla="?: gd7 16200000 5400000"/>
              <a:gd name="gd12" fmla="?: gd10 5400000 -5400000"/>
              <a:gd name="gd13" fmla="*/ gd6 -1 1"/>
              <a:gd name="gd14" fmla="*/ gd7 -1 1"/>
              <a:gd name="gd15" fmla="?: gd6 gd6 gd13"/>
              <a:gd name="gd16" fmla="?: gd7 gd7 gd14"/>
              <a:gd name="gd17" fmla="val 0"/>
              <a:gd name="gd18" fmla="val gd2"/>
              <a:gd name="gd19" fmla="val 0"/>
              <a:gd name="gd20" fmla="val gd3"/>
              <a:gd name="gd21" fmla="+- 10800 0 gd19"/>
              <a:gd name="gd22" fmla="+- 21600 0 gd20"/>
              <a:gd name="gd23" fmla="?: gd21 1 -1"/>
              <a:gd name="gd24" fmla="?: gd22 1 -1"/>
              <a:gd name="gd25" fmla="*/ gd23 gd24 1"/>
              <a:gd name="gd26" fmla="?: gd21 10800000 0"/>
              <a:gd name="gd27" fmla="?: gd25 -5400000 5400000"/>
              <a:gd name="gd28" fmla="*/ gd21 -1 1"/>
              <a:gd name="gd29" fmla="*/ gd22 -1 1"/>
              <a:gd name="gd30" fmla="?: gd21 gd21 gd28"/>
              <a:gd name="gd31" fmla="?: gd22 gd22 gd29"/>
              <a:gd name="gd32" fmla="val 10800"/>
              <a:gd name="gd33" fmla="val 21600"/>
              <a:gd name="gd34" fmla="+- 21600 0 gd32"/>
              <a:gd name="gd35" fmla="+- gd3 0 gd33"/>
              <a:gd name="gd36" fmla="?: gd34 1 -1"/>
              <a:gd name="gd37" fmla="?: gd35 1 -1"/>
              <a:gd name="gd38" fmla="*/ gd36 gd37 1"/>
              <a:gd name="gd39" fmla="?: gd35 16200000 5400000"/>
              <a:gd name="gd40" fmla="?: gd38 5400000 -5400000"/>
              <a:gd name="gd41" fmla="*/ gd34 -1 1"/>
              <a:gd name="gd42" fmla="*/ gd35 -1 1"/>
              <a:gd name="gd43" fmla="?: gd34 gd34 gd41"/>
              <a:gd name="gd44" fmla="?: gd35 gd35 gd42"/>
              <a:gd name="gd45" fmla="val 21600"/>
              <a:gd name="gd46" fmla="val gd3"/>
              <a:gd name="gd47" fmla="val 21600"/>
              <a:gd name="gd48" fmla="val gd2"/>
              <a:gd name="gd49" fmla="+- 10800 0 gd47"/>
              <a:gd name="gd50" fmla="+- 0 0 gd48"/>
              <a:gd name="gd51" fmla="?: gd49 1 -1"/>
              <a:gd name="gd52" fmla="?: gd50 1 -1"/>
              <a:gd name="gd53" fmla="*/ gd51 gd52 1"/>
              <a:gd name="gd54" fmla="?: gd49 10800000 0"/>
              <a:gd name="gd55" fmla="?: gd53 -5400000 5400000"/>
              <a:gd name="gd56" fmla="*/ gd49 -1 1"/>
              <a:gd name="gd57" fmla="*/ gd50 -1 1"/>
              <a:gd name="gd58" fmla="?: gd49 gd49 gd56"/>
              <a:gd name="gd59" fmla="?: gd50 gd50 gd57"/>
              <a:gd name="gd60" fmla="val 10800"/>
              <a:gd name="gd61" fmla="val 0"/>
              <a:gd name="gd62" fmla="val 0"/>
              <a:gd name="gd63" fmla="val gd2"/>
              <a:gd name="gd64" fmla="+- 10800 0 gd62"/>
              <a:gd name="gd65" fmla="+- gd1 0 gd63"/>
              <a:gd name="gd66" fmla="?: gd64 1 -1"/>
              <a:gd name="gd67" fmla="?: gd65 1 -1"/>
              <a:gd name="gd68" fmla="*/ gd66 gd67 1"/>
              <a:gd name="gd69" fmla="?: gd64 10800000 0"/>
              <a:gd name="gd70" fmla="?: gd68 -5400000 5400000"/>
              <a:gd name="gd71" fmla="*/ gd64 -1 1"/>
              <a:gd name="gd72" fmla="*/ gd65 -1 1"/>
              <a:gd name="gd73" fmla="?: gd64 gd64 gd71"/>
              <a:gd name="gd74" fmla="?: gd65 gd65 gd72"/>
              <a:gd name="gd75" fmla="val 10800"/>
              <a:gd name="gd76" fmla="val gd1"/>
              <a:gd name="gd77" fmla="+- 21600 0 gd75"/>
              <a:gd name="gd78" fmla="+- gd2 0 gd76"/>
              <a:gd name="gd79" fmla="?: gd77 1 -1"/>
              <a:gd name="gd80" fmla="?: gd78 1 -1"/>
              <a:gd name="gd81" fmla="*/ gd79 gd80 1"/>
              <a:gd name="gd82" fmla="?: gd78 16200000 5400000"/>
              <a:gd name="gd83" fmla="?: gd81 5400000 -5400000"/>
              <a:gd name="gd84" fmla="*/ gd77 -1 1"/>
              <a:gd name="gd85" fmla="*/ gd78 -1 1"/>
              <a:gd name="gd86" fmla="?: gd77 gd77 gd84"/>
              <a:gd name="gd87" fmla="?: gd78 gd78 gd85"/>
              <a:gd name="gd88" fmla="val 21600"/>
              <a:gd name="gd89" fmla="val gd2"/>
              <a:gd name="gd90" fmla="*/ w 0 21600"/>
              <a:gd name="gd91" fmla="*/ h gd1 21600"/>
              <a:gd name="gd92" fmla="*/ w 21600 21600"/>
              <a:gd name="gd93" fmla="*/ h gd3 21600"/>
              <a:gd name="gd94" fmla="*/ w 1 2"/>
              <a:gd name="gd95" fmla="*/ h adj0 21600"/>
            </a:gdLst>
            <a:ahLst>
              <a:ahXY gdRefY="adj0" minY="0" maxY="10800">
                <a:pos x="gd94" y="gd95"/>
              </a:ahXY>
            </a:ahLst>
            <a:cxnLst/>
            <a:rect l="gd90" t="gd91" r="gd92" b="gd93"/>
            <a:pathLst>
              <a:path w="21600" h="21600" fill="norm" stroke="1" extrusionOk="0">
                <a:moveTo>
                  <a:pt x="gd4" y="gd5"/>
                </a:moveTo>
                <a:arcTo wR="gd15" hR="gd16" stAng="gd11" swAng="gd12"/>
                <a:lnTo>
                  <a:pt x="gd19" y="gd20"/>
                </a:lnTo>
                <a:arcTo wR="gd30" hR="gd31" stAng="gd26" swAng="gd27"/>
                <a:arcTo wR="gd43" hR="gd44" stAng="gd39" swAng="gd40"/>
                <a:lnTo>
                  <a:pt x="gd47" y="gd48"/>
                </a:lnTo>
                <a:arcTo wR="gd58" hR="gd59" stAng="gd54" swAng="gd55"/>
                <a:close/>
              </a:path>
              <a:path w="21600" h="21600" fill="none" stroke="1" extrusionOk="0">
                <a:moveTo>
                  <a:pt x="gd62" y="gd63"/>
                </a:moveTo>
                <a:arcTo wR="gd73" hR="gd74" stAng="gd69" swAng="gd70"/>
                <a:arcTo wR="gd86" hR="gd87" stAng="gd82" swAng="gd83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3" name="Shape 6153"/>
          <p:cNvSpPr>
            <a:spLocks noChangeShapeType="1" noGrp="1"/>
          </p:cNvSpPr>
          <p:nvPr/>
        </p:nvSpPr>
        <p:spPr bwMode="auto">
          <a:xfrm>
            <a:off x="5410200" y="2133600"/>
            <a:ext cx="1447800" cy="6096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+- 21600 adj0 0"/>
              <a:gd name="gd5" fmla="*/ gd4 1 2"/>
              <a:gd name="gd6" fmla="*/ gd2 1 2"/>
              <a:gd name="gd7" fmla="*/ gd3 1 2"/>
              <a:gd name="gd8" fmla="+- 21600 adj0 0"/>
              <a:gd name="gd9" fmla="*/ gd8 1 2"/>
              <a:gd name="gd10" fmla="val gd1"/>
              <a:gd name="gd11" fmla="val 0"/>
              <a:gd name="gd12" fmla="val 0"/>
              <a:gd name="gd13" fmla="val gd1"/>
              <a:gd name="gd14" fmla="val 0"/>
              <a:gd name="gd15" fmla="val 21600"/>
              <a:gd name="gd16" fmla="val gd2"/>
              <a:gd name="gd17" fmla="val 21600"/>
              <a:gd name="gd18" fmla="val 21600"/>
              <a:gd name="gd19" fmla="val gd3"/>
              <a:gd name="gd20" fmla="val 21600"/>
              <a:gd name="gd21" fmla="val 0"/>
              <a:gd name="gd22" fmla="val 0"/>
              <a:gd name="gd23" fmla="val gd1"/>
              <a:gd name="gd24" fmla="val gd2"/>
              <a:gd name="gd25" fmla="val gd1"/>
              <a:gd name="gd26" fmla="val 21600"/>
              <a:gd name="gd27" fmla="val 0"/>
              <a:gd name="gd28" fmla="val gd2"/>
              <a:gd name="gd29" fmla="val gd1"/>
              <a:gd name="gd30" fmla="val gd2"/>
              <a:gd name="gd31" fmla="val 21600"/>
              <a:gd name="gd32" fmla="*/ w 0 21600"/>
              <a:gd name="gd33" fmla="*/ h gd1 21600"/>
              <a:gd name="gd34" fmla="*/ w gd2 21600"/>
              <a:gd name="gd35" fmla="*/ h 21600 21600"/>
              <a:gd name="gd36" fmla="*/ w 0 1"/>
              <a:gd name="gd37" fmla="*/ h adj0 21600"/>
            </a:gdLst>
            <a:ahLst>
              <a:ahXY gdRefY="adj0" minY="0" maxY="21600">
                <a:pos x="gd36" y="gd37"/>
              </a:ahXY>
            </a:ahLst>
            <a:cxnLst/>
            <a:rect l="gd32" t="gd33" r="gd34" b="gd35"/>
            <a:pathLst>
              <a:path w="21600" h="21600" fill="norm" stroke="1" extrusionOk="0">
                <a:moveTo>
                  <a:pt x="gd10" y="gd11"/>
                </a:move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close/>
              </a:path>
              <a:path w="21600" h="21600" fill="none" stroke="1" extrusionOk="0">
                <a:moveTo>
                  <a:pt x="gd22" y="gd23"/>
                </a:moveTo>
                <a:lnTo>
                  <a:pt x="gd24" y="gd25"/>
                </a:lnTo>
                <a:lnTo>
                  <a:pt x="gd26" y="gd27"/>
                </a:lnTo>
              </a:path>
              <a:path w="21600" h="21600" fill="none" stroke="1" extrusionOk="0">
                <a:moveTo>
                  <a:pt x="gd28" y="gd29"/>
                </a:moveTo>
                <a:lnTo>
                  <a:pt x="gd30" y="gd31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4" name="Shape 6154"/>
          <p:cNvSpPr>
            <a:spLocks noChangeShapeType="1" noGrp="1"/>
          </p:cNvSpPr>
          <p:nvPr/>
        </p:nvSpPr>
        <p:spPr bwMode="auto">
          <a:xfrm>
            <a:off x="1371600" y="3962400"/>
            <a:ext cx="1676400" cy="990600"/>
          </a:xfrm>
          <a:custGeom>
            <a:avLst>
              <a:gd name="adj0" fmla="val 27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21600 1 2"/>
              <a:gd name="gd5" fmla="*/ 21600 1 2"/>
              <a:gd name="gd6" fmla="*/ adj0 1 2"/>
              <a:gd name="gd7" fmla="*/ adj0 3 2"/>
              <a:gd name="gd8" fmla="+- gd2 gd6 0"/>
              <a:gd name="gd9" fmla="+- gd3 gd6 0"/>
              <a:gd name="gd10" fmla="val 0"/>
              <a:gd name="gd11" fmla="val 0"/>
              <a:gd name="gd12" fmla="val 0"/>
              <a:gd name="gd13" fmla="val 21600"/>
              <a:gd name="gd14" fmla="+- gd12 21600 0"/>
              <a:gd name="gd15" fmla="+- gd13 0 0"/>
              <a:gd name="gd16" fmla="val 21600"/>
              <a:gd name="gd17" fmla="val 0"/>
              <a:gd name="gd18" fmla="val gd1"/>
              <a:gd name="gd19" fmla="val gd1"/>
              <a:gd name="gd20" fmla="val gd1"/>
              <a:gd name="gd21" fmla="val gd3"/>
              <a:gd name="gd22" fmla="val gd2"/>
              <a:gd name="gd23" fmla="val gd3"/>
              <a:gd name="gd24" fmla="val gd2"/>
              <a:gd name="gd25" fmla="val gd1"/>
              <a:gd name="gd26" fmla="val 0"/>
              <a:gd name="gd27" fmla="val 0"/>
              <a:gd name="gd28" fmla="val gd1"/>
              <a:gd name="gd29" fmla="val gd1"/>
              <a:gd name="gd30" fmla="val 0"/>
              <a:gd name="gd31" fmla="val 21600"/>
              <a:gd name="gd32" fmla="val gd1"/>
              <a:gd name="gd33" fmla="val gd3"/>
              <a:gd name="gd34" fmla="val 21600"/>
              <a:gd name="gd35" fmla="val 21600"/>
              <a:gd name="gd36" fmla="val gd2"/>
              <a:gd name="gd37" fmla="val gd3"/>
              <a:gd name="gd38" fmla="val 21600"/>
              <a:gd name="gd39" fmla="val 0"/>
              <a:gd name="gd40" fmla="val gd2"/>
              <a:gd name="gd41" fmla="val gd1"/>
              <a:gd name="gd42" fmla="*/ w gd1 21600"/>
              <a:gd name="gd43" fmla="*/ h gd1 21600"/>
              <a:gd name="gd44" fmla="*/ w gd2 21600"/>
              <a:gd name="gd45" fmla="*/ h gd3 21600"/>
              <a:gd name="gd46" fmla="*/ w adj0 21600"/>
              <a:gd name="gd47" fmla="*/ h 0 1"/>
            </a:gdLst>
            <a:ahLst>
              <a:ahXY gdRefX="adj0" minX="0" maxX="10800">
                <a:pos x="gd46" y="gd47"/>
              </a:ahXY>
            </a:ahLst>
            <a:cxnLst/>
            <a:rect l="gd42" t="gd43" r="gd44" b="gd45"/>
            <a:pathLst>
              <a:path w="21600" h="21600" fill="norm" stroke="1" extrusionOk="0">
                <a:moveTo>
                  <a:pt x="gd10" y="gd11"/>
                </a:move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close/>
              </a:path>
              <a:path w="21600" h="21600" fill="none" stroke="1" extrusionOk="0">
                <a:moveTo>
                  <a:pt x="gd18" y="gd19"/>
                </a:move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close/>
              </a:path>
              <a:path w="21600" h="21600" fill="none" stroke="1" extrusionOk="0">
                <a:moveTo>
                  <a:pt x="gd26" y="gd27"/>
                </a:moveTo>
                <a:lnTo>
                  <a:pt x="gd28" y="gd29"/>
                </a:lnTo>
              </a:path>
              <a:path w="21600" h="21600" fill="none" stroke="1" extrusionOk="0">
                <a:moveTo>
                  <a:pt x="gd30" y="gd31"/>
                </a:moveTo>
                <a:lnTo>
                  <a:pt x="gd32" y="gd33"/>
                </a:lnTo>
              </a:path>
              <a:path w="21600" h="21600" fill="none" stroke="1" extrusionOk="0">
                <a:moveTo>
                  <a:pt x="gd34" y="gd35"/>
                </a:moveTo>
                <a:lnTo>
                  <a:pt x="gd36" y="gd37"/>
                </a:lnTo>
              </a:path>
              <a:path w="21600" h="21600" fill="none" stroke="1" extrusionOk="0">
                <a:moveTo>
                  <a:pt x="gd38" y="gd39"/>
                </a:moveTo>
                <a:lnTo>
                  <a:pt x="gd40" y="gd41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5" name="Shape 6155"/>
          <p:cNvSpPr>
            <a:spLocks noChangeShapeType="1" noGrp="1"/>
          </p:cNvSpPr>
          <p:nvPr/>
        </p:nvSpPr>
        <p:spPr bwMode="auto">
          <a:xfrm>
            <a:off x="3581400" y="4038600"/>
            <a:ext cx="1676400" cy="914400"/>
          </a:xfrm>
          <a:custGeom>
            <a:avLst>
              <a:gd name="adj0" fmla="val 18900"/>
            </a:avLst>
            <a:gdLst>
              <a:gd name="gd0" fmla="val 65536"/>
              <a:gd name="gd1" fmla="val adj0"/>
              <a:gd name="gd2" fmla="+- 21600 0 gd1"/>
              <a:gd name="gd3" fmla="*/ gd2 8481 32768"/>
              <a:gd name="gd4" fmla="+- gd3 gd1 0"/>
              <a:gd name="gd5" fmla="*/ gd2 1117 32768"/>
              <a:gd name="gd6" fmla="+- gd5 gd1 0"/>
              <a:gd name="gd7" fmla="*/ gd2 11764 32768"/>
              <a:gd name="gd8" fmla="+- gd7 gd1 0"/>
              <a:gd name="gd9" fmla="*/ gd2 6144 32768"/>
              <a:gd name="gd10" fmla="+- gd9 gd1 0"/>
              <a:gd name="gd11" fmla="*/ gd2 20480 32768"/>
              <a:gd name="gd12" fmla="+- gd11 gd1 0"/>
              <a:gd name="gd13" fmla="*/ gd2 6144 32768"/>
              <a:gd name="gd14" fmla="+- gd13 gd1 0"/>
              <a:gd name="gd15" fmla="val 0"/>
              <a:gd name="gd16" fmla="val 0"/>
              <a:gd name="gd17" fmla="val 0"/>
              <a:gd name="gd18" fmla="val 21600"/>
              <a:gd name="gd19" fmla="val gd1"/>
              <a:gd name="gd20" fmla="val 21600"/>
              <a:gd name="gd21" fmla="val 21600"/>
              <a:gd name="gd22" fmla="val gd1"/>
              <a:gd name="gd23" fmla="val 21600"/>
              <a:gd name="gd24" fmla="val 0"/>
              <a:gd name="gd25" fmla="val gd1"/>
              <a:gd name="gd26" fmla="val 21600"/>
              <a:gd name="gd27" fmla="val gd4"/>
              <a:gd name="gd28" fmla="val gd6"/>
              <a:gd name="gd29" fmla="val 21600"/>
              <a:gd name="gd30" fmla="val gd1"/>
              <a:gd name="gd31" fmla="*/ w 0 21600"/>
              <a:gd name="gd32" fmla="*/ h 0 21600"/>
              <a:gd name="gd33" fmla="*/ w 21600 21600"/>
              <a:gd name="gd34" fmla="*/ h gd14 21600"/>
              <a:gd name="gd35" fmla="*/ w adj0 21600"/>
              <a:gd name="gd36" fmla="*/ h 1 1"/>
            </a:gdLst>
            <a:ahLst>
              <a:ahXY gdRefX="adj0" minX="10800" maxX="21600">
                <a:pos x="gd35" y="gd36"/>
              </a:ahXY>
            </a:ahLst>
            <a:cxnLst/>
            <a:rect l="gd31" t="gd32" r="gd33" b="gd34"/>
            <a:pathLst>
              <a:path w="21600" h="21600" fill="norm" stroke="1" extrusionOk="0">
                <a:moveTo>
                  <a:pt x="gd15" y="gd16"/>
                </a:move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close/>
              </a:path>
              <a:path w="21600" h="21600" fill="none" stroke="1" extrusionOk="0">
                <a:moveTo>
                  <a:pt x="gd25" y="gd26"/>
                </a:moveTo>
                <a:lnTo>
                  <a:pt x="gd27" y="gd28"/>
                </a:lnTo>
                <a:cubicBezTo>
                  <a:pt x="gd8" y="gd10"/>
                  <a:pt x="gd12" y="gd14"/>
                  <a:pt x="21600" y="gd1"/>
                </a:cubicBez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6" name="Shape 6156"/>
          <p:cNvSpPr>
            <a:spLocks noChangeShapeType="1" noGrp="1"/>
          </p:cNvSpPr>
          <p:nvPr/>
        </p:nvSpPr>
        <p:spPr bwMode="auto">
          <a:xfrm>
            <a:off x="5943600" y="3962400"/>
            <a:ext cx="1524000" cy="838200"/>
          </a:xfrm>
          <a:custGeom>
            <a:avLst>
              <a:gd name="adj0" fmla="val 17520"/>
            </a:avLst>
            <a:gdLst>
              <a:gd name="gd0" fmla="val 65536"/>
              <a:gd name="gd1" fmla="+- 33030 0 adj0"/>
              <a:gd name="gd2" fmla="*/ adj0 4 3"/>
              <a:gd name="gd3" fmla="*/ gd1 1 3"/>
              <a:gd name="gd4" fmla="+- gd2 0 gd3"/>
              <a:gd name="gd5" fmla="val 10800"/>
              <a:gd name="gd6" fmla="val 0"/>
              <a:gd name="gd7" fmla="+- 0 0 gd5"/>
              <a:gd name="gd8" fmla="+- 10800 0 gd6"/>
              <a:gd name="gd9" fmla="?: gd7 1 -1"/>
              <a:gd name="gd10" fmla="?: gd8 1 -1"/>
              <a:gd name="gd11" fmla="*/ gd9 gd10 1"/>
              <a:gd name="gd12" fmla="?: gd8 16200000 5400000"/>
              <a:gd name="gd13" fmla="?: gd11 5400000 -5400000"/>
              <a:gd name="gd14" fmla="*/ gd7 -1 1"/>
              <a:gd name="gd15" fmla="*/ gd8 -1 1"/>
              <a:gd name="gd16" fmla="?: gd7 gd7 gd14"/>
              <a:gd name="gd17" fmla="?: gd8 gd8 gd15"/>
              <a:gd name="gd18" fmla="val 0"/>
              <a:gd name="gd19" fmla="val 10800"/>
              <a:gd name="gd20" fmla="+- 10800 0 gd18"/>
              <a:gd name="gd21" fmla="+- 21600 0 gd19"/>
              <a:gd name="gd22" fmla="?: gd20 1 -1"/>
              <a:gd name="gd23" fmla="?: gd21 1 -1"/>
              <a:gd name="gd24" fmla="*/ gd22 gd23 1"/>
              <a:gd name="gd25" fmla="?: gd20 10800000 0"/>
              <a:gd name="gd26" fmla="?: gd24 -5400000 5400000"/>
              <a:gd name="gd27" fmla="*/ gd20 -1 1"/>
              <a:gd name="gd28" fmla="*/ gd21 -1 1"/>
              <a:gd name="gd29" fmla="?: gd20 gd20 gd27"/>
              <a:gd name="gd30" fmla="?: gd21 gd21 gd28"/>
              <a:gd name="gd31" fmla="val 10800"/>
              <a:gd name="gd32" fmla="val 21600"/>
              <a:gd name="gd33" fmla="+- 21600 0 gd31"/>
              <a:gd name="gd34" fmla="+- 10800 0 gd32"/>
              <a:gd name="gd35" fmla="?: gd33 1 -1"/>
              <a:gd name="gd36" fmla="?: gd34 1 -1"/>
              <a:gd name="gd37" fmla="*/ gd35 gd36 1"/>
              <a:gd name="gd38" fmla="?: gd34 16200000 5400000"/>
              <a:gd name="gd39" fmla="?: gd37 5400000 -5400000"/>
              <a:gd name="gd40" fmla="*/ gd33 -1 1"/>
              <a:gd name="gd41" fmla="*/ gd34 -1 1"/>
              <a:gd name="gd42" fmla="?: gd33 gd33 gd40"/>
              <a:gd name="gd43" fmla="?: gd34 gd34 gd41"/>
              <a:gd name="gd44" fmla="val 21600"/>
              <a:gd name="gd45" fmla="val 10800"/>
              <a:gd name="gd46" fmla="+- 10800 0 gd44"/>
              <a:gd name="gd47" fmla="+- 0 0 gd45"/>
              <a:gd name="gd48" fmla="?: gd46 1 -1"/>
              <a:gd name="gd49" fmla="?: gd47 1 -1"/>
              <a:gd name="gd50" fmla="*/ gd48 gd49 1"/>
              <a:gd name="gd51" fmla="?: gd46 10800000 0"/>
              <a:gd name="gd52" fmla="?: gd50 -5400000 5400000"/>
              <a:gd name="gd53" fmla="*/ gd46 -1 1"/>
              <a:gd name="gd54" fmla="*/ gd47 -1 1"/>
              <a:gd name="gd55" fmla="?: gd46 gd46 gd53"/>
              <a:gd name="gd56" fmla="?: gd47 gd47 gd54"/>
              <a:gd name="gd57" fmla="val 10800"/>
              <a:gd name="gd58" fmla="val 0"/>
              <a:gd name="gd59" fmla="val 7340"/>
              <a:gd name="gd60" fmla="val 6445"/>
              <a:gd name="gd61" fmla="+- 6215 0 gd59"/>
              <a:gd name="gd62" fmla="+- 7570 0 gd60"/>
              <a:gd name="gd63" fmla="?: gd61 1 -1"/>
              <a:gd name="gd64" fmla="?: gd62 1 -1"/>
              <a:gd name="gd65" fmla="*/ gd63 gd64 1"/>
              <a:gd name="gd66" fmla="?: gd62 16200000 5400000"/>
              <a:gd name="gd67" fmla="?: gd65 5400000 -5400000"/>
              <a:gd name="gd68" fmla="*/ gd61 -1 1"/>
              <a:gd name="gd69" fmla="*/ gd62 -1 1"/>
              <a:gd name="gd70" fmla="?: gd61 gd61 gd68"/>
              <a:gd name="gd71" fmla="?: gd62 gd62 gd69"/>
              <a:gd name="gd72" fmla="val 6215"/>
              <a:gd name="gd73" fmla="val 7570"/>
              <a:gd name="gd74" fmla="+- 7340 0 gd72"/>
              <a:gd name="gd75" fmla="+- 8695 0 gd73"/>
              <a:gd name="gd76" fmla="?: gd74 1 -1"/>
              <a:gd name="gd77" fmla="?: gd75 1 -1"/>
              <a:gd name="gd78" fmla="*/ gd76 gd77 1"/>
              <a:gd name="gd79" fmla="?: gd74 10800000 0"/>
              <a:gd name="gd80" fmla="?: gd78 -5400000 5400000"/>
              <a:gd name="gd81" fmla="*/ gd74 -1 1"/>
              <a:gd name="gd82" fmla="*/ gd75 -1 1"/>
              <a:gd name="gd83" fmla="?: gd74 gd74 gd81"/>
              <a:gd name="gd84" fmla="?: gd75 gd75 gd82"/>
              <a:gd name="gd85" fmla="val 7340"/>
              <a:gd name="gd86" fmla="val 8695"/>
              <a:gd name="gd87" fmla="+- 8465 0 gd85"/>
              <a:gd name="gd88" fmla="+- 7570 0 gd86"/>
              <a:gd name="gd89" fmla="?: gd87 1 -1"/>
              <a:gd name="gd90" fmla="?: gd88 1 -1"/>
              <a:gd name="gd91" fmla="*/ gd89 gd90 1"/>
              <a:gd name="gd92" fmla="?: gd88 16200000 5400000"/>
              <a:gd name="gd93" fmla="?: gd91 5400000 -5400000"/>
              <a:gd name="gd94" fmla="*/ gd87 -1 1"/>
              <a:gd name="gd95" fmla="*/ gd88 -1 1"/>
              <a:gd name="gd96" fmla="?: gd87 gd87 gd94"/>
              <a:gd name="gd97" fmla="?: gd88 gd88 gd95"/>
              <a:gd name="gd98" fmla="val 8465"/>
              <a:gd name="gd99" fmla="val 7570"/>
              <a:gd name="gd100" fmla="+- 7340 0 gd98"/>
              <a:gd name="gd101" fmla="+- 6445 0 gd99"/>
              <a:gd name="gd102" fmla="?: gd100 1 -1"/>
              <a:gd name="gd103" fmla="?: gd101 1 -1"/>
              <a:gd name="gd104" fmla="*/ gd102 gd103 1"/>
              <a:gd name="gd105" fmla="?: gd100 10800000 0"/>
              <a:gd name="gd106" fmla="?: gd104 -5400000 5400000"/>
              <a:gd name="gd107" fmla="*/ gd100 -1 1"/>
              <a:gd name="gd108" fmla="*/ gd101 -1 1"/>
              <a:gd name="gd109" fmla="?: gd100 gd100 gd107"/>
              <a:gd name="gd110" fmla="?: gd101 gd101 gd108"/>
              <a:gd name="gd111" fmla="val 7340"/>
              <a:gd name="gd112" fmla="val 6445"/>
              <a:gd name="gd113" fmla="val 14260"/>
              <a:gd name="gd114" fmla="val 6445"/>
              <a:gd name="gd115" fmla="+- 13135 0 gd113"/>
              <a:gd name="gd116" fmla="+- 7570 0 gd114"/>
              <a:gd name="gd117" fmla="?: gd115 1 -1"/>
              <a:gd name="gd118" fmla="?: gd116 1 -1"/>
              <a:gd name="gd119" fmla="*/ gd117 gd118 1"/>
              <a:gd name="gd120" fmla="?: gd116 16200000 5400000"/>
              <a:gd name="gd121" fmla="?: gd119 5400000 -5400000"/>
              <a:gd name="gd122" fmla="*/ gd115 -1 1"/>
              <a:gd name="gd123" fmla="*/ gd116 -1 1"/>
              <a:gd name="gd124" fmla="?: gd115 gd115 gd122"/>
              <a:gd name="gd125" fmla="?: gd116 gd116 gd123"/>
              <a:gd name="gd126" fmla="val 13135"/>
              <a:gd name="gd127" fmla="val 7570"/>
              <a:gd name="gd128" fmla="+- 14260 0 gd126"/>
              <a:gd name="gd129" fmla="+- 8695 0 gd127"/>
              <a:gd name="gd130" fmla="?: gd128 1 -1"/>
              <a:gd name="gd131" fmla="?: gd129 1 -1"/>
              <a:gd name="gd132" fmla="*/ gd130 gd131 1"/>
              <a:gd name="gd133" fmla="?: gd128 10800000 0"/>
              <a:gd name="gd134" fmla="?: gd132 -5400000 5400000"/>
              <a:gd name="gd135" fmla="*/ gd128 -1 1"/>
              <a:gd name="gd136" fmla="*/ gd129 -1 1"/>
              <a:gd name="gd137" fmla="?: gd128 gd128 gd135"/>
              <a:gd name="gd138" fmla="?: gd129 gd129 gd136"/>
              <a:gd name="gd139" fmla="val 14260"/>
              <a:gd name="gd140" fmla="val 8695"/>
              <a:gd name="gd141" fmla="+- 15385 0 gd139"/>
              <a:gd name="gd142" fmla="+- 7570 0 gd140"/>
              <a:gd name="gd143" fmla="?: gd141 1 -1"/>
              <a:gd name="gd144" fmla="?: gd142 1 -1"/>
              <a:gd name="gd145" fmla="*/ gd143 gd144 1"/>
              <a:gd name="gd146" fmla="?: gd142 16200000 5400000"/>
              <a:gd name="gd147" fmla="?: gd145 5400000 -5400000"/>
              <a:gd name="gd148" fmla="*/ gd141 -1 1"/>
              <a:gd name="gd149" fmla="*/ gd142 -1 1"/>
              <a:gd name="gd150" fmla="?: gd141 gd141 gd148"/>
              <a:gd name="gd151" fmla="?: gd142 gd142 gd149"/>
              <a:gd name="gd152" fmla="val 15385"/>
              <a:gd name="gd153" fmla="val 7570"/>
              <a:gd name="gd154" fmla="+- 14260 0 gd152"/>
              <a:gd name="gd155" fmla="+- 6445 0 gd153"/>
              <a:gd name="gd156" fmla="?: gd154 1 -1"/>
              <a:gd name="gd157" fmla="?: gd155 1 -1"/>
              <a:gd name="gd158" fmla="*/ gd156 gd157 1"/>
              <a:gd name="gd159" fmla="?: gd154 10800000 0"/>
              <a:gd name="gd160" fmla="?: gd158 -5400000 5400000"/>
              <a:gd name="gd161" fmla="*/ gd154 -1 1"/>
              <a:gd name="gd162" fmla="*/ gd155 -1 1"/>
              <a:gd name="gd163" fmla="?: gd154 gd154 gd161"/>
              <a:gd name="gd164" fmla="?: gd155 gd155 gd162"/>
              <a:gd name="gd165" fmla="val 14260"/>
              <a:gd name="gd166" fmla="val 6445"/>
              <a:gd name="gd167" fmla="val 4960"/>
              <a:gd name="gd168" fmla="val gd1"/>
              <a:gd name="gd169" fmla="val 16640"/>
              <a:gd name="gd170" fmla="val gd1"/>
              <a:gd name="gd171" fmla="*/ w 3163 21600"/>
              <a:gd name="gd172" fmla="*/ h 3163 21600"/>
              <a:gd name="gd173" fmla="*/ w 18437 21600"/>
              <a:gd name="gd174" fmla="*/ h 18437 21600"/>
              <a:gd name="gd175" fmla="*/ w adj0 21600"/>
              <a:gd name="gd176" fmla="*/ h 1 2"/>
            </a:gdLst>
            <a:ahLst>
              <a:ahXY gdRefX="adj0" minX="15510" maxX="17520">
                <a:pos x="gd175" y="gd176"/>
              </a:ahXY>
            </a:ahLst>
            <a:cxnLst/>
            <a:rect l="gd171" t="gd172" r="gd173" b="gd174"/>
            <a:pathLst>
              <a:path w="21600" h="21600" fill="norm" stroke="1" extrusionOk="0">
                <a:moveTo>
                  <a:pt x="gd5" y="gd6"/>
                </a:moveTo>
                <a:arcTo wR="gd16" hR="gd17" stAng="gd12" swAng="gd13"/>
                <a:arcTo wR="gd29" hR="gd30" stAng="gd25" swAng="gd26"/>
                <a:arcTo wR="gd42" hR="gd43" stAng="gd38" swAng="gd39"/>
                <a:arcTo wR="gd55" hR="gd56" stAng="gd51" swAng="gd52"/>
                <a:close/>
              </a:path>
              <a:path w="21600" h="21600" fill="none" stroke="1" extrusionOk="0">
                <a:moveTo>
                  <a:pt x="gd59" y="gd60"/>
                </a:moveTo>
                <a:arcTo wR="gd70" hR="gd71" stAng="gd66" swAng="gd67"/>
                <a:arcTo wR="gd83" hR="gd84" stAng="gd79" swAng="gd80"/>
                <a:arcTo wR="gd96" hR="gd97" stAng="gd92" swAng="gd93"/>
                <a:arcTo wR="gd109" hR="gd110" stAng="gd105" swAng="gd106"/>
                <a:close/>
              </a:path>
              <a:path w="21600" h="21600" fill="none" stroke="1" extrusionOk="0">
                <a:moveTo>
                  <a:pt x="gd113" y="gd114"/>
                </a:moveTo>
                <a:arcTo wR="gd124" hR="gd125" stAng="gd120" swAng="gd121"/>
                <a:arcTo wR="gd137" hR="gd138" stAng="gd133" swAng="gd134"/>
                <a:arcTo wR="gd150" hR="gd151" stAng="gd146" swAng="gd147"/>
                <a:arcTo wR="gd163" hR="gd164" stAng="gd159" swAng="gd160"/>
                <a:close/>
              </a:path>
              <a:path w="21600" h="21600" fill="none" stroke="1" extrusionOk="0">
                <a:moveTo>
                  <a:pt x="gd167" y="gd168"/>
                </a:moveTo>
                <a:cubicBezTo>
                  <a:pt x="8853" y="gd4"/>
                  <a:pt x="12747" y="gd4"/>
                  <a:pt x="16640" y="gd1"/>
                </a:cubicBez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7" name="Shape 6157"/>
          <p:cNvSpPr>
            <a:spLocks noChangeShapeType="1" noGrp="1"/>
          </p:cNvSpPr>
          <p:nvPr/>
        </p:nvSpPr>
        <p:spPr bwMode="auto">
          <a:xfrm>
            <a:off x="1143000" y="5334000"/>
            <a:ext cx="1219200" cy="762000"/>
          </a:xfrm>
          <a:custGeom>
            <a:avLst>
              <a:gd name="adj0" fmla="val 54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0"/>
              <a:gd name="gd8" fmla="val 10800"/>
              <a:gd name="gd9" fmla="+- 10800 0 gd7"/>
              <a:gd name="gd10" fmla="+- 0 0 gd8"/>
              <a:gd name="gd11" fmla="?: gd9 1 -1"/>
              <a:gd name="gd12" fmla="?: gd10 1 -1"/>
              <a:gd name="gd13" fmla="*/ gd11 gd12 1"/>
              <a:gd name="gd14" fmla="?: gd9 10800000 0"/>
              <a:gd name="gd15" fmla="?: gd13 -5400000 5400000"/>
              <a:gd name="gd16" fmla="*/ gd9 -1 1"/>
              <a:gd name="gd17" fmla="*/ gd10 -1 1"/>
              <a:gd name="gd18" fmla="?: gd9 gd9 gd16"/>
              <a:gd name="gd19" fmla="?: gd10 gd10 gd17"/>
              <a:gd name="gd20" fmla="val 10800"/>
              <a:gd name="gd21" fmla="val 0"/>
              <a:gd name="gd22" fmla="+- 21600 0 gd20"/>
              <a:gd name="gd23" fmla="+- 10800 0 gd21"/>
              <a:gd name="gd24" fmla="?: gd22 1 -1"/>
              <a:gd name="gd25" fmla="?: gd23 1 -1"/>
              <a:gd name="gd26" fmla="*/ gd24 gd25 1"/>
              <a:gd name="gd27" fmla="?: gd23 16200000 5400000"/>
              <a:gd name="gd28" fmla="?: gd26 5400000 -5400000"/>
              <a:gd name="gd29" fmla="*/ gd22 -1 1"/>
              <a:gd name="gd30" fmla="*/ gd23 -1 1"/>
              <a:gd name="gd31" fmla="?: gd22 gd22 gd29"/>
              <a:gd name="gd32" fmla="?: gd23 gd23 gd30"/>
              <a:gd name="gd33" fmla="val 21600"/>
              <a:gd name="gd34" fmla="val 10800"/>
              <a:gd name="gd35" fmla="+- 10800 0 gd33"/>
              <a:gd name="gd36" fmla="+- 21600 0 gd34"/>
              <a:gd name="gd37" fmla="?: gd35 1 -1"/>
              <a:gd name="gd38" fmla="?: gd36 1 -1"/>
              <a:gd name="gd39" fmla="*/ gd37 gd38 1"/>
              <a:gd name="gd40" fmla="?: gd35 10800000 0"/>
              <a:gd name="gd41" fmla="?: gd39 -5400000 5400000"/>
              <a:gd name="gd42" fmla="*/ gd35 -1 1"/>
              <a:gd name="gd43" fmla="*/ gd36 -1 1"/>
              <a:gd name="gd44" fmla="?: gd35 gd35 gd42"/>
              <a:gd name="gd45" fmla="?: gd36 gd36 gd43"/>
              <a:gd name="gd46" fmla="val 10800"/>
              <a:gd name="gd47" fmla="val 21600"/>
              <a:gd name="gd48" fmla="+- 0 0 gd46"/>
              <a:gd name="gd49" fmla="+- 10800 0 gd47"/>
              <a:gd name="gd50" fmla="?: gd48 1 -1"/>
              <a:gd name="gd51" fmla="?: gd49 1 -1"/>
              <a:gd name="gd52" fmla="*/ gd50 gd51 1"/>
              <a:gd name="gd53" fmla="?: gd49 16200000 5400000"/>
              <a:gd name="gd54" fmla="?: gd52 5400000 -5400000"/>
              <a:gd name="gd55" fmla="*/ gd48 -1 1"/>
              <a:gd name="gd56" fmla="*/ gd49 -1 1"/>
              <a:gd name="gd57" fmla="?: gd48 gd48 gd55"/>
              <a:gd name="gd58" fmla="?: gd49 gd49 gd56"/>
              <a:gd name="gd59" fmla="val 0"/>
              <a:gd name="gd60" fmla="val 10800"/>
              <a:gd name="gd61" fmla="val gd1"/>
              <a:gd name="gd62" fmla="val 10800"/>
              <a:gd name="gd63" fmla="+- 10800 0 gd61"/>
              <a:gd name="gd64" fmla="+- gd3 0 gd62"/>
              <a:gd name="gd65" fmla="?: gd63 1 -1"/>
              <a:gd name="gd66" fmla="?: gd64 1 -1"/>
              <a:gd name="gd67" fmla="*/ gd65 gd66 1"/>
              <a:gd name="gd68" fmla="?: gd63 10800000 0"/>
              <a:gd name="gd69" fmla="?: gd67 -5400000 5400000"/>
              <a:gd name="gd70" fmla="*/ gd63 -1 1"/>
              <a:gd name="gd71" fmla="*/ gd64 -1 1"/>
              <a:gd name="gd72" fmla="?: gd63 gd63 gd70"/>
              <a:gd name="gd73" fmla="?: gd64 gd64 gd71"/>
              <a:gd name="gd74" fmla="val 10800"/>
              <a:gd name="gd75" fmla="val gd3"/>
              <a:gd name="gd76" fmla="+- gd2 0 gd74"/>
              <a:gd name="gd77" fmla="+- 10800 0 gd75"/>
              <a:gd name="gd78" fmla="?: gd76 1 -1"/>
              <a:gd name="gd79" fmla="?: gd77 1 -1"/>
              <a:gd name="gd80" fmla="*/ gd78 gd79 1"/>
              <a:gd name="gd81" fmla="?: gd77 16200000 5400000"/>
              <a:gd name="gd82" fmla="?: gd80 5400000 -5400000"/>
              <a:gd name="gd83" fmla="*/ gd76 -1 1"/>
              <a:gd name="gd84" fmla="*/ gd77 -1 1"/>
              <a:gd name="gd85" fmla="?: gd76 gd76 gd83"/>
              <a:gd name="gd86" fmla="?: gd77 gd77 gd84"/>
              <a:gd name="gd87" fmla="val gd2"/>
              <a:gd name="gd88" fmla="val 10800"/>
              <a:gd name="gd89" fmla="+- 10800 0 gd87"/>
              <a:gd name="gd90" fmla="+- gd1 0 gd88"/>
              <a:gd name="gd91" fmla="?: gd89 1 -1"/>
              <a:gd name="gd92" fmla="?: gd90 1 -1"/>
              <a:gd name="gd93" fmla="*/ gd91 gd92 1"/>
              <a:gd name="gd94" fmla="?: gd89 10800000 0"/>
              <a:gd name="gd95" fmla="?: gd93 -5400000 5400000"/>
              <a:gd name="gd96" fmla="*/ gd89 -1 1"/>
              <a:gd name="gd97" fmla="*/ gd90 -1 1"/>
              <a:gd name="gd98" fmla="?: gd89 gd89 gd96"/>
              <a:gd name="gd99" fmla="?: gd90 gd90 gd97"/>
              <a:gd name="gd100" fmla="val 10800"/>
              <a:gd name="gd101" fmla="val gd1"/>
              <a:gd name="gd102" fmla="+- gd1 0 gd100"/>
              <a:gd name="gd103" fmla="+- 10800 0 gd101"/>
              <a:gd name="gd104" fmla="?: gd102 1 -1"/>
              <a:gd name="gd105" fmla="?: gd103 1 -1"/>
              <a:gd name="gd106" fmla="*/ gd104 gd105 1"/>
              <a:gd name="gd107" fmla="?: gd103 16200000 5400000"/>
              <a:gd name="gd108" fmla="?: gd106 5400000 -5400000"/>
              <a:gd name="gd109" fmla="*/ gd102 -1 1"/>
              <a:gd name="gd110" fmla="*/ gd103 -1 1"/>
              <a:gd name="gd111" fmla="?: gd102 gd102 gd109"/>
              <a:gd name="gd112" fmla="?: gd103 gd103 gd110"/>
              <a:gd name="gd113" fmla="val gd1"/>
              <a:gd name="gd114" fmla="val 10800"/>
              <a:gd name="gd115" fmla="*/ w 3163 21600"/>
              <a:gd name="gd116" fmla="*/ h 3163 21600"/>
              <a:gd name="gd117" fmla="*/ w 18437 21600"/>
              <a:gd name="gd118" fmla="*/ h 18437 21600"/>
              <a:gd name="gd119" fmla="*/ w adj0 21600"/>
              <a:gd name="gd120" fmla="*/ h 1 2"/>
            </a:gdLst>
            <a:ahLst>
              <a:ahXY gdRefX="adj0" minX="0" maxX="10800">
                <a:pos x="gd119" y="gd120"/>
              </a:ahXY>
            </a:ahLst>
            <a:cxnLst/>
            <a:rect l="gd115" t="gd116" r="gd117" b="gd118"/>
            <a:pathLst>
              <a:path w="21600" h="21600" fill="norm" stroke="1" extrusionOk="0">
                <a:moveTo>
                  <a:pt x="gd7" y="gd8"/>
                </a:moveTo>
                <a:arcTo wR="gd18" hR="gd19" stAng="gd14" swAng="gd15"/>
                <a:arcTo wR="gd31" hR="gd32" stAng="gd27" swAng="gd28"/>
                <a:arcTo wR="gd44" hR="gd45" stAng="gd40" swAng="gd41"/>
                <a:arcTo wR="gd57" hR="gd58" stAng="gd53" swAng="gd54"/>
                <a:close/>
                <a:moveTo>
                  <a:pt x="gd61" y="gd62"/>
                </a:moveTo>
                <a:arcTo wR="gd72" hR="gd73" stAng="gd68" swAng="gd69"/>
                <a:arcTo wR="gd85" hR="gd86" stAng="gd81" swAng="gd82"/>
                <a:arcTo wR="gd98" hR="gd99" stAng="gd94" swAng="gd95"/>
                <a:arcTo wR="gd111" hR="gd112" stAng="gd107" swAng="gd108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8" name="Shape 6158"/>
          <p:cNvSpPr>
            <a:spLocks noChangeShapeType="1" noGrp="1"/>
          </p:cNvSpPr>
          <p:nvPr/>
        </p:nvSpPr>
        <p:spPr bwMode="auto">
          <a:xfrm>
            <a:off x="2819400" y="5334000"/>
            <a:ext cx="1143000" cy="838200"/>
          </a:xfrm>
          <a:custGeom>
            <a:avLst>
              <a:gd name="adj0" fmla="val 2700"/>
            </a:avLst>
            <a:gdLst>
              <a:gd name="gd0" fmla="val 65536"/>
              <a:gd name="gd1" fmla="val adj0"/>
              <a:gd name="gd2" fmla="*/ gd1 2 1"/>
              <a:gd name="gd3" fmla="+- 21600 0 gd2"/>
              <a:gd name="gd4" fmla="*/ gd3 gd3 1"/>
              <a:gd name="gd5" fmla="*/ gd1 gd1 1"/>
              <a:gd name="gd6" fmla="+- gd4 0 gd5"/>
              <a:gd name="gd7" fmla="*/ gd6 1 8"/>
              <a:gd name="gd8" fmla="sqrt gd7"/>
              <a:gd name="gd9" fmla="*/ gd5 1 8"/>
              <a:gd name="gd10" fmla="sqrt gd9"/>
              <a:gd name="gd11" fmla="+- gd8 gd10 0"/>
              <a:gd name="gd12" fmla="+- gd8 0 gd10"/>
              <a:gd name="gd13" fmla="+- gd11 10800 0"/>
              <a:gd name="gd14" fmla="+- 10800 0 gd11"/>
              <a:gd name="gd15" fmla="+- gd12 10800 0"/>
              <a:gd name="gd16" fmla="+- 10800 0 gd12"/>
              <a:gd name="gd17" fmla="+- 21600 0 gd1"/>
              <a:gd name="gd18" fmla="val 0"/>
              <a:gd name="gd19" fmla="val 10800"/>
              <a:gd name="gd20" fmla="+- 10800 0 gd18"/>
              <a:gd name="gd21" fmla="+- 0 0 gd19"/>
              <a:gd name="gd22" fmla="?: gd20 1 -1"/>
              <a:gd name="gd23" fmla="?: gd21 1 -1"/>
              <a:gd name="gd24" fmla="*/ gd22 gd23 1"/>
              <a:gd name="gd25" fmla="?: gd20 10800000 0"/>
              <a:gd name="gd26" fmla="?: gd24 -5400000 5400000"/>
              <a:gd name="gd27" fmla="*/ gd20 -1 1"/>
              <a:gd name="gd28" fmla="*/ gd21 -1 1"/>
              <a:gd name="gd29" fmla="?: gd20 gd20 gd27"/>
              <a:gd name="gd30" fmla="?: gd21 gd21 gd28"/>
              <a:gd name="gd31" fmla="val 10800"/>
              <a:gd name="gd32" fmla="val 0"/>
              <a:gd name="gd33" fmla="+- 21600 0 gd31"/>
              <a:gd name="gd34" fmla="+- 10800 0 gd32"/>
              <a:gd name="gd35" fmla="?: gd33 1 -1"/>
              <a:gd name="gd36" fmla="?: gd34 1 -1"/>
              <a:gd name="gd37" fmla="*/ gd35 gd36 1"/>
              <a:gd name="gd38" fmla="?: gd34 16200000 5400000"/>
              <a:gd name="gd39" fmla="?: gd37 5400000 -5400000"/>
              <a:gd name="gd40" fmla="*/ gd33 -1 1"/>
              <a:gd name="gd41" fmla="*/ gd34 -1 1"/>
              <a:gd name="gd42" fmla="?: gd33 gd33 gd40"/>
              <a:gd name="gd43" fmla="?: gd34 gd34 gd41"/>
              <a:gd name="gd44" fmla="val 21600"/>
              <a:gd name="gd45" fmla="val 10800"/>
              <a:gd name="gd46" fmla="+- 10800 0 gd44"/>
              <a:gd name="gd47" fmla="+- 21600 0 gd45"/>
              <a:gd name="gd48" fmla="?: gd46 1 -1"/>
              <a:gd name="gd49" fmla="?: gd47 1 -1"/>
              <a:gd name="gd50" fmla="*/ gd48 gd49 1"/>
              <a:gd name="gd51" fmla="?: gd46 10800000 0"/>
              <a:gd name="gd52" fmla="?: gd50 -5400000 5400000"/>
              <a:gd name="gd53" fmla="*/ gd46 -1 1"/>
              <a:gd name="gd54" fmla="*/ gd47 -1 1"/>
              <a:gd name="gd55" fmla="?: gd46 gd46 gd53"/>
              <a:gd name="gd56" fmla="?: gd47 gd47 gd54"/>
              <a:gd name="gd57" fmla="val 10800"/>
              <a:gd name="gd58" fmla="val 21600"/>
              <a:gd name="gd59" fmla="+- 0 0 gd57"/>
              <a:gd name="gd60" fmla="+- 10800 0 gd58"/>
              <a:gd name="gd61" fmla="?: gd59 1 -1"/>
              <a:gd name="gd62" fmla="?: gd60 1 -1"/>
              <a:gd name="gd63" fmla="*/ gd61 gd62 1"/>
              <a:gd name="gd64" fmla="?: gd60 16200000 5400000"/>
              <a:gd name="gd65" fmla="?: gd63 5400000 -5400000"/>
              <a:gd name="gd66" fmla="*/ gd59 -1 1"/>
              <a:gd name="gd67" fmla="*/ gd60 -1 1"/>
              <a:gd name="gd68" fmla="?: gd59 gd59 gd66"/>
              <a:gd name="gd69" fmla="?: gd60 gd60 gd67"/>
              <a:gd name="gd70" fmla="val 0"/>
              <a:gd name="gd71" fmla="val 10800"/>
              <a:gd name="gd72" fmla="+- gd17 0 gd1"/>
              <a:gd name="gd73" fmla="+- gd17 0 gd1"/>
              <a:gd name="gd74" fmla="*/ gd72 1 2"/>
              <a:gd name="gd75" fmla="*/ gd73 1 2"/>
              <a:gd name="gd76" fmla="+- gd1 gd74 0"/>
              <a:gd name="gd77" fmla="+- gd1 gd75 0"/>
              <a:gd name="gd78" fmla="+- gd13 0 gd76"/>
              <a:gd name="gd79" fmla="+- gd15 0 gd77"/>
              <a:gd name="gd80" fmla="?: gd78 1 -1"/>
              <a:gd name="gd81" fmla="?: gd79 1 -1"/>
              <a:gd name="gd82" fmla="*/ gd79 1 gd78"/>
              <a:gd name="gd83" fmla="at2 1 gd82"/>
              <a:gd name="gd84" fmla="cos 1 gd83"/>
              <a:gd name="gd85" fmla="*/ gd84 gd84 1"/>
              <a:gd name="gd86" fmla="*/ gd75 gd75 1"/>
              <a:gd name="gd87" fmla="*/ gd86 gd85 1"/>
              <a:gd name="gd88" fmla="sin 1 gd83"/>
              <a:gd name="gd89" fmla="*/ gd88 gd88 1"/>
              <a:gd name="gd90" fmla="*/ gd74 gd74 1"/>
              <a:gd name="gd91" fmla="*/ gd90 gd89 1"/>
              <a:gd name="gd92" fmla="+- gd91 gd87 0"/>
              <a:gd name="gd93" fmla="sqrt gd92"/>
              <a:gd name="gd94" fmla="*/ gd74 gd75 gd93"/>
              <a:gd name="gd95" fmla="?: gd78 0 10800000"/>
              <a:gd name="gd96" fmla="*/ gd80 gd81 1"/>
              <a:gd name="gd97" fmla="*/ gd83 -1 1"/>
              <a:gd name="gd98" fmla="?: gd83 gd83 gd97"/>
              <a:gd name="gd99" fmla="*/ gd98 gd96 1"/>
              <a:gd name="gd100" fmla="+- gd99 gd95 0"/>
              <a:gd name="gd101" fmla="*/ gd94 gd84 1"/>
              <a:gd name="gd102" fmla="*/ gd80 gd101 1"/>
              <a:gd name="gd103" fmla="+- gd76 gd102 0"/>
              <a:gd name="gd104" fmla="*/ gd88 -1 1"/>
              <a:gd name="gd105" fmla="?: gd88 gd88 gd104"/>
              <a:gd name="gd106" fmla="*/ gd94 gd105 1"/>
              <a:gd name="gd107" fmla="*/ gd81 gd106 1"/>
              <a:gd name="gd108" fmla="+- gd77 gd107 0"/>
              <a:gd name="gd109" fmla="+- gd16 0 gd76"/>
              <a:gd name="gd110" fmla="+- gd14 0 gd77"/>
              <a:gd name="gd111" fmla="?: gd109 1 -1"/>
              <a:gd name="gd112" fmla="?: gd110 1 -1"/>
              <a:gd name="gd113" fmla="*/ gd110 1 gd109"/>
              <a:gd name="gd114" fmla="at2 1 gd113"/>
              <a:gd name="gd115" fmla="cos 1 gd114"/>
              <a:gd name="gd116" fmla="*/ gd115 gd115 1"/>
              <a:gd name="gd117" fmla="*/ gd75 gd75 1"/>
              <a:gd name="gd118" fmla="*/ gd117 gd116 1"/>
              <a:gd name="gd119" fmla="sin 1 gd114"/>
              <a:gd name="gd120" fmla="*/ gd119 gd119 1"/>
              <a:gd name="gd121" fmla="*/ gd74 gd74 1"/>
              <a:gd name="gd122" fmla="*/ gd121 gd120 1"/>
              <a:gd name="gd123" fmla="+- gd122 gd118 0"/>
              <a:gd name="gd124" fmla="sqrt gd123"/>
              <a:gd name="gd125" fmla="*/ gd74 gd75 gd124"/>
              <a:gd name="gd126" fmla="?: gd109 0 10800000"/>
              <a:gd name="gd127" fmla="*/ gd111 gd112 1"/>
              <a:gd name="gd128" fmla="*/ gd114 -1 1"/>
              <a:gd name="gd129" fmla="?: gd114 gd114 gd128"/>
              <a:gd name="gd130" fmla="*/ gd129 gd127 1"/>
              <a:gd name="gd131" fmla="+- gd130 gd126 0"/>
              <a:gd name="gd132" fmla="*/ gd125 gd115 1"/>
              <a:gd name="gd133" fmla="*/ gd111 gd132 1"/>
              <a:gd name="gd134" fmla="+- gd76 gd133 0"/>
              <a:gd name="gd135" fmla="*/ gd119 -1 1"/>
              <a:gd name="gd136" fmla="?: gd119 gd119 gd135"/>
              <a:gd name="gd137" fmla="*/ gd125 gd136 1"/>
              <a:gd name="gd138" fmla="*/ gd112 gd137 1"/>
              <a:gd name="gd139" fmla="+- gd77 gd138 0"/>
              <a:gd name="gd140" fmla="+- gd100 0 gd131"/>
              <a:gd name="gd141" fmla="*/ gd140 -1 1"/>
              <a:gd name="gd142" fmla="+- gd100 21600000 gd131"/>
              <a:gd name="gd143" fmla="*/ gd142 -1 1"/>
              <a:gd name="gd144" fmla="?: gd140 gd141 gd143"/>
              <a:gd name="gd145" fmla="*/ gd72 1 2"/>
              <a:gd name="gd146" fmla="*/ gd73 1 2"/>
              <a:gd name="gd147" fmla="val gd134"/>
              <a:gd name="gd148" fmla="val gd139"/>
              <a:gd name="gd149" fmla="+- gd17 0 gd1"/>
              <a:gd name="gd150" fmla="+- gd17 0 gd1"/>
              <a:gd name="gd151" fmla="*/ gd149 1 2"/>
              <a:gd name="gd152" fmla="*/ gd150 1 2"/>
              <a:gd name="gd153" fmla="+- gd1 gd151 0"/>
              <a:gd name="gd154" fmla="+- gd1 gd152 0"/>
              <a:gd name="gd155" fmla="+- gd14 0 gd153"/>
              <a:gd name="gd156" fmla="+- gd16 0 gd154"/>
              <a:gd name="gd157" fmla="?: gd155 1 -1"/>
              <a:gd name="gd158" fmla="?: gd156 1 -1"/>
              <a:gd name="gd159" fmla="*/ gd156 1 gd155"/>
              <a:gd name="gd160" fmla="at2 1 gd159"/>
              <a:gd name="gd161" fmla="cos 1 gd160"/>
              <a:gd name="gd162" fmla="*/ gd161 gd161 1"/>
              <a:gd name="gd163" fmla="*/ gd152 gd152 1"/>
              <a:gd name="gd164" fmla="*/ gd163 gd162 1"/>
              <a:gd name="gd165" fmla="sin 1 gd160"/>
              <a:gd name="gd166" fmla="*/ gd165 gd165 1"/>
              <a:gd name="gd167" fmla="*/ gd151 gd151 1"/>
              <a:gd name="gd168" fmla="*/ gd167 gd166 1"/>
              <a:gd name="gd169" fmla="+- gd168 gd164 0"/>
              <a:gd name="gd170" fmla="sqrt gd169"/>
              <a:gd name="gd171" fmla="*/ gd151 gd152 gd170"/>
              <a:gd name="gd172" fmla="?: gd155 0 10800000"/>
              <a:gd name="gd173" fmla="*/ gd157 gd158 1"/>
              <a:gd name="gd174" fmla="*/ gd160 -1 1"/>
              <a:gd name="gd175" fmla="?: gd160 gd160 gd174"/>
              <a:gd name="gd176" fmla="*/ gd175 gd173 1"/>
              <a:gd name="gd177" fmla="+- gd176 gd172 0"/>
              <a:gd name="gd178" fmla="*/ gd171 gd161 1"/>
              <a:gd name="gd179" fmla="*/ gd157 gd178 1"/>
              <a:gd name="gd180" fmla="+- gd153 gd179 0"/>
              <a:gd name="gd181" fmla="*/ gd165 -1 1"/>
              <a:gd name="gd182" fmla="?: gd165 gd165 gd181"/>
              <a:gd name="gd183" fmla="*/ gd171 gd182 1"/>
              <a:gd name="gd184" fmla="*/ gd158 gd183 1"/>
              <a:gd name="gd185" fmla="+- gd154 gd184 0"/>
              <a:gd name="gd186" fmla="+- gd15 0 gd153"/>
              <a:gd name="gd187" fmla="+- gd13 0 gd154"/>
              <a:gd name="gd188" fmla="?: gd186 1 -1"/>
              <a:gd name="gd189" fmla="?: gd187 1 -1"/>
              <a:gd name="gd190" fmla="*/ gd187 1 gd186"/>
              <a:gd name="gd191" fmla="at2 1 gd190"/>
              <a:gd name="gd192" fmla="cos 1 gd191"/>
              <a:gd name="gd193" fmla="*/ gd192 gd192 1"/>
              <a:gd name="gd194" fmla="*/ gd152 gd152 1"/>
              <a:gd name="gd195" fmla="*/ gd194 gd193 1"/>
              <a:gd name="gd196" fmla="sin 1 gd191"/>
              <a:gd name="gd197" fmla="*/ gd196 gd196 1"/>
              <a:gd name="gd198" fmla="*/ gd151 gd151 1"/>
              <a:gd name="gd199" fmla="*/ gd198 gd197 1"/>
              <a:gd name="gd200" fmla="+- gd199 gd195 0"/>
              <a:gd name="gd201" fmla="sqrt gd200"/>
              <a:gd name="gd202" fmla="*/ gd151 gd152 gd201"/>
              <a:gd name="gd203" fmla="?: gd186 0 10800000"/>
              <a:gd name="gd204" fmla="*/ gd188 gd189 1"/>
              <a:gd name="gd205" fmla="*/ gd191 -1 1"/>
              <a:gd name="gd206" fmla="?: gd191 gd191 gd205"/>
              <a:gd name="gd207" fmla="*/ gd206 gd204 1"/>
              <a:gd name="gd208" fmla="+- gd207 gd203 0"/>
              <a:gd name="gd209" fmla="*/ gd202 gd192 1"/>
              <a:gd name="gd210" fmla="*/ gd188 gd209 1"/>
              <a:gd name="gd211" fmla="+- gd153 gd210 0"/>
              <a:gd name="gd212" fmla="*/ gd196 -1 1"/>
              <a:gd name="gd213" fmla="?: gd196 gd196 gd212"/>
              <a:gd name="gd214" fmla="*/ gd202 gd213 1"/>
              <a:gd name="gd215" fmla="*/ gd189 gd214 1"/>
              <a:gd name="gd216" fmla="+- gd154 gd215 0"/>
              <a:gd name="gd217" fmla="+- gd177 0 gd208"/>
              <a:gd name="gd218" fmla="*/ gd217 -1 1"/>
              <a:gd name="gd219" fmla="+- gd177 21600000 gd208"/>
              <a:gd name="gd220" fmla="*/ gd219 -1 1"/>
              <a:gd name="gd221" fmla="?: gd217 gd218 gd220"/>
              <a:gd name="gd222" fmla="*/ gd149 1 2"/>
              <a:gd name="gd223" fmla="*/ gd150 1 2"/>
              <a:gd name="gd224" fmla="val gd211"/>
              <a:gd name="gd225" fmla="val gd216"/>
              <a:gd name="gd226" fmla="*/ w 3163 21600"/>
              <a:gd name="gd227" fmla="*/ h 3163 21600"/>
              <a:gd name="gd228" fmla="*/ w 18437 21600"/>
              <a:gd name="gd229" fmla="*/ h 18437 21600"/>
              <a:gd name="gd230" fmla="*/ w adj0 21600"/>
              <a:gd name="gd231" fmla="*/ h 1 2"/>
            </a:gdLst>
            <a:ahLst>
              <a:ahXY gdRefX="adj0" minX="0" maxX="7200">
                <a:pos x="gd230" y="gd231"/>
              </a:ahXY>
            </a:ahLst>
            <a:cxnLst/>
            <a:rect l="gd226" t="gd227" r="gd228" b="gd229"/>
            <a:pathLst>
              <a:path w="21600" h="21600" fill="norm" stroke="1" extrusionOk="0">
                <a:moveTo>
                  <a:pt x="gd18" y="gd19"/>
                </a:moveTo>
                <a:arcTo wR="gd29" hR="gd30" stAng="gd25" swAng="gd26"/>
                <a:arcTo wR="gd42" hR="gd43" stAng="gd38" swAng="gd39"/>
                <a:arcTo wR="gd55" hR="gd56" stAng="gd51" swAng="gd52"/>
                <a:arcTo wR="gd68" hR="gd69" stAng="gd64" swAng="gd65"/>
                <a:close/>
                <a:moveTo>
                  <a:pt x="gd103" y="gd108"/>
                </a:moveTo>
                <a:arcTo wR="gd145" hR="gd146" stAng="gd100" swAng="gd144"/>
                <a:close/>
                <a:moveTo>
                  <a:pt x="gd180" y="gd185"/>
                </a:moveTo>
                <a:arcTo wR="gd222" hR="gd223" stAng="gd177" swAng="gd221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59" name="Shape 6159"/>
          <p:cNvSpPr>
            <a:spLocks noChangeShapeType="1" noGrp="1"/>
          </p:cNvSpPr>
          <p:nvPr/>
        </p:nvSpPr>
        <p:spPr bwMode="auto">
          <a:xfrm>
            <a:off x="4495800" y="5486400"/>
            <a:ext cx="1295400" cy="533400"/>
          </a:xfrm>
          <a:custGeom>
            <a:avLst>
              <a:gd name="adj0" fmla="val 10800000"/>
              <a:gd name="adj1" fmla="val 5400"/>
            </a:avLst>
            <a:gdLst>
              <a:gd name="gd0" fmla="val 65536"/>
              <a:gd name="gd125" fmla="*/ adj0 65536 60000"/>
              <a:gd name="gd1" fmla="val adj1"/>
              <a:gd name="gd2" fmla="val gd125"/>
              <a:gd name="gd3" fmla="+- 0 0 gd125"/>
              <a:gd name="gd4" fmla="*/ gd125 60000 gd0"/>
              <a:gd name="gd5" fmla="*/ 60000 0 1"/>
              <a:gd name="gd6" fmla="*/ 60000 180 1"/>
              <a:gd name="gd7" fmla="+- gd4 gd5 gd6"/>
              <a:gd name="gd8" fmla="*/ gd7 gd0 60000"/>
              <a:gd name="gd9" fmla="*/ gd125 60000 gd0"/>
              <a:gd name="gd10" fmla="*/ 60000 0 1"/>
              <a:gd name="gd11" fmla="*/ 60000 90 1"/>
              <a:gd name="gd12" fmla="+- gd9 gd10 gd11"/>
              <a:gd name="gd13" fmla="*/ gd12 gd0 60000"/>
              <a:gd name="gd14" fmla="*/ gd13 2 1"/>
              <a:gd name="gd15" fmla="*/ gd125 60000 gd0"/>
              <a:gd name="gd16" fmla="*/ 60000 90 1"/>
              <a:gd name="gd17" fmla="*/ 60000 0 1"/>
              <a:gd name="gd18" fmla="+- gd15 gd16 gd17"/>
              <a:gd name="gd19" fmla="*/ gd18 gd0 60000"/>
              <a:gd name="gd20" fmla="*/ gd19 2 1"/>
              <a:gd name="gd21" fmla="abs gd125"/>
              <a:gd name="gd22" fmla="*/ gd21 60000 gd0"/>
              <a:gd name="gd23" fmla="*/ 60000 0 1"/>
              <a:gd name="gd24" fmla="*/ 60000 90 1"/>
              <a:gd name="gd25" fmla="+- gd22 gd23 gd24"/>
              <a:gd name="gd26" fmla="*/ gd25 gd0 60000"/>
              <a:gd name="gd27" fmla="?: gd26 gd20 gd14"/>
              <a:gd name="gd28" fmla="*/ gd27 60000 gd0"/>
              <a:gd name="gd29" fmla="*/ 60000 0 1"/>
              <a:gd name="gd30" fmla="*/ 60000 360 1"/>
              <a:gd name="gd31" fmla="+- gd28 gd29 gd30"/>
              <a:gd name="gd32" fmla="*/ gd31 gd0 60000"/>
              <a:gd name="gd33" fmla="?: gd27 gd32 gd27"/>
              <a:gd name="gd34" fmla="*/ gd33 60000 gd0"/>
              <a:gd name="gd35" fmla="*/ 60000 0 1"/>
              <a:gd name="gd36" fmla="*/ 60000 360 1"/>
              <a:gd name="gd37" fmla="+- gd34 gd35 gd36"/>
              <a:gd name="gd38" fmla="*/ gd37 gd0 60000"/>
              <a:gd name="gd39" fmla="?: gd33 gd38 gd33"/>
              <a:gd name="gd40" fmla="+- 0 0 gd39"/>
              <a:gd name="gd41" fmla="val 10800"/>
              <a:gd name="gd42" fmla="+- 10800 0 adj1"/>
              <a:gd name="gd43" fmla="*/ adj1 1 2"/>
              <a:gd name="gd44" fmla="+- gd43 5400 0"/>
              <a:gd name="gd45" fmla="*/ gd125 60000 gd0"/>
              <a:gd name="gd46" fmla="cos gd44 gd45"/>
              <a:gd name="gd47" fmla="*/ gd125 60000 gd0"/>
              <a:gd name="gd48" fmla="sin gd44 gd47"/>
              <a:gd name="gd49" fmla="+- gd46 10800 0"/>
              <a:gd name="gd50" fmla="+- gd48 10800 0"/>
              <a:gd name="gd51" fmla="+- 10800 0 gd46"/>
              <a:gd name="gd52" fmla="+- adj1 10800 0"/>
              <a:gd name="gd53" fmla="?: gd26 gd42 gd52"/>
              <a:gd name="gd54" fmla="?: gd26 0 21600"/>
              <a:gd name="gd55" fmla="*/ gd125 60000 gd0"/>
              <a:gd name="gd56" fmla="cos 10800 gd55"/>
              <a:gd name="gd57" fmla="*/ gd125 60000 gd0"/>
              <a:gd name="gd58" fmla="sin 10800 gd57"/>
              <a:gd name="gd59" fmla="*/ gd125 60000 gd0"/>
              <a:gd name="gd60" fmla="sin adj1 gd59"/>
              <a:gd name="gd61" fmla="+- gd56 10800 0"/>
              <a:gd name="gd62" fmla="+- gd58 10800 0"/>
              <a:gd name="gd63" fmla="+- gd60 10800 0"/>
              <a:gd name="gd64" fmla="?: gd13 0 gd61"/>
              <a:gd name="gd65" fmla="?: gd125 gd64 0"/>
              <a:gd name="gd66" fmla="?: gd19 gd65 gd61"/>
              <a:gd name="gd67" fmla="+- 21600 0 gd66"/>
              <a:gd name="gd68" fmla="?: gd13 0 gd63"/>
              <a:gd name="gd69" fmla="?: gd125 gd68 gd62"/>
              <a:gd name="gd70" fmla="?: gd19 gd69 0"/>
              <a:gd name="gd71" fmla="?: gd13 gd62 21600"/>
              <a:gd name="gd72" fmla="?: gd19 gd71 gd63"/>
              <a:gd name="gd73" fmla="*/ gd3 60000 gd0"/>
              <a:gd name="gd74" fmla="*/ gd39 60000 gd0"/>
              <a:gd name="gd75" fmla="val gd1"/>
              <a:gd name="gd76" fmla="val gd1"/>
              <a:gd name="gd77" fmla="*/ gd73 -1 1"/>
              <a:gd name="gd78" fmla="+- gd73 gd74 0"/>
              <a:gd name="gd79" fmla="*/ gd74 -1 1"/>
              <a:gd name="gd80" fmla="cos 1 gd77"/>
              <a:gd name="gd81" fmla="*/ gd80 gd80 1"/>
              <a:gd name="gd82" fmla="*/ gd76 gd76 1"/>
              <a:gd name="gd83" fmla="*/ gd82 gd81 1"/>
              <a:gd name="gd84" fmla="sin 1 gd77"/>
              <a:gd name="gd85" fmla="*/ gd84 gd84 1"/>
              <a:gd name="gd86" fmla="*/ gd75 gd75 1"/>
              <a:gd name="gd87" fmla="*/ gd86 gd85 1"/>
              <a:gd name="gd88" fmla="+- gd87 gd83 0"/>
              <a:gd name="gd89" fmla="sqrt gd88"/>
              <a:gd name="gd90" fmla="*/ gd76 gd75 gd89"/>
              <a:gd name="gd91" fmla="*/ gd90 gd80 1"/>
              <a:gd name="gd92" fmla="+- 10800 gd91 0"/>
              <a:gd name="gd93" fmla="*/ gd90 gd84 1"/>
              <a:gd name="gd94" fmla="+- 10800 gd93 0"/>
              <a:gd name="gd95" fmla="val gd92"/>
              <a:gd name="gd96" fmla="val gd94"/>
              <a:gd name="gd97" fmla="*/ gd8 60000 gd0"/>
              <a:gd name="gd98" fmla="*/ gd40 60000 gd0"/>
              <a:gd name="gd99" fmla="val 10800"/>
              <a:gd name="gd100" fmla="val 10800"/>
              <a:gd name="gd101" fmla="*/ gd97 -1 1"/>
              <a:gd name="gd102" fmla="+- gd97 gd98 0"/>
              <a:gd name="gd103" fmla="*/ gd98 -1 1"/>
              <a:gd name="gd104" fmla="cos 1 gd101"/>
              <a:gd name="gd105" fmla="*/ gd104 gd104 1"/>
              <a:gd name="gd106" fmla="*/ gd100 gd100 1"/>
              <a:gd name="gd107" fmla="*/ gd106 gd105 1"/>
              <a:gd name="gd108" fmla="sin 1 gd101"/>
              <a:gd name="gd109" fmla="*/ gd108 gd108 1"/>
              <a:gd name="gd110" fmla="*/ gd99 gd99 1"/>
              <a:gd name="gd111" fmla="*/ gd110 gd109 1"/>
              <a:gd name="gd112" fmla="+- gd111 gd107 0"/>
              <a:gd name="gd113" fmla="sqrt gd112"/>
              <a:gd name="gd114" fmla="*/ gd100 gd99 gd113"/>
              <a:gd name="gd115" fmla="*/ gd114 gd104 1"/>
              <a:gd name="gd116" fmla="+- 10800 gd115 0"/>
              <a:gd name="gd117" fmla="*/ gd114 gd108 1"/>
              <a:gd name="gd118" fmla="+- 10800 gd117 0"/>
              <a:gd name="gd119" fmla="val gd116"/>
              <a:gd name="gd120" fmla="val gd118"/>
              <a:gd name="gd121" fmla="*/ w gd66 21600"/>
              <a:gd name="gd122" fmla="*/ h gd70 21600"/>
              <a:gd name="gd123" fmla="*/ w gd67 21600"/>
              <a:gd name="gd124" fmla="*/ h gd72 21600"/>
              <a:gd name="gd126" fmla="cos adj1 adj0"/>
              <a:gd name="gd127" fmla="sin adj1 adj0"/>
              <a:gd name="gd128" fmla="+- 10800 gd126 0"/>
              <a:gd name="gd129" fmla="+- 10800 gd127 0"/>
              <a:gd name="gd130" fmla="*/ w gd128 21600"/>
              <a:gd name="gd131" fmla="*/ h gd129 21600"/>
            </a:gdLst>
            <a:ahLst>
              <a:ahXY gdRefX="adj0" minX="0" maxX="21600000" gdRefY="adj1" minY="0" maxY="10800">
                <a:pos x="gd130" y="gd131"/>
              </a:ahXY>
            </a:ahLst>
            <a:cxnLst/>
            <a:rect l="gd121" t="gd122" r="gd123" b="gd124"/>
            <a:pathLst>
              <a:path w="21600" h="21600" fill="norm" stroke="1" extrusionOk="0">
                <a:moveTo>
                  <a:pt x="gd92" y="gd94"/>
                </a:moveTo>
                <a:arcTo wR="gd75" hR="gd76" stAng="gd77" swAng="gd79"/>
                <a:lnTo>
                  <a:pt x="gd116" y="gd118"/>
                </a:lnTo>
                <a:arcTo wR="gd99" hR="gd100" stAng="gd101" swAng="gd103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60" name="Shape 6160"/>
          <p:cNvSpPr>
            <a:spLocks noChangeShapeType="1" noGrp="1"/>
          </p:cNvSpPr>
          <p:nvPr/>
        </p:nvSpPr>
        <p:spPr bwMode="auto">
          <a:xfrm>
            <a:off x="6553200" y="5334000"/>
            <a:ext cx="838200" cy="838200"/>
          </a:xfrm>
          <a:custGeom>
            <a:avLst>
              <a:gd name="adj0" fmla="val 21600"/>
            </a:avLst>
            <a:gdLst>
              <a:gd name="gd0" fmla="val 65536"/>
              <a:gd name="gd1" fmla="val 10860"/>
              <a:gd name="gd2" fmla="val 2187"/>
              <a:gd name="gd3" fmla="val 9015"/>
              <a:gd name="gd4" fmla="val 730"/>
              <a:gd name="gd5" fmla="val 5415"/>
              <a:gd name="gd6" fmla="val 0"/>
              <a:gd name="gd7" fmla="val 1967"/>
              <a:gd name="gd8" fmla="val 1305"/>
              <a:gd name="gd9" fmla="val 242"/>
              <a:gd name="gd10" fmla="val 4220"/>
              <a:gd name="gd11" fmla="val 575"/>
              <a:gd name="gd12" fmla="val 7597"/>
              <a:gd name="gd13" fmla="val 10860"/>
              <a:gd name="gd14" fmla="val 21600"/>
              <a:gd name="gd15" fmla="val 20995"/>
              <a:gd name="gd16" fmla="val 7597"/>
              <a:gd name="gd17" fmla="+- gd15 485 0"/>
              <a:gd name="gd18" fmla="+- gd16 -1037 0"/>
              <a:gd name="gd19" fmla="+- gd15 605 0"/>
              <a:gd name="gd20" fmla="+- gd16 -2187 0"/>
              <a:gd name="gd21" fmla="+- gd15 485 0"/>
              <a:gd name="gd22" fmla="+- gd16 -3377 0"/>
              <a:gd name="gd23" fmla="val gd21"/>
              <a:gd name="gd24" fmla="val gd22"/>
              <a:gd name="gd25" fmla="val 19632"/>
              <a:gd name="gd26" fmla="val 1305"/>
              <a:gd name="gd27" fmla="val 16275"/>
              <a:gd name="gd28" fmla="val 0"/>
              <a:gd name="gd29" fmla="val 12705"/>
              <a:gd name="gd30" fmla="val 730"/>
              <a:gd name="gd31" fmla="+- gd29 -529 0"/>
              <a:gd name="gd32" fmla="+- gd30 288 0"/>
              <a:gd name="gd33" fmla="+- gd29 -1451 0"/>
              <a:gd name="gd34" fmla="+- gd30 1016 0"/>
              <a:gd name="gd35" fmla="+- gd29 -1845 0"/>
              <a:gd name="gd36" fmla="+- gd30 1457 0"/>
              <a:gd name="gd37" fmla="val gd35"/>
              <a:gd name="gd38" fmla="val gd36"/>
              <a:gd name="gd39" fmla="*/ w 5037 21600"/>
              <a:gd name="gd40" fmla="*/ h 2277 21600"/>
              <a:gd name="gd41" fmla="*/ w 16557 21600"/>
              <a:gd name="gd42" fmla="*/ h 13677 21600"/>
            </a:gdLst>
            <a:ahLst/>
            <a:cxnLst/>
            <a:rect l="gd39" t="gd40" r="gd41" b="gd42"/>
            <a:pathLst>
              <a:path w="21600" h="21600" fill="norm" stroke="1" extrusionOk="0">
                <a:moveTo>
                  <a:pt x="gd1" y="gd2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gd13" y="gd14"/>
                </a:lnTo>
                <a:lnTo>
                  <a:pt x="gd15" y="gd16"/>
                </a:lnTo>
                <a:cubicBezTo>
                  <a:pt x="gd17" y="gd18"/>
                  <a:pt x="gd19" y="gd20"/>
                  <a:pt x="gd21" y="gd22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gd31" y="gd32"/>
                  <a:pt x="gd33" y="gd34"/>
                  <a:pt x="gd35" y="gd36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1" name="Shape 7171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457200"/>
            <a:ext cx="8229600" cy="5668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7172" name="Shape 7172"/>
          <p:cNvSpPr>
            <a:spLocks noChangeShapeType="1" noGrp="1"/>
          </p:cNvSpPr>
          <p:nvPr/>
        </p:nvSpPr>
        <p:spPr bwMode="auto">
          <a:xfrm>
            <a:off x="762000" y="990600"/>
            <a:ext cx="914400" cy="914400"/>
          </a:xfrm>
          <a:custGeom>
            <a:avLst/>
            <a:gdLst>
              <a:gd name="gd0" fmla="val 65536"/>
              <a:gd name="gd1" fmla="val 8472"/>
              <a:gd name="gd2" fmla="val 0"/>
              <a:gd name="gd3" fmla="val 0"/>
              <a:gd name="gd4" fmla="val 3890"/>
              <a:gd name="gd5" fmla="val 7602"/>
              <a:gd name="gd6" fmla="val 8382"/>
              <a:gd name="gd7" fmla="val 5022"/>
              <a:gd name="gd8" fmla="val 9705"/>
              <a:gd name="gd9" fmla="+- gd7 7200 0"/>
              <a:gd name="gd10" fmla="+- gd8 4192 0"/>
              <a:gd name="gd11" fmla="val 10012"/>
              <a:gd name="gd12" fmla="val 14915"/>
              <a:gd name="gd13" fmla="+- gd11 11588 0"/>
              <a:gd name="gd14" fmla="+- gd12 6685 0"/>
              <a:gd name="gd15" fmla="val 14767"/>
              <a:gd name="gd16" fmla="val 12877"/>
              <a:gd name="gd17" fmla="+- gd15 1810 0"/>
              <a:gd name="gd18" fmla="+- gd16 -870 0"/>
              <a:gd name="gd19" fmla="val 11050"/>
              <a:gd name="gd20" fmla="val 6797"/>
              <a:gd name="gd21" fmla="+- gd19 1810 0"/>
              <a:gd name="gd22" fmla="+- gd20 -717 0"/>
              <a:gd name="gd23" fmla="*/ w 8757 21600"/>
              <a:gd name="gd24" fmla="*/ h 7437 21600"/>
              <a:gd name="gd25" fmla="*/ w 13917 21600"/>
              <a:gd name="gd26" fmla="*/ h 14277 21600"/>
            </a:gdLst>
            <a:ahLst/>
            <a:cxnLst/>
            <a:rect l="gd23" t="gd24" r="gd25" b="gd26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3" name="Shape 7173"/>
          <p:cNvSpPr>
            <a:spLocks noChangeShapeType="1" noGrp="1"/>
          </p:cNvSpPr>
          <p:nvPr/>
        </p:nvSpPr>
        <p:spPr bwMode="auto">
          <a:xfrm>
            <a:off x="2895600" y="914400"/>
            <a:ext cx="1066800" cy="914400"/>
          </a:xfrm>
          <a:custGeom>
            <a:avLst>
              <a:gd name="adj0" fmla="val 5400"/>
            </a:avLst>
            <a:gdLst>
              <a:gd name="gd0" fmla="val 65536"/>
              <a:gd name="gd1" fmla="+- 10800 0 adj0"/>
              <a:gd name="gd2" fmla="*/ gd1 30274 32768"/>
              <a:gd name="gd3" fmla="*/ gd1 12540 32768"/>
              <a:gd name="gd4" fmla="+- gd2 10800 0"/>
              <a:gd name="gd5" fmla="+- gd3 10800 0"/>
              <a:gd name="gd6" fmla="+- 10800 0 gd2"/>
              <a:gd name="gd7" fmla="+- 10800 0 gd3"/>
              <a:gd name="gd8" fmla="*/ gd1 23170 32768"/>
              <a:gd name="gd9" fmla="+- gd8 10800 0"/>
              <a:gd name="gd10" fmla="+- 10800 0 gd8"/>
              <a:gd name="gd11" fmla="*/ gd6 3 4"/>
              <a:gd name="gd12" fmla="*/ gd7 3 4"/>
              <a:gd name="gd13" fmla="+- gd11 791 0"/>
              <a:gd name="gd14" fmla="+- gd12 791 0"/>
              <a:gd name="gd15" fmla="+- gd12 2700 0"/>
              <a:gd name="gd16" fmla="+- 21600 0 gd11"/>
              <a:gd name="gd17" fmla="+- 21600 0 gd13"/>
              <a:gd name="gd18" fmla="+- 21600 0 gd14"/>
              <a:gd name="gd19" fmla="+- 21600 0 gd15"/>
              <a:gd name="gd20" fmla="val adj0"/>
              <a:gd name="gd21" fmla="+- 21600 0 adj0"/>
              <a:gd name="gd22" fmla="val 21600"/>
              <a:gd name="gd23" fmla="val 10800"/>
              <a:gd name="gd24" fmla="val gd16"/>
              <a:gd name="gd25" fmla="val gd15"/>
              <a:gd name="gd26" fmla="val gd16"/>
              <a:gd name="gd27" fmla="val gd19"/>
              <a:gd name="gd28" fmla="val 18436"/>
              <a:gd name="gd29" fmla="val 3163"/>
              <a:gd name="gd30" fmla="val gd18"/>
              <a:gd name="gd31" fmla="val gd13"/>
              <a:gd name="gd32" fmla="val gd17"/>
              <a:gd name="gd33" fmla="val gd14"/>
              <a:gd name="gd34" fmla="val 10800"/>
              <a:gd name="gd35" fmla="val 0"/>
              <a:gd name="gd36" fmla="val gd15"/>
              <a:gd name="gd37" fmla="val gd11"/>
              <a:gd name="gd38" fmla="val gd19"/>
              <a:gd name="gd39" fmla="val gd11"/>
              <a:gd name="gd40" fmla="val 3163"/>
              <a:gd name="gd41" fmla="val 3163"/>
              <a:gd name="gd42" fmla="val gd13"/>
              <a:gd name="gd43" fmla="val gd14"/>
              <a:gd name="gd44" fmla="val gd14"/>
              <a:gd name="gd45" fmla="val gd13"/>
              <a:gd name="gd46" fmla="val 0"/>
              <a:gd name="gd47" fmla="val 10800"/>
              <a:gd name="gd48" fmla="val gd11"/>
              <a:gd name="gd49" fmla="val gd19"/>
              <a:gd name="gd50" fmla="val gd11"/>
              <a:gd name="gd51" fmla="val gd15"/>
              <a:gd name="gd52" fmla="val 3163"/>
              <a:gd name="gd53" fmla="val 18436"/>
              <a:gd name="gd54" fmla="val gd14"/>
              <a:gd name="gd55" fmla="val gd17"/>
              <a:gd name="gd56" fmla="val gd13"/>
              <a:gd name="gd57" fmla="val gd18"/>
              <a:gd name="gd58" fmla="val 10800"/>
              <a:gd name="gd59" fmla="val 21600"/>
              <a:gd name="gd60" fmla="val gd19"/>
              <a:gd name="gd61" fmla="val gd16"/>
              <a:gd name="gd62" fmla="val gd15"/>
              <a:gd name="gd63" fmla="val gd16"/>
              <a:gd name="gd64" fmla="val 18436"/>
              <a:gd name="gd65" fmla="val 18436"/>
              <a:gd name="gd66" fmla="val gd17"/>
              <a:gd name="gd67" fmla="val gd18"/>
              <a:gd name="gd68" fmla="val gd18"/>
              <a:gd name="gd69" fmla="val gd17"/>
              <a:gd name="gd70" fmla="val 10800"/>
              <a:gd name="gd71" fmla="val gd20"/>
              <a:gd name="gd72" fmla="+- gd20 0 gd70"/>
              <a:gd name="gd73" fmla="+- 10800 0 gd71"/>
              <a:gd name="gd74" fmla="?: gd72 1 -1"/>
              <a:gd name="gd75" fmla="?: gd73 1 -1"/>
              <a:gd name="gd76" fmla="*/ gd74 gd75 1"/>
              <a:gd name="gd77" fmla="?: gd73 16200000 5400000"/>
              <a:gd name="gd78" fmla="?: gd76 5400000 -5400000"/>
              <a:gd name="gd79" fmla="*/ gd72 -1 1"/>
              <a:gd name="gd80" fmla="*/ gd73 -1 1"/>
              <a:gd name="gd81" fmla="?: gd72 gd72 gd79"/>
              <a:gd name="gd82" fmla="?: gd73 gd73 gd80"/>
              <a:gd name="gd83" fmla="val gd20"/>
              <a:gd name="gd84" fmla="val 10800"/>
              <a:gd name="gd85" fmla="+- 10800 0 gd83"/>
              <a:gd name="gd86" fmla="+- gd21 0 gd84"/>
              <a:gd name="gd87" fmla="?: gd85 1 -1"/>
              <a:gd name="gd88" fmla="?: gd86 1 -1"/>
              <a:gd name="gd89" fmla="*/ gd87 gd88 1"/>
              <a:gd name="gd90" fmla="?: gd85 10800000 0"/>
              <a:gd name="gd91" fmla="?: gd89 -5400000 5400000"/>
              <a:gd name="gd92" fmla="*/ gd85 -1 1"/>
              <a:gd name="gd93" fmla="*/ gd86 -1 1"/>
              <a:gd name="gd94" fmla="?: gd85 gd85 gd92"/>
              <a:gd name="gd95" fmla="?: gd86 gd86 gd93"/>
              <a:gd name="gd96" fmla="val 10800"/>
              <a:gd name="gd97" fmla="val gd21"/>
              <a:gd name="gd98" fmla="+- gd21 0 gd96"/>
              <a:gd name="gd99" fmla="+- 10800 0 gd97"/>
              <a:gd name="gd100" fmla="?: gd98 1 -1"/>
              <a:gd name="gd101" fmla="?: gd99 1 -1"/>
              <a:gd name="gd102" fmla="*/ gd100 gd101 1"/>
              <a:gd name="gd103" fmla="?: gd99 16200000 5400000"/>
              <a:gd name="gd104" fmla="?: gd102 5400000 -5400000"/>
              <a:gd name="gd105" fmla="*/ gd98 -1 1"/>
              <a:gd name="gd106" fmla="*/ gd99 -1 1"/>
              <a:gd name="gd107" fmla="?: gd98 gd98 gd105"/>
              <a:gd name="gd108" fmla="?: gd99 gd99 gd106"/>
              <a:gd name="gd109" fmla="val gd21"/>
              <a:gd name="gd110" fmla="val 10800"/>
              <a:gd name="gd111" fmla="+- 10800 0 gd109"/>
              <a:gd name="gd112" fmla="+- gd20 0 gd110"/>
              <a:gd name="gd113" fmla="?: gd111 1 -1"/>
              <a:gd name="gd114" fmla="?: gd112 1 -1"/>
              <a:gd name="gd115" fmla="*/ gd113 gd114 1"/>
              <a:gd name="gd116" fmla="?: gd111 10800000 0"/>
              <a:gd name="gd117" fmla="?: gd115 -5400000 5400000"/>
              <a:gd name="gd118" fmla="*/ gd111 -1 1"/>
              <a:gd name="gd119" fmla="*/ gd112 -1 1"/>
              <a:gd name="gd120" fmla="?: gd111 gd111 gd118"/>
              <a:gd name="gd121" fmla="?: gd112 gd112 gd119"/>
              <a:gd name="gd122" fmla="val 10800"/>
              <a:gd name="gd123" fmla="val gd20"/>
              <a:gd name="gd124" fmla="*/ w gd10 21600"/>
              <a:gd name="gd125" fmla="*/ h gd10 21600"/>
              <a:gd name="gd126" fmla="*/ w gd9 21600"/>
              <a:gd name="gd127" fmla="*/ h gd9 21600"/>
              <a:gd name="gd128" fmla="*/ w adj0 21600"/>
              <a:gd name="gd129" fmla="*/ h 1 2"/>
            </a:gdLst>
            <a:ahLst>
              <a:ahXY gdRefX="adj0" minX="2700" maxX="10125">
                <a:pos x="gd128" y="gd129"/>
              </a:ahXY>
            </a:ahLst>
            <a:cxnLst/>
            <a:rect l="gd124" t="gd125" r="gd126" b="gd127"/>
            <a:pathLst>
              <a:path w="21600" h="21600" fill="norm" stroke="1" extrusionOk="0">
                <a:moveTo>
                  <a:pt x="gd22" y="gd23"/>
                </a:moveTo>
                <a:lnTo>
                  <a:pt x="gd24" y="gd25"/>
                </a:lnTo>
                <a:lnTo>
                  <a:pt x="gd26" y="gd27"/>
                </a:lnTo>
                <a:close/>
              </a:path>
              <a:path w="21600" h="21600" fill="norm" stroke="1" extrusionOk="0">
                <a:moveTo>
                  <a:pt x="gd28" y="gd29"/>
                </a:moveTo>
                <a:lnTo>
                  <a:pt x="gd30" y="gd31"/>
                </a:lnTo>
                <a:lnTo>
                  <a:pt x="gd32" y="gd33"/>
                </a:lnTo>
                <a:close/>
              </a:path>
              <a:path w="21600" h="21600" fill="norm" stroke="1" extrusionOk="0">
                <a:moveTo>
                  <a:pt x="gd34" y="gd35"/>
                </a:moveTo>
                <a:lnTo>
                  <a:pt x="gd36" y="gd37"/>
                </a:lnTo>
                <a:lnTo>
                  <a:pt x="gd38" y="gd39"/>
                </a:lnTo>
                <a:close/>
              </a:path>
              <a:path w="21600" h="21600" fill="norm" stroke="1" extrusionOk="0">
                <a:moveTo>
                  <a:pt x="gd40" y="gd41"/>
                </a:moveTo>
                <a:lnTo>
                  <a:pt x="gd42" y="gd43"/>
                </a:lnTo>
                <a:lnTo>
                  <a:pt x="gd44" y="gd45"/>
                </a:lnTo>
                <a:close/>
              </a:path>
              <a:path w="21600" h="21600" fill="norm" stroke="1" extrusionOk="0">
                <a:moveTo>
                  <a:pt x="gd46" y="gd47"/>
                </a:moveTo>
                <a:lnTo>
                  <a:pt x="gd48" y="gd49"/>
                </a:lnTo>
                <a:lnTo>
                  <a:pt x="gd50" y="gd51"/>
                </a:lnTo>
                <a:close/>
              </a:path>
              <a:path w="21600" h="21600" fill="norm" stroke="1" extrusionOk="0">
                <a:moveTo>
                  <a:pt x="gd52" y="gd53"/>
                </a:moveTo>
                <a:lnTo>
                  <a:pt x="gd54" y="gd55"/>
                </a:lnTo>
                <a:lnTo>
                  <a:pt x="gd56" y="gd57"/>
                </a:lnTo>
                <a:close/>
              </a:path>
              <a:path w="21600" h="21600" fill="norm" stroke="1" extrusionOk="0">
                <a:moveTo>
                  <a:pt x="gd58" y="gd59"/>
                </a:moveTo>
                <a:lnTo>
                  <a:pt x="gd60" y="gd61"/>
                </a:lnTo>
                <a:lnTo>
                  <a:pt x="gd62" y="gd63"/>
                </a:lnTo>
                <a:close/>
              </a:path>
              <a:path w="21600" h="21600" fill="norm" stroke="1" extrusionOk="0">
                <a:moveTo>
                  <a:pt x="gd64" y="gd65"/>
                </a:moveTo>
                <a:lnTo>
                  <a:pt x="gd66" y="gd67"/>
                </a:lnTo>
                <a:lnTo>
                  <a:pt x="gd68" y="gd69"/>
                </a:lnTo>
                <a:close/>
              </a:path>
              <a:path w="21600" h="21600" fill="norm" stroke="1" extrusionOk="0">
                <a:moveTo>
                  <a:pt x="gd70" y="gd71"/>
                </a:moveTo>
                <a:arcTo wR="gd81" hR="gd82" stAng="gd77" swAng="gd78"/>
                <a:arcTo wR="gd94" hR="gd95" stAng="gd90" swAng="gd91"/>
                <a:arcTo wR="gd107" hR="gd108" stAng="gd103" swAng="gd104"/>
                <a:arcTo wR="gd120" hR="gd121" stAng="gd116" swAng="gd117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4" name="Shape 7174"/>
          <p:cNvSpPr>
            <a:spLocks noChangeShapeType="1" noGrp="1"/>
          </p:cNvSpPr>
          <p:nvPr/>
        </p:nvSpPr>
        <p:spPr bwMode="auto">
          <a:xfrm>
            <a:off x="4876800" y="838200"/>
            <a:ext cx="304800" cy="1143000"/>
          </a:xfrm>
          <a:custGeom>
            <a:avLst>
              <a:gd name="adj0" fmla="val 10800"/>
            </a:avLst>
            <a:gdLst>
              <a:gd name="gd0" fmla="val 65536"/>
              <a:gd name="gd1" fmla="val adj0"/>
              <a:gd name="gd2" fmla="+- 21600 0 adj0"/>
              <a:gd name="gd3" fmla="*/ adj0 adj0 gd2"/>
              <a:gd name="gd4" fmla="*/ 21600 21600 gd2"/>
              <a:gd name="gd5" fmla="*/ gd4 2 1"/>
              <a:gd name="gd6" fmla="+- gd5 0 gd3"/>
              <a:gd name="gd7" fmla="+- gd6 0 adj0"/>
              <a:gd name="gd8" fmla="*/ gd6 1 2"/>
              <a:gd name="gd9" fmla="+- gd8 0 adj0"/>
              <a:gd name="gd10" fmla="*/ gd9 1 2"/>
              <a:gd name="gd11" fmla="+- 10800 0 gd10"/>
              <a:gd name="gd12" fmla="+- gd10 10800 0"/>
              <a:gd name="gd13" fmla="*/ adj0 9598 32768"/>
              <a:gd name="gd14" fmla="+- 21600 0 gd13"/>
              <a:gd name="gd15" fmla="*/ gd14 gd14 1"/>
              <a:gd name="gd16" fmla="*/ 21600 21600 1"/>
              <a:gd name="gd17" fmla="*/ 1 gd15 gd16"/>
              <a:gd name="gd18" fmla="+- 0 1 gd17"/>
              <a:gd name="gd19" fmla="sqrt gd18"/>
              <a:gd name="gd20" fmla="*/ 10800 gd19 1"/>
              <a:gd name="gd21" fmla="+- 10800 0 gd20"/>
              <a:gd name="gd22" fmla="+- gd20 10800 0"/>
              <a:gd name="gd23" fmla="val 21600"/>
              <a:gd name="gd24" fmla="val 0"/>
              <a:gd name="gd25" fmla="+- 0 0 gd23"/>
              <a:gd name="gd26" fmla="+- 10800 0 gd24"/>
              <a:gd name="gd27" fmla="?: gd25 1 -1"/>
              <a:gd name="gd28" fmla="?: gd26 1 -1"/>
              <a:gd name="gd29" fmla="*/ gd27 gd28 1"/>
              <a:gd name="gd30" fmla="?: gd26 16200000 5400000"/>
              <a:gd name="gd31" fmla="?: gd29 5400000 -5400000"/>
              <a:gd name="gd32" fmla="*/ gd25 -1 1"/>
              <a:gd name="gd33" fmla="*/ gd26 -1 1"/>
              <a:gd name="gd34" fmla="?: gd25 gd25 gd32"/>
              <a:gd name="gd35" fmla="?: gd26 gd26 gd33"/>
              <a:gd name="gd36" fmla="val 0"/>
              <a:gd name="gd37" fmla="val 10800"/>
              <a:gd name="gd38" fmla="+- 21600 0 gd36"/>
              <a:gd name="gd39" fmla="+- 21600 0 gd37"/>
              <a:gd name="gd40" fmla="?: gd38 1 -1"/>
              <a:gd name="gd41" fmla="?: gd39 1 -1"/>
              <a:gd name="gd42" fmla="*/ gd40 gd41 1"/>
              <a:gd name="gd43" fmla="?: gd38 10800000 0"/>
              <a:gd name="gd44" fmla="?: gd42 -5400000 5400000"/>
              <a:gd name="gd45" fmla="*/ gd38 -1 1"/>
              <a:gd name="gd46" fmla="*/ gd39 -1 1"/>
              <a:gd name="gd47" fmla="?: gd38 gd38 gd45"/>
              <a:gd name="gd48" fmla="?: gd39 gd39 gd46"/>
              <a:gd name="gd49" fmla="val 21600"/>
              <a:gd name="gd50" fmla="val 21600"/>
              <a:gd name="gd51" fmla="+- gd7 0 gd1"/>
              <a:gd name="gd52" fmla="+- gd12 0 gd11"/>
              <a:gd name="gd53" fmla="*/ gd51 1 2"/>
              <a:gd name="gd54" fmla="*/ gd52 1 2"/>
              <a:gd name="gd55" fmla="+- gd1 gd53 0"/>
              <a:gd name="gd56" fmla="+- gd11 gd54 0"/>
              <a:gd name="gd57" fmla="+- 21600 0 gd55"/>
              <a:gd name="gd58" fmla="+- 21600 0 gd56"/>
              <a:gd name="gd59" fmla="?: gd57 1 -1"/>
              <a:gd name="gd60" fmla="?: gd58 1 -1"/>
              <a:gd name="gd61" fmla="*/ gd58 1 gd57"/>
              <a:gd name="gd62" fmla="at2 1 gd61"/>
              <a:gd name="gd63" fmla="cos 1 gd62"/>
              <a:gd name="gd64" fmla="*/ gd63 gd63 1"/>
              <a:gd name="gd65" fmla="*/ gd54 gd54 1"/>
              <a:gd name="gd66" fmla="*/ gd65 gd64 1"/>
              <a:gd name="gd67" fmla="sin 1 gd62"/>
              <a:gd name="gd68" fmla="*/ gd67 gd67 1"/>
              <a:gd name="gd69" fmla="*/ gd53 gd53 1"/>
              <a:gd name="gd70" fmla="*/ gd69 gd68 1"/>
              <a:gd name="gd71" fmla="+- gd70 gd66 0"/>
              <a:gd name="gd72" fmla="sqrt gd71"/>
              <a:gd name="gd73" fmla="*/ gd53 gd54 gd72"/>
              <a:gd name="gd74" fmla="?: gd57 0 10800000"/>
              <a:gd name="gd75" fmla="*/ gd59 gd60 1"/>
              <a:gd name="gd76" fmla="*/ gd62 -1 1"/>
              <a:gd name="gd77" fmla="?: gd62 gd62 gd76"/>
              <a:gd name="gd78" fmla="*/ gd77 gd75 1"/>
              <a:gd name="gd79" fmla="+- gd78 gd74 0"/>
              <a:gd name="gd80" fmla="*/ gd73 gd63 1"/>
              <a:gd name="gd81" fmla="*/ gd59 gd80 1"/>
              <a:gd name="gd82" fmla="+- gd55 gd81 0"/>
              <a:gd name="gd83" fmla="*/ gd67 -1 1"/>
              <a:gd name="gd84" fmla="?: gd67 gd67 gd83"/>
              <a:gd name="gd85" fmla="*/ gd73 gd84 1"/>
              <a:gd name="gd86" fmla="*/ gd60 gd85 1"/>
              <a:gd name="gd87" fmla="+- gd56 gd86 0"/>
              <a:gd name="gd88" fmla="+- 21600 0 gd55"/>
              <a:gd name="gd89" fmla="+- 0 0 gd56"/>
              <a:gd name="gd90" fmla="?: gd88 1 -1"/>
              <a:gd name="gd91" fmla="?: gd89 1 -1"/>
              <a:gd name="gd92" fmla="*/ gd89 1 gd88"/>
              <a:gd name="gd93" fmla="at2 1 gd92"/>
              <a:gd name="gd94" fmla="cos 1 gd93"/>
              <a:gd name="gd95" fmla="*/ gd94 gd94 1"/>
              <a:gd name="gd96" fmla="*/ gd54 gd54 1"/>
              <a:gd name="gd97" fmla="*/ gd96 gd95 1"/>
              <a:gd name="gd98" fmla="sin 1 gd93"/>
              <a:gd name="gd99" fmla="*/ gd98 gd98 1"/>
              <a:gd name="gd100" fmla="*/ gd53 gd53 1"/>
              <a:gd name="gd101" fmla="*/ gd100 gd99 1"/>
              <a:gd name="gd102" fmla="+- gd101 gd97 0"/>
              <a:gd name="gd103" fmla="sqrt gd102"/>
              <a:gd name="gd104" fmla="*/ gd53 gd54 gd103"/>
              <a:gd name="gd105" fmla="?: gd88 0 10800000"/>
              <a:gd name="gd106" fmla="*/ gd90 gd91 1"/>
              <a:gd name="gd107" fmla="*/ gd93 -1 1"/>
              <a:gd name="gd108" fmla="?: gd93 gd93 gd107"/>
              <a:gd name="gd109" fmla="*/ gd108 gd106 1"/>
              <a:gd name="gd110" fmla="+- gd109 gd105 0"/>
              <a:gd name="gd111" fmla="*/ gd104 gd94 1"/>
              <a:gd name="gd112" fmla="*/ gd90 gd111 1"/>
              <a:gd name="gd113" fmla="+- gd55 gd112 0"/>
              <a:gd name="gd114" fmla="*/ gd98 -1 1"/>
              <a:gd name="gd115" fmla="?: gd98 gd98 gd114"/>
              <a:gd name="gd116" fmla="*/ gd104 gd115 1"/>
              <a:gd name="gd117" fmla="*/ gd91 gd116 1"/>
              <a:gd name="gd118" fmla="+- gd56 gd117 0"/>
              <a:gd name="gd119" fmla="+- gd110 0 gd79"/>
              <a:gd name="gd120" fmla="+- 21600000 gd119 0"/>
              <a:gd name="gd121" fmla="?: gd119 gd119 gd120"/>
              <a:gd name="gd122" fmla="*/ gd51 1 2"/>
              <a:gd name="gd123" fmla="*/ gd52 1 2"/>
              <a:gd name="gd124" fmla="val gd113"/>
              <a:gd name="gd125" fmla="val gd118"/>
              <a:gd name="gd126" fmla="*/ w gd13 21600"/>
              <a:gd name="gd127" fmla="*/ h gd21 21600"/>
              <a:gd name="gd128" fmla="*/ w gd1 21600"/>
              <a:gd name="gd129" fmla="*/ h gd22 21600"/>
              <a:gd name="gd130" fmla="*/ w adj0 21600"/>
              <a:gd name="gd131" fmla="*/ h 1 2"/>
            </a:gdLst>
            <a:ahLst>
              <a:ahXY gdRefX="adj0" minX="0" maxX="18900">
                <a:pos x="gd130" y="gd131"/>
              </a:ahXY>
            </a:ahLst>
            <a:cxnLst/>
            <a:rect l="gd126" t="gd127" r="gd128" b="gd129"/>
            <a:pathLst>
              <a:path w="21600" h="21600" fill="norm" stroke="1" extrusionOk="0">
                <a:moveTo>
                  <a:pt x="gd23" y="gd24"/>
                </a:moveTo>
                <a:arcTo wR="gd34" hR="gd35" stAng="gd30" swAng="gd31"/>
                <a:arcTo wR="gd47" hR="gd48" stAng="gd43" swAng="gd44"/>
                <a:lnTo>
                  <a:pt x="gd82" y="gd87"/>
                </a:lnTo>
                <a:arcTo wR="gd122" hR="gd123" stAng="gd79" swAng="gd121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5" name="Shape 7175"/>
          <p:cNvSpPr>
            <a:spLocks noChangeShapeType="1" noGrp="1"/>
          </p:cNvSpPr>
          <p:nvPr/>
        </p:nvSpPr>
        <p:spPr bwMode="auto">
          <a:xfrm>
            <a:off x="6400800" y="914400"/>
            <a:ext cx="381000" cy="1143000"/>
          </a:xfrm>
          <a:custGeom>
            <a:avLst>
              <a:gd name="adj0" fmla="val -5898240"/>
              <a:gd name="adj1" fmla="val 0"/>
              <a:gd name="adj2" fmla="val 0"/>
              <a:gd name="adj3" fmla="val 21600"/>
              <a:gd name="adj4" fmla="val 21600"/>
            </a:avLst>
            <a:gdLst>
              <a:gd name="gd0" fmla="val 65536"/>
              <a:gd name="gd1" fmla="val adj2"/>
              <a:gd name="gd2" fmla="val adj3"/>
              <a:gd name="gd3" fmla="val adj4"/>
              <a:gd name="gd4" fmla="+- 21600 0 -21600"/>
              <a:gd name="gd5" fmla="+- 43200 0 0"/>
              <a:gd name="gd6" fmla="*/ gd4 1 2"/>
              <a:gd name="gd7" fmla="*/ gd5 1 2"/>
              <a:gd name="gd8" fmla="+- -21600 gd6 0"/>
              <a:gd name="gd9" fmla="+- 0 gd7 0"/>
              <a:gd name="gd10" fmla="+- 0 0 gd8"/>
              <a:gd name="gd11" fmla="+- 0 0 gd9"/>
              <a:gd name="gd12" fmla="?: gd10 1 -1"/>
              <a:gd name="gd13" fmla="?: gd11 1 -1"/>
              <a:gd name="gd14" fmla="*/ gd11 1 gd10"/>
              <a:gd name="gd15" fmla="at2 1 gd14"/>
              <a:gd name="gd16" fmla="cos 1 gd15"/>
              <a:gd name="gd17" fmla="*/ gd16 gd16 1"/>
              <a:gd name="gd18" fmla="*/ gd7 gd7 1"/>
              <a:gd name="gd19" fmla="*/ gd18 gd17 1"/>
              <a:gd name="gd20" fmla="sin 1 gd15"/>
              <a:gd name="gd21" fmla="*/ gd20 gd20 1"/>
              <a:gd name="gd22" fmla="*/ gd6 gd6 1"/>
              <a:gd name="gd23" fmla="*/ gd22 gd21 1"/>
              <a:gd name="gd24" fmla="+- gd23 gd19 0"/>
              <a:gd name="gd25" fmla="sqrt gd24"/>
              <a:gd name="gd26" fmla="*/ gd6 gd7 gd25"/>
              <a:gd name="gd27" fmla="?: gd10 0 10800000"/>
              <a:gd name="gd28" fmla="*/ gd12 gd13 1"/>
              <a:gd name="gd29" fmla="*/ gd15 -1 1"/>
              <a:gd name="gd30" fmla="?: gd15 gd15 gd29"/>
              <a:gd name="gd31" fmla="*/ gd30 gd28 1"/>
              <a:gd name="gd32" fmla="+- gd31 gd27 0"/>
              <a:gd name="gd33" fmla="*/ gd26 gd16 1"/>
              <a:gd name="gd34" fmla="*/ gd12 gd33 1"/>
              <a:gd name="gd35" fmla="+- gd8 gd34 0"/>
              <a:gd name="gd36" fmla="*/ gd20 -1 1"/>
              <a:gd name="gd37" fmla="?: gd20 gd20 gd36"/>
              <a:gd name="gd38" fmla="*/ gd26 gd37 1"/>
              <a:gd name="gd39" fmla="*/ gd13 gd38 1"/>
              <a:gd name="gd40" fmla="+- gd9 gd39 0"/>
              <a:gd name="gd41" fmla="+- 21600 0 gd8"/>
              <a:gd name="gd42" fmla="+- 21600 0 gd9"/>
              <a:gd name="gd43" fmla="?: gd41 1 -1"/>
              <a:gd name="gd44" fmla="?: gd42 1 -1"/>
              <a:gd name="gd45" fmla="*/ gd42 1 gd41"/>
              <a:gd name="gd46" fmla="at2 1 gd45"/>
              <a:gd name="gd47" fmla="cos 1 gd46"/>
              <a:gd name="gd48" fmla="*/ gd47 gd47 1"/>
              <a:gd name="gd49" fmla="*/ gd7 gd7 1"/>
              <a:gd name="gd50" fmla="*/ gd49 gd48 1"/>
              <a:gd name="gd51" fmla="sin 1 gd46"/>
              <a:gd name="gd52" fmla="*/ gd51 gd51 1"/>
              <a:gd name="gd53" fmla="*/ gd6 gd6 1"/>
              <a:gd name="gd54" fmla="*/ gd53 gd52 1"/>
              <a:gd name="gd55" fmla="+- gd54 gd50 0"/>
              <a:gd name="gd56" fmla="sqrt gd55"/>
              <a:gd name="gd57" fmla="*/ gd6 gd7 gd56"/>
              <a:gd name="gd58" fmla="?: gd41 0 10800000"/>
              <a:gd name="gd59" fmla="*/ gd43 gd44 1"/>
              <a:gd name="gd60" fmla="*/ gd46 -1 1"/>
              <a:gd name="gd61" fmla="?: gd46 gd46 gd60"/>
              <a:gd name="gd62" fmla="*/ gd61 gd59 1"/>
              <a:gd name="gd63" fmla="+- gd62 gd58 0"/>
              <a:gd name="gd64" fmla="*/ gd57 gd47 1"/>
              <a:gd name="gd65" fmla="*/ gd43 gd64 1"/>
              <a:gd name="gd66" fmla="+- gd8 gd65 0"/>
              <a:gd name="gd67" fmla="*/ gd51 -1 1"/>
              <a:gd name="gd68" fmla="?: gd51 gd51 gd67"/>
              <a:gd name="gd69" fmla="*/ gd57 gd68 1"/>
              <a:gd name="gd70" fmla="*/ gd44 gd69 1"/>
              <a:gd name="gd71" fmla="+- gd9 gd70 0"/>
              <a:gd name="gd72" fmla="+- gd63 0 gd32"/>
              <a:gd name="gd73" fmla="+- 21600000 gd72 0"/>
              <a:gd name="gd74" fmla="?: gd72 gd72 gd73"/>
              <a:gd name="gd75" fmla="*/ gd4 1 2"/>
              <a:gd name="gd76" fmla="*/ gd5 1 2"/>
              <a:gd name="gd77" fmla="val gd66"/>
              <a:gd name="gd78" fmla="val gd71"/>
              <a:gd name="gd79" fmla="+- 21600 0 -21600"/>
              <a:gd name="gd80" fmla="+- 43200 0 0"/>
              <a:gd name="gd81" fmla="*/ gd79 1 2"/>
              <a:gd name="gd82" fmla="*/ gd80 1 2"/>
              <a:gd name="gd83" fmla="+- -21600 gd81 0"/>
              <a:gd name="gd84" fmla="+- 0 gd82 0"/>
              <a:gd name="gd85" fmla="+- 0 0 gd83"/>
              <a:gd name="gd86" fmla="+- 0 0 gd84"/>
              <a:gd name="gd87" fmla="?: gd85 1 -1"/>
              <a:gd name="gd88" fmla="?: gd86 1 -1"/>
              <a:gd name="gd89" fmla="*/ gd86 1 gd85"/>
              <a:gd name="gd90" fmla="at2 1 gd89"/>
              <a:gd name="gd91" fmla="cos 1 gd90"/>
              <a:gd name="gd92" fmla="*/ gd91 gd91 1"/>
              <a:gd name="gd93" fmla="*/ gd82 gd82 1"/>
              <a:gd name="gd94" fmla="*/ gd93 gd92 1"/>
              <a:gd name="gd95" fmla="sin 1 gd90"/>
              <a:gd name="gd96" fmla="*/ gd95 gd95 1"/>
              <a:gd name="gd97" fmla="*/ gd81 gd81 1"/>
              <a:gd name="gd98" fmla="*/ gd97 gd96 1"/>
              <a:gd name="gd99" fmla="+- gd98 gd94 0"/>
              <a:gd name="gd100" fmla="sqrt gd99"/>
              <a:gd name="gd101" fmla="*/ gd81 gd82 gd100"/>
              <a:gd name="gd102" fmla="?: gd85 0 10800000"/>
              <a:gd name="gd103" fmla="*/ gd87 gd88 1"/>
              <a:gd name="gd104" fmla="*/ gd90 -1 1"/>
              <a:gd name="gd105" fmla="?: gd90 gd90 gd104"/>
              <a:gd name="gd106" fmla="*/ gd105 gd103 1"/>
              <a:gd name="gd107" fmla="+- gd106 gd102 0"/>
              <a:gd name="gd108" fmla="*/ gd101 gd91 1"/>
              <a:gd name="gd109" fmla="*/ gd87 gd108 1"/>
              <a:gd name="gd110" fmla="+- gd83 gd109 0"/>
              <a:gd name="gd111" fmla="*/ gd95 -1 1"/>
              <a:gd name="gd112" fmla="?: gd95 gd95 gd111"/>
              <a:gd name="gd113" fmla="*/ gd101 gd112 1"/>
              <a:gd name="gd114" fmla="*/ gd88 gd113 1"/>
              <a:gd name="gd115" fmla="+- gd84 gd114 0"/>
              <a:gd name="gd116" fmla="+- 21600 0 gd83"/>
              <a:gd name="gd117" fmla="+- 21600 0 gd84"/>
              <a:gd name="gd118" fmla="?: gd116 1 -1"/>
              <a:gd name="gd119" fmla="?: gd117 1 -1"/>
              <a:gd name="gd120" fmla="*/ gd117 1 gd116"/>
              <a:gd name="gd121" fmla="at2 1 gd120"/>
              <a:gd name="gd122" fmla="cos 1 gd121"/>
              <a:gd name="gd123" fmla="*/ gd122 gd122 1"/>
              <a:gd name="gd124" fmla="*/ gd82 gd82 1"/>
              <a:gd name="gd125" fmla="*/ gd124 gd123 1"/>
              <a:gd name="gd126" fmla="sin 1 gd121"/>
              <a:gd name="gd127" fmla="*/ gd126 gd126 1"/>
              <a:gd name="gd128" fmla="*/ gd81 gd81 1"/>
              <a:gd name="gd129" fmla="*/ gd128 gd127 1"/>
              <a:gd name="gd130" fmla="+- gd129 gd125 0"/>
              <a:gd name="gd131" fmla="sqrt gd130"/>
              <a:gd name="gd132" fmla="*/ gd81 gd82 gd131"/>
              <a:gd name="gd133" fmla="?: gd116 0 10800000"/>
              <a:gd name="gd134" fmla="*/ gd118 gd119 1"/>
              <a:gd name="gd135" fmla="*/ gd121 -1 1"/>
              <a:gd name="gd136" fmla="?: gd121 gd121 gd135"/>
              <a:gd name="gd137" fmla="*/ gd136 gd134 1"/>
              <a:gd name="gd138" fmla="+- gd137 gd133 0"/>
              <a:gd name="gd139" fmla="*/ gd132 gd122 1"/>
              <a:gd name="gd140" fmla="*/ gd118 gd139 1"/>
              <a:gd name="gd141" fmla="+- gd83 gd140 0"/>
              <a:gd name="gd142" fmla="*/ gd126 -1 1"/>
              <a:gd name="gd143" fmla="?: gd126 gd126 gd142"/>
              <a:gd name="gd144" fmla="*/ gd132 gd143 1"/>
              <a:gd name="gd145" fmla="*/ gd119 gd144 1"/>
              <a:gd name="gd146" fmla="+- gd84 gd145 0"/>
              <a:gd name="gd147" fmla="+- gd138 0 gd107"/>
              <a:gd name="gd148" fmla="+- 21600000 gd147 0"/>
              <a:gd name="gd149" fmla="?: gd147 gd147 gd148"/>
              <a:gd name="gd150" fmla="*/ gd79 1 2"/>
              <a:gd name="gd151" fmla="*/ gd80 1 2"/>
              <a:gd name="gd152" fmla="val gd141"/>
              <a:gd name="gd153" fmla="val gd146"/>
              <a:gd name="gd154" fmla="val 0"/>
              <a:gd name="gd155" fmla="val 21600"/>
            </a:gdLst>
            <a:ahLst/>
            <a:cxnLst/>
            <a:rect l="0" t="0" r="r" b="b"/>
            <a:pathLst>
              <a:path w="21600" h="21600" fill="none" stroke="1" extrusionOk="0">
                <a:moveTo>
                  <a:pt x="gd35" y="gd40"/>
                </a:moveTo>
                <a:arcTo wR="gd75" hR="gd76" stAng="gd32" swAng="gd74"/>
              </a:path>
              <a:path w="21600" h="21600" fill="norm" stroke="0" extrusionOk="0">
                <a:moveTo>
                  <a:pt x="gd110" y="gd115"/>
                </a:moveTo>
                <a:arcTo wR="gd150" hR="gd151" stAng="gd107" swAng="gd149"/>
                <a:lnTo>
                  <a:pt x="gd154" y="gd155"/>
                </a:lnTo>
                <a:close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6" name="Shape 7176"/>
          <p:cNvSpPr>
            <a:spLocks noChangeShapeType="1" noGrp="1"/>
          </p:cNvSpPr>
          <p:nvPr/>
        </p:nvSpPr>
        <p:spPr bwMode="auto">
          <a:xfrm>
            <a:off x="1219200" y="2743200"/>
            <a:ext cx="914400" cy="914400"/>
          </a:xfrm>
          <a:custGeom>
            <a:avLst>
              <a:gd name="adj0" fmla="val 18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21600"/>
              <a:gd name="gd8" fmla="val 21600"/>
              <a:gd name="gd9" fmla="*/ 21600 1 2"/>
              <a:gd name="gd10" fmla="*/ 21600 1 2"/>
              <a:gd name="gd11" fmla="val gd1"/>
              <a:gd name="gd12" fmla="val 0"/>
              <a:gd name="gd13" fmla="+- 0 0 gd11"/>
              <a:gd name="gd14" fmla="+- gd1 0 gd12"/>
              <a:gd name="gd15" fmla="?: gd13 1 -1"/>
              <a:gd name="gd16" fmla="?: gd14 1 -1"/>
              <a:gd name="gd17" fmla="*/ gd15 gd16 1"/>
              <a:gd name="gd18" fmla="?: gd14 16200000 5400000"/>
              <a:gd name="gd19" fmla="?: gd17 5400000 -5400000"/>
              <a:gd name="gd20" fmla="*/ gd13 -1 1"/>
              <a:gd name="gd21" fmla="*/ gd14 -1 1"/>
              <a:gd name="gd22" fmla="?: gd13 gd13 gd20"/>
              <a:gd name="gd23" fmla="?: gd14 gd14 gd21"/>
              <a:gd name="gd24" fmla="val 0"/>
              <a:gd name="gd25" fmla="val gd1"/>
              <a:gd name="gd26" fmla="val 0"/>
              <a:gd name="gd27" fmla="val gd3"/>
              <a:gd name="gd28" fmla="+- gd1 0 gd26"/>
              <a:gd name="gd29" fmla="+- 21600 0 gd27"/>
              <a:gd name="gd30" fmla="?: gd28 1 -1"/>
              <a:gd name="gd31" fmla="?: gd29 1 -1"/>
              <a:gd name="gd32" fmla="*/ gd30 gd31 1"/>
              <a:gd name="gd33" fmla="?: gd28 10800000 0"/>
              <a:gd name="gd34" fmla="?: gd32 -5400000 5400000"/>
              <a:gd name="gd35" fmla="*/ gd28 -1 1"/>
              <a:gd name="gd36" fmla="*/ gd29 -1 1"/>
              <a:gd name="gd37" fmla="?: gd28 gd28 gd35"/>
              <a:gd name="gd38" fmla="?: gd29 gd29 gd36"/>
              <a:gd name="gd39" fmla="val gd1"/>
              <a:gd name="gd40" fmla="val 21600"/>
              <a:gd name="gd41" fmla="val gd2"/>
              <a:gd name="gd42" fmla="val 0"/>
              <a:gd name="gd43" fmla="+- 21600 0 gd41"/>
              <a:gd name="gd44" fmla="+- gd1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21600"/>
              <a:gd name="gd55" fmla="val gd1"/>
              <a:gd name="gd56" fmla="val 21600"/>
              <a:gd name="gd57" fmla="val gd3"/>
              <a:gd name="gd58" fmla="+- gd2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gd2"/>
              <a:gd name="gd70" fmla="val 21600"/>
              <a:gd name="gd71" fmla="val gd1"/>
              <a:gd name="gd72" fmla="val 0"/>
              <a:gd name="gd73" fmla="+- 0 0 gd71"/>
              <a:gd name="gd74" fmla="+- gd1 0 gd72"/>
              <a:gd name="gd75" fmla="?: gd73 1 -1"/>
              <a:gd name="gd76" fmla="?: gd74 1 -1"/>
              <a:gd name="gd77" fmla="*/ gd75 gd76 1"/>
              <a:gd name="gd78" fmla="?: gd74 16200000 5400000"/>
              <a:gd name="gd79" fmla="?: gd77 5400000 -5400000"/>
              <a:gd name="gd80" fmla="*/ gd73 -1 1"/>
              <a:gd name="gd81" fmla="*/ gd74 -1 1"/>
              <a:gd name="gd82" fmla="?: gd73 gd73 gd80"/>
              <a:gd name="gd83" fmla="?: gd74 gd74 gd81"/>
              <a:gd name="gd84" fmla="val 0"/>
              <a:gd name="gd85" fmla="val gd1"/>
              <a:gd name="gd86" fmla="val 0"/>
              <a:gd name="gd87" fmla="val gd3"/>
              <a:gd name="gd88" fmla="+- gd1 0 gd86"/>
              <a:gd name="gd89" fmla="+- 21600 0 gd87"/>
              <a:gd name="gd90" fmla="?: gd88 1 -1"/>
              <a:gd name="gd91" fmla="?: gd89 1 -1"/>
              <a:gd name="gd92" fmla="*/ gd90 gd91 1"/>
              <a:gd name="gd93" fmla="?: gd88 10800000 0"/>
              <a:gd name="gd94" fmla="?: gd92 -5400000 5400000"/>
              <a:gd name="gd95" fmla="*/ gd88 -1 1"/>
              <a:gd name="gd96" fmla="*/ gd89 -1 1"/>
              <a:gd name="gd97" fmla="?: gd88 gd88 gd95"/>
              <a:gd name="gd98" fmla="?: gd89 gd89 gd96"/>
              <a:gd name="gd99" fmla="val gd1"/>
              <a:gd name="gd100" fmla="val 21600"/>
              <a:gd name="gd101" fmla="val gd2"/>
              <a:gd name="gd102" fmla="val 21600"/>
              <a:gd name="gd103" fmla="+- 21600 0 gd101"/>
              <a:gd name="gd104" fmla="+- gd3 0 gd102"/>
              <a:gd name="gd105" fmla="?: gd103 1 -1"/>
              <a:gd name="gd106" fmla="?: gd104 1 -1"/>
              <a:gd name="gd107" fmla="*/ gd105 gd106 1"/>
              <a:gd name="gd108" fmla="?: gd104 16200000 5400000"/>
              <a:gd name="gd109" fmla="?: gd107 5400000 -5400000"/>
              <a:gd name="gd110" fmla="*/ gd103 -1 1"/>
              <a:gd name="gd111" fmla="*/ gd104 -1 1"/>
              <a:gd name="gd112" fmla="?: gd103 gd103 gd110"/>
              <a:gd name="gd113" fmla="?: gd104 gd104 gd111"/>
              <a:gd name="gd114" fmla="val 21600"/>
              <a:gd name="gd115" fmla="val gd3"/>
              <a:gd name="gd116" fmla="val 21600"/>
              <a:gd name="gd117" fmla="val gd1"/>
              <a:gd name="gd118" fmla="+- gd2 0 gd116"/>
              <a:gd name="gd119" fmla="+- 0 0 gd117"/>
              <a:gd name="gd120" fmla="?: gd118 1 -1"/>
              <a:gd name="gd121" fmla="?: gd119 1 -1"/>
              <a:gd name="gd122" fmla="*/ gd120 gd121 1"/>
              <a:gd name="gd123" fmla="?: gd118 10800000 0"/>
              <a:gd name="gd124" fmla="?: gd122 -5400000 5400000"/>
              <a:gd name="gd125" fmla="*/ gd118 -1 1"/>
              <a:gd name="gd126" fmla="*/ gd119 -1 1"/>
              <a:gd name="gd127" fmla="?: gd118 gd118 gd125"/>
              <a:gd name="gd128" fmla="?: gd119 gd119 gd126"/>
              <a:gd name="gd129" fmla="val gd2"/>
              <a:gd name="gd130" fmla="val 0"/>
              <a:gd name="gd131" fmla="*/ w gd4 21600"/>
              <a:gd name="gd132" fmla="*/ h gd4 21600"/>
              <a:gd name="gd133" fmla="*/ w gd5 21600"/>
              <a:gd name="gd134" fmla="*/ h gd6 21600"/>
              <a:gd name="gd135" fmla="*/ w adj0 21600"/>
              <a:gd name="gd136" fmla="*/ h 0 1"/>
            </a:gdLst>
            <a:ahLst>
              <a:ahXY gdRefX="adj0" minX="0" maxX="10800">
                <a:pos x="gd135" y="gd136"/>
              </a:ahXY>
            </a:ahLst>
            <a:cxnLst/>
            <a:rect l="gd131" t="gd132" r="gd133" b="gd134"/>
            <a:pathLst>
              <a:path w="21600" h="21600" fill="none" stroke="1" extrusionOk="0">
                <a:moveTo>
                  <a:pt x="gd11" y="gd12"/>
                </a:moveTo>
                <a:arcTo wR="gd22" hR="gd23" stAng="gd18" swAng="gd19"/>
                <a:lnTo>
                  <a:pt x="gd26" y="gd27"/>
                </a:lnTo>
                <a:arcTo wR="gd37" hR="gd38" stAng="gd33" swAng="gd34"/>
              </a:path>
              <a:path w="21600" h="21600" fill="none" stroke="1" extrusionOk="0">
                <a:moveTo>
                  <a:pt x="gd41" y="gd42"/>
                </a:moveTo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 fill="norm" stroke="0" extrusionOk="0">
                <a:moveTo>
                  <a:pt x="gd71" y="gd72"/>
                </a:moveTo>
                <a:arcTo wR="gd82" hR="gd83" stAng="gd78" swAng="gd79"/>
                <a:lnTo>
                  <a:pt x="gd86" y="gd87"/>
                </a:lnTo>
                <a:arcTo wR="gd97" hR="gd98" stAng="gd93" swAng="gd94"/>
                <a:lnTo>
                  <a:pt x="gd101" y="gd102"/>
                </a:lnTo>
                <a:arcTo wR="gd112" hR="gd113" stAng="gd108" swAng="gd109"/>
                <a:lnTo>
                  <a:pt x="gd116" y="gd117"/>
                </a:lnTo>
                <a:arcTo wR="gd127" hR="gd128" stAng="gd123" swAng="gd124"/>
                <a:close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7" name="Shape 7177"/>
          <p:cNvSpPr>
            <a:spLocks noChangeShapeType="1" noGrp="1"/>
          </p:cNvSpPr>
          <p:nvPr/>
        </p:nvSpPr>
        <p:spPr bwMode="auto">
          <a:xfrm>
            <a:off x="3048000" y="2895600"/>
            <a:ext cx="914400" cy="762000"/>
          </a:xfrm>
          <a:custGeom>
            <a:avLst>
              <a:gd name="adj0" fmla="val 1800"/>
            </a:avLst>
            <a:gdLst>
              <a:gd name="gd0" fmla="val 65536"/>
              <a:gd name="gd1" fmla="val adj0"/>
              <a:gd name="gd2" fmla="val 21600"/>
              <a:gd name="gd3" fmla="val 21600"/>
              <a:gd name="gd4" fmla="*/ 21600 1 2"/>
              <a:gd name="gd5" fmla="*/ 21600 1 2"/>
              <a:gd name="gd6" fmla="+- 21600 0 adj0"/>
              <a:gd name="gd7" fmla="+- 21600 0 adj0"/>
              <a:gd name="gd8" fmla="+- gd5 0 adj0"/>
              <a:gd name="gd9" fmla="+- gd5 adj0 0"/>
              <a:gd name="gd10" fmla="*/ adj0 2 1"/>
              <a:gd name="gd11" fmla="+- 21600 0 gd10"/>
              <a:gd name="gd12" fmla="*/ adj0 9598 32768"/>
              <a:gd name="gd13" fmla="+- 21600 0 gd12"/>
              <a:gd name="gd14" fmla="+- gd12 adj0 0"/>
              <a:gd name="gd15" fmla="+- 21600 0 gd14"/>
              <a:gd name="gd16" fmla="val gd10"/>
              <a:gd name="gd17" fmla="val 0"/>
              <a:gd name="gd18" fmla="+- gd1 0 gd16"/>
              <a:gd name="gd19" fmla="+- gd1 0 gd17"/>
              <a:gd name="gd20" fmla="?: gd18 1 -1"/>
              <a:gd name="gd21" fmla="?: gd19 1 -1"/>
              <a:gd name="gd22" fmla="*/ gd20 gd21 1"/>
              <a:gd name="gd23" fmla="?: gd19 16200000 5400000"/>
              <a:gd name="gd24" fmla="?: gd22 5400000 -5400000"/>
              <a:gd name="gd25" fmla="*/ gd18 -1 1"/>
              <a:gd name="gd26" fmla="*/ gd19 -1 1"/>
              <a:gd name="gd27" fmla="?: gd18 gd18 gd25"/>
              <a:gd name="gd28" fmla="?: gd19 gd19 gd26"/>
              <a:gd name="gd29" fmla="val gd1"/>
              <a:gd name="gd30" fmla="val gd1"/>
              <a:gd name="gd31" fmla="val gd1"/>
              <a:gd name="gd32" fmla="val gd8"/>
              <a:gd name="gd33" fmla="+- 0 0 gd31"/>
              <a:gd name="gd34" fmla="+- gd5 0 gd32"/>
              <a:gd name="gd35" fmla="?: gd33 1 -1"/>
              <a:gd name="gd36" fmla="?: gd34 1 -1"/>
              <a:gd name="gd37" fmla="*/ gd35 gd36 1"/>
              <a:gd name="gd38" fmla="?: gd33 10800000 0"/>
              <a:gd name="gd39" fmla="?: gd37 -5400000 5400000"/>
              <a:gd name="gd40" fmla="*/ gd33 -1 1"/>
              <a:gd name="gd41" fmla="*/ gd34 -1 1"/>
              <a:gd name="gd42" fmla="?: gd33 gd33 gd40"/>
              <a:gd name="gd43" fmla="?: gd34 gd34 gd41"/>
              <a:gd name="gd44" fmla="val 0"/>
              <a:gd name="gd45" fmla="val gd5"/>
              <a:gd name="gd46" fmla="+- gd1 0 gd44"/>
              <a:gd name="gd47" fmla="+- gd9 0 gd45"/>
              <a:gd name="gd48" fmla="?: gd46 1 -1"/>
              <a:gd name="gd49" fmla="?: gd47 1 -1"/>
              <a:gd name="gd50" fmla="*/ gd48 gd49 1"/>
              <a:gd name="gd51" fmla="?: gd47 16200000 5400000"/>
              <a:gd name="gd52" fmla="?: gd50 5400000 -5400000"/>
              <a:gd name="gd53" fmla="*/ gd46 -1 1"/>
              <a:gd name="gd54" fmla="*/ gd47 -1 1"/>
              <a:gd name="gd55" fmla="?: gd46 gd46 gd53"/>
              <a:gd name="gd56" fmla="?: gd47 gd47 gd54"/>
              <a:gd name="gd57" fmla="val gd1"/>
              <a:gd name="gd58" fmla="val gd9"/>
              <a:gd name="gd59" fmla="val gd1"/>
              <a:gd name="gd60" fmla="val gd7"/>
              <a:gd name="gd61" fmla="+- gd10 0 gd59"/>
              <a:gd name="gd62" fmla="+- 21600 0 gd60"/>
              <a:gd name="gd63" fmla="?: gd61 1 -1"/>
              <a:gd name="gd64" fmla="?: gd62 1 -1"/>
              <a:gd name="gd65" fmla="*/ gd63 gd64 1"/>
              <a:gd name="gd66" fmla="?: gd61 10800000 0"/>
              <a:gd name="gd67" fmla="?: gd65 -5400000 5400000"/>
              <a:gd name="gd68" fmla="*/ gd61 -1 1"/>
              <a:gd name="gd69" fmla="*/ gd62 -1 1"/>
              <a:gd name="gd70" fmla="?: gd61 gd61 gd68"/>
              <a:gd name="gd71" fmla="?: gd62 gd62 gd69"/>
              <a:gd name="gd72" fmla="val gd10"/>
              <a:gd name="gd73" fmla="val 21600"/>
              <a:gd name="gd74" fmla="val gd11"/>
              <a:gd name="gd75" fmla="val 0"/>
              <a:gd name="gd76" fmla="+- gd6 0 gd74"/>
              <a:gd name="gd77" fmla="+- gd1 0 gd75"/>
              <a:gd name="gd78" fmla="?: gd76 1 -1"/>
              <a:gd name="gd79" fmla="?: gd77 1 -1"/>
              <a:gd name="gd80" fmla="*/ gd78 gd79 1"/>
              <a:gd name="gd81" fmla="?: gd77 16200000 5400000"/>
              <a:gd name="gd82" fmla="?: gd80 5400000 -5400000"/>
              <a:gd name="gd83" fmla="*/ gd76 -1 1"/>
              <a:gd name="gd84" fmla="*/ gd77 -1 1"/>
              <a:gd name="gd85" fmla="?: gd76 gd76 gd83"/>
              <a:gd name="gd86" fmla="?: gd77 gd77 gd84"/>
              <a:gd name="gd87" fmla="val gd6"/>
              <a:gd name="gd88" fmla="val gd1"/>
              <a:gd name="gd89" fmla="val gd6"/>
              <a:gd name="gd90" fmla="val gd8"/>
              <a:gd name="gd91" fmla="+- 21600 0 gd89"/>
              <a:gd name="gd92" fmla="+- gd5 0 gd90"/>
              <a:gd name="gd93" fmla="?: gd91 1 -1"/>
              <a:gd name="gd94" fmla="?: gd92 1 -1"/>
              <a:gd name="gd95" fmla="*/ gd93 gd94 1"/>
              <a:gd name="gd96" fmla="?: gd91 10800000 0"/>
              <a:gd name="gd97" fmla="?: gd95 -5400000 5400000"/>
              <a:gd name="gd98" fmla="*/ gd91 -1 1"/>
              <a:gd name="gd99" fmla="*/ gd92 -1 1"/>
              <a:gd name="gd100" fmla="?: gd91 gd91 gd98"/>
              <a:gd name="gd101" fmla="?: gd92 gd92 gd99"/>
              <a:gd name="gd102" fmla="val 21600"/>
              <a:gd name="gd103" fmla="val gd5"/>
              <a:gd name="gd104" fmla="+- gd6 0 gd102"/>
              <a:gd name="gd105" fmla="+- gd9 0 gd103"/>
              <a:gd name="gd106" fmla="?: gd104 1 -1"/>
              <a:gd name="gd107" fmla="?: gd105 1 -1"/>
              <a:gd name="gd108" fmla="*/ gd106 gd107 1"/>
              <a:gd name="gd109" fmla="?: gd105 16200000 5400000"/>
              <a:gd name="gd110" fmla="?: gd108 5400000 -5400000"/>
              <a:gd name="gd111" fmla="*/ gd104 -1 1"/>
              <a:gd name="gd112" fmla="*/ gd105 -1 1"/>
              <a:gd name="gd113" fmla="?: gd104 gd104 gd111"/>
              <a:gd name="gd114" fmla="?: gd105 gd105 gd112"/>
              <a:gd name="gd115" fmla="val gd6"/>
              <a:gd name="gd116" fmla="val gd9"/>
              <a:gd name="gd117" fmla="val gd6"/>
              <a:gd name="gd118" fmla="val gd7"/>
              <a:gd name="gd119" fmla="+- gd11 0 gd117"/>
              <a:gd name="gd120" fmla="+- 21600 0 gd118"/>
              <a:gd name="gd121" fmla="?: gd119 1 -1"/>
              <a:gd name="gd122" fmla="?: gd120 1 -1"/>
              <a:gd name="gd123" fmla="*/ gd121 gd122 1"/>
              <a:gd name="gd124" fmla="?: gd119 10800000 0"/>
              <a:gd name="gd125" fmla="?: gd123 -5400000 5400000"/>
              <a:gd name="gd126" fmla="*/ gd119 -1 1"/>
              <a:gd name="gd127" fmla="*/ gd120 -1 1"/>
              <a:gd name="gd128" fmla="?: gd119 gd119 gd126"/>
              <a:gd name="gd129" fmla="?: gd120 gd120 gd127"/>
              <a:gd name="gd130" fmla="val gd11"/>
              <a:gd name="gd131" fmla="val 21600"/>
              <a:gd name="gd132" fmla="val gd10"/>
              <a:gd name="gd133" fmla="val 0"/>
              <a:gd name="gd134" fmla="+- gd1 0 gd132"/>
              <a:gd name="gd135" fmla="+- gd1 0 gd133"/>
              <a:gd name="gd136" fmla="?: gd134 1 -1"/>
              <a:gd name="gd137" fmla="?: gd135 1 -1"/>
              <a:gd name="gd138" fmla="*/ gd136 gd137 1"/>
              <a:gd name="gd139" fmla="?: gd135 16200000 5400000"/>
              <a:gd name="gd140" fmla="?: gd138 5400000 -5400000"/>
              <a:gd name="gd141" fmla="*/ gd134 -1 1"/>
              <a:gd name="gd142" fmla="*/ gd135 -1 1"/>
              <a:gd name="gd143" fmla="?: gd134 gd134 gd141"/>
              <a:gd name="gd144" fmla="?: gd135 gd135 gd142"/>
              <a:gd name="gd145" fmla="val gd1"/>
              <a:gd name="gd146" fmla="val gd1"/>
              <a:gd name="gd147" fmla="val gd1"/>
              <a:gd name="gd148" fmla="val gd8"/>
              <a:gd name="gd149" fmla="+- 0 0 gd147"/>
              <a:gd name="gd150" fmla="+- gd5 0 gd148"/>
              <a:gd name="gd151" fmla="?: gd149 1 -1"/>
              <a:gd name="gd152" fmla="?: gd150 1 -1"/>
              <a:gd name="gd153" fmla="*/ gd151 gd152 1"/>
              <a:gd name="gd154" fmla="?: gd149 10800000 0"/>
              <a:gd name="gd155" fmla="?: gd153 -5400000 5400000"/>
              <a:gd name="gd156" fmla="*/ gd149 -1 1"/>
              <a:gd name="gd157" fmla="*/ gd150 -1 1"/>
              <a:gd name="gd158" fmla="?: gd149 gd149 gd156"/>
              <a:gd name="gd159" fmla="?: gd150 gd150 gd157"/>
              <a:gd name="gd160" fmla="val 0"/>
              <a:gd name="gd161" fmla="val gd5"/>
              <a:gd name="gd162" fmla="+- gd1 0 gd160"/>
              <a:gd name="gd163" fmla="+- gd9 0 gd161"/>
              <a:gd name="gd164" fmla="?: gd162 1 -1"/>
              <a:gd name="gd165" fmla="?: gd163 1 -1"/>
              <a:gd name="gd166" fmla="*/ gd164 gd165 1"/>
              <a:gd name="gd167" fmla="?: gd163 16200000 5400000"/>
              <a:gd name="gd168" fmla="?: gd166 5400000 -5400000"/>
              <a:gd name="gd169" fmla="*/ gd162 -1 1"/>
              <a:gd name="gd170" fmla="*/ gd163 -1 1"/>
              <a:gd name="gd171" fmla="?: gd162 gd162 gd169"/>
              <a:gd name="gd172" fmla="?: gd163 gd163 gd170"/>
              <a:gd name="gd173" fmla="val gd1"/>
              <a:gd name="gd174" fmla="val gd9"/>
              <a:gd name="gd175" fmla="val gd1"/>
              <a:gd name="gd176" fmla="val gd7"/>
              <a:gd name="gd177" fmla="+- gd10 0 gd175"/>
              <a:gd name="gd178" fmla="+- 21600 0 gd176"/>
              <a:gd name="gd179" fmla="?: gd177 1 -1"/>
              <a:gd name="gd180" fmla="?: gd178 1 -1"/>
              <a:gd name="gd181" fmla="*/ gd179 gd180 1"/>
              <a:gd name="gd182" fmla="?: gd177 10800000 0"/>
              <a:gd name="gd183" fmla="?: gd181 -5400000 5400000"/>
              <a:gd name="gd184" fmla="*/ gd177 -1 1"/>
              <a:gd name="gd185" fmla="*/ gd178 -1 1"/>
              <a:gd name="gd186" fmla="?: gd177 gd177 gd184"/>
              <a:gd name="gd187" fmla="?: gd178 gd178 gd185"/>
              <a:gd name="gd188" fmla="val gd10"/>
              <a:gd name="gd189" fmla="val 21600"/>
              <a:gd name="gd190" fmla="val gd11"/>
              <a:gd name="gd191" fmla="val 21600"/>
              <a:gd name="gd192" fmla="+- gd6 0 gd190"/>
              <a:gd name="gd193" fmla="+- gd7 0 gd191"/>
              <a:gd name="gd194" fmla="?: gd192 1 -1"/>
              <a:gd name="gd195" fmla="?: gd193 1 -1"/>
              <a:gd name="gd196" fmla="*/ gd194 gd195 1"/>
              <a:gd name="gd197" fmla="?: gd193 16200000 5400000"/>
              <a:gd name="gd198" fmla="?: gd196 5400000 -5400000"/>
              <a:gd name="gd199" fmla="*/ gd192 -1 1"/>
              <a:gd name="gd200" fmla="*/ gd193 -1 1"/>
              <a:gd name="gd201" fmla="?: gd192 gd192 gd199"/>
              <a:gd name="gd202" fmla="?: gd193 gd193 gd200"/>
              <a:gd name="gd203" fmla="val gd6"/>
              <a:gd name="gd204" fmla="val gd7"/>
              <a:gd name="gd205" fmla="val gd6"/>
              <a:gd name="gd206" fmla="val gd9"/>
              <a:gd name="gd207" fmla="+- 21600 0 gd205"/>
              <a:gd name="gd208" fmla="+- gd5 0 gd206"/>
              <a:gd name="gd209" fmla="?: gd207 1 -1"/>
              <a:gd name="gd210" fmla="?: gd208 1 -1"/>
              <a:gd name="gd211" fmla="*/ gd209 gd210 1"/>
              <a:gd name="gd212" fmla="?: gd207 10800000 0"/>
              <a:gd name="gd213" fmla="?: gd211 -5400000 5400000"/>
              <a:gd name="gd214" fmla="*/ gd207 -1 1"/>
              <a:gd name="gd215" fmla="*/ gd208 -1 1"/>
              <a:gd name="gd216" fmla="?: gd207 gd207 gd214"/>
              <a:gd name="gd217" fmla="?: gd208 gd208 gd215"/>
              <a:gd name="gd218" fmla="val 21600"/>
              <a:gd name="gd219" fmla="val gd5"/>
              <a:gd name="gd220" fmla="+- gd6 0 gd218"/>
              <a:gd name="gd221" fmla="+- gd8 0 gd219"/>
              <a:gd name="gd222" fmla="?: gd220 1 -1"/>
              <a:gd name="gd223" fmla="?: gd221 1 -1"/>
              <a:gd name="gd224" fmla="*/ gd222 gd223 1"/>
              <a:gd name="gd225" fmla="?: gd221 16200000 5400000"/>
              <a:gd name="gd226" fmla="?: gd224 5400000 -5400000"/>
              <a:gd name="gd227" fmla="*/ gd220 -1 1"/>
              <a:gd name="gd228" fmla="*/ gd221 -1 1"/>
              <a:gd name="gd229" fmla="?: gd220 gd220 gd227"/>
              <a:gd name="gd230" fmla="?: gd221 gd221 gd228"/>
              <a:gd name="gd231" fmla="val gd6"/>
              <a:gd name="gd232" fmla="val gd8"/>
              <a:gd name="gd233" fmla="val gd6"/>
              <a:gd name="gd234" fmla="val gd1"/>
              <a:gd name="gd235" fmla="+- gd11 0 gd233"/>
              <a:gd name="gd236" fmla="+- 0 0 gd234"/>
              <a:gd name="gd237" fmla="?: gd235 1 -1"/>
              <a:gd name="gd238" fmla="?: gd236 1 -1"/>
              <a:gd name="gd239" fmla="*/ gd237 gd238 1"/>
              <a:gd name="gd240" fmla="?: gd235 10800000 0"/>
              <a:gd name="gd241" fmla="?: gd239 -5400000 5400000"/>
              <a:gd name="gd242" fmla="*/ gd235 -1 1"/>
              <a:gd name="gd243" fmla="*/ gd236 -1 1"/>
              <a:gd name="gd244" fmla="?: gd235 gd235 gd242"/>
              <a:gd name="gd245" fmla="?: gd236 gd236 gd243"/>
              <a:gd name="gd246" fmla="val gd11"/>
              <a:gd name="gd247" fmla="val 0"/>
              <a:gd name="gd248" fmla="*/ w gd14 21600"/>
              <a:gd name="gd249" fmla="*/ h gd12 21600"/>
              <a:gd name="gd250" fmla="*/ w gd15 21600"/>
              <a:gd name="gd251" fmla="*/ h gd13 21600"/>
              <a:gd name="gd252" fmla="*/ w 0 1"/>
              <a:gd name="gd253" fmla="*/ h adj0 21600"/>
            </a:gdLst>
            <a:ahLst>
              <a:ahXY gdRefY="adj0" minY="0" maxY="5400">
                <a:pos x="gd252" y="gd253"/>
              </a:ahXY>
            </a:ahLst>
            <a:cxnLst/>
            <a:rect l="gd248" t="gd249" r="gd250" b="gd251"/>
            <a:pathLst>
              <a:path w="21600" h="21600" fill="none" stroke="1" extrusionOk="0">
                <a:moveTo>
                  <a:pt x="gd16" y="gd17"/>
                </a:moveTo>
                <a:arcTo wR="gd27" hR="gd28" stAng="gd23" swAng="gd24"/>
                <a:lnTo>
                  <a:pt x="gd31" y="gd32"/>
                </a:lnTo>
                <a:arcTo wR="gd42" hR="gd43" stAng="gd38" swAng="gd39"/>
                <a:arcTo wR="gd55" hR="gd56" stAng="gd51" swAng="gd52"/>
                <a:lnTo>
                  <a:pt x="gd59" y="gd60"/>
                </a:lnTo>
                <a:arcTo wR="gd70" hR="gd71" stAng="gd66" swAng="gd67"/>
              </a:path>
              <a:path w="21600" h="21600" fill="none" stroke="1" extrusionOk="0">
                <a:moveTo>
                  <a:pt x="gd74" y="gd75"/>
                </a:moveTo>
                <a:arcTo wR="gd85" hR="gd86" stAng="gd81" swAng="gd82"/>
                <a:lnTo>
                  <a:pt x="gd89" y="gd90"/>
                </a:lnTo>
                <a:arcTo wR="gd100" hR="gd101" stAng="gd96" swAng="gd97"/>
                <a:arcTo wR="gd113" hR="gd114" stAng="gd109" swAng="gd110"/>
                <a:lnTo>
                  <a:pt x="gd117" y="gd118"/>
                </a:lnTo>
                <a:arcTo wR="gd128" hR="gd129" stAng="gd124" swAng="gd125"/>
              </a:path>
              <a:path w="21600" h="21600" fill="norm" stroke="0" extrusionOk="0">
                <a:moveTo>
                  <a:pt x="gd132" y="gd133"/>
                </a:moveTo>
                <a:arcTo wR="gd143" hR="gd144" stAng="gd139" swAng="gd140"/>
                <a:lnTo>
                  <a:pt x="gd147" y="gd148"/>
                </a:lnTo>
                <a:arcTo wR="gd158" hR="gd159" stAng="gd154" swAng="gd155"/>
                <a:arcTo wR="gd171" hR="gd172" stAng="gd167" swAng="gd168"/>
                <a:lnTo>
                  <a:pt x="gd175" y="gd176"/>
                </a:lnTo>
                <a:arcTo wR="gd186" hR="gd187" stAng="gd182" swAng="gd183"/>
                <a:lnTo>
                  <a:pt x="gd190" y="gd191"/>
                </a:lnTo>
                <a:arcTo wR="gd201" hR="gd202" stAng="gd197" swAng="gd198"/>
                <a:lnTo>
                  <a:pt x="gd205" y="gd206"/>
                </a:lnTo>
                <a:arcTo wR="gd216" hR="gd217" stAng="gd212" swAng="gd213"/>
                <a:arcTo wR="gd229" hR="gd230" stAng="gd225" swAng="gd226"/>
                <a:lnTo>
                  <a:pt x="gd233" y="gd234"/>
                </a:lnTo>
                <a:arcTo wR="gd244" hR="gd245" stAng="gd240" swAng="gd241"/>
                <a:close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8" name="Shape 7178"/>
          <p:cNvSpPr>
            <a:spLocks noChangeShapeType="1" noGrp="1"/>
          </p:cNvSpPr>
          <p:nvPr/>
        </p:nvSpPr>
        <p:spPr bwMode="auto">
          <a:xfrm>
            <a:off x="4800600" y="2895600"/>
            <a:ext cx="990600" cy="762000"/>
          </a:xfrm>
          <a:custGeom>
            <a:avLst>
              <a:gd name="adj0" fmla="val 36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7071 10000"/>
              <a:gd name="gd5" fmla="+- 21600 0 gd4"/>
              <a:gd name="gd6" fmla="+- 21600 0 gd4"/>
              <a:gd name="gd7" fmla="val 21600"/>
              <a:gd name="gd8" fmla="val 21600"/>
              <a:gd name="gd9" fmla="*/ 21600 1 2"/>
              <a:gd name="gd10" fmla="*/ 21600 1 2"/>
              <a:gd name="gd11" fmla="val gd1"/>
              <a:gd name="gd12" fmla="val 0"/>
              <a:gd name="gd13" fmla="+- 0 0 gd11"/>
              <a:gd name="gd14" fmla="+- gd1 0 gd12"/>
              <a:gd name="gd15" fmla="?: gd13 1 -1"/>
              <a:gd name="gd16" fmla="?: gd14 1 -1"/>
              <a:gd name="gd17" fmla="*/ gd15 gd16 1"/>
              <a:gd name="gd18" fmla="?: gd13 10800000 0"/>
              <a:gd name="gd19" fmla="?: gd17 -5400000 5400000"/>
              <a:gd name="gd20" fmla="*/ gd13 -1 1"/>
              <a:gd name="gd21" fmla="*/ gd14 -1 1"/>
              <a:gd name="gd22" fmla="?: gd13 gd13 gd20"/>
              <a:gd name="gd23" fmla="?: gd14 gd14 gd21"/>
              <a:gd name="gd24" fmla="val 0"/>
              <a:gd name="gd25" fmla="val gd1"/>
              <a:gd name="gd26" fmla="val 0"/>
              <a:gd name="gd27" fmla="val gd3"/>
              <a:gd name="gd28" fmla="+- gd1 0 gd26"/>
              <a:gd name="gd29" fmla="+- 21600 0 gd27"/>
              <a:gd name="gd30" fmla="?: gd28 1 -1"/>
              <a:gd name="gd31" fmla="?: gd29 1 -1"/>
              <a:gd name="gd32" fmla="*/ gd30 gd31 1"/>
              <a:gd name="gd33" fmla="?: gd29 16200000 5400000"/>
              <a:gd name="gd34" fmla="?: gd32 5400000 -5400000"/>
              <a:gd name="gd35" fmla="*/ gd28 -1 1"/>
              <a:gd name="gd36" fmla="*/ gd29 -1 1"/>
              <a:gd name="gd37" fmla="?: gd28 gd28 gd35"/>
              <a:gd name="gd38" fmla="?: gd29 gd29 gd36"/>
              <a:gd name="gd39" fmla="val gd1"/>
              <a:gd name="gd40" fmla="val 21600"/>
              <a:gd name="gd41" fmla="val gd2"/>
              <a:gd name="gd42" fmla="val 21600"/>
              <a:gd name="gd43" fmla="+- 21600 0 gd41"/>
              <a:gd name="gd44" fmla="+- gd3 0 gd42"/>
              <a:gd name="gd45" fmla="?: gd43 1 -1"/>
              <a:gd name="gd46" fmla="?: gd44 1 -1"/>
              <a:gd name="gd47" fmla="*/ gd45 gd46 1"/>
              <a:gd name="gd48" fmla="?: gd43 10800000 0"/>
              <a:gd name="gd49" fmla="?: gd47 -5400000 5400000"/>
              <a:gd name="gd50" fmla="*/ gd43 -1 1"/>
              <a:gd name="gd51" fmla="*/ gd44 -1 1"/>
              <a:gd name="gd52" fmla="?: gd43 gd43 gd50"/>
              <a:gd name="gd53" fmla="?: gd44 gd44 gd51"/>
              <a:gd name="gd54" fmla="val 21600"/>
              <a:gd name="gd55" fmla="val gd3"/>
              <a:gd name="gd56" fmla="val 21600"/>
              <a:gd name="gd57" fmla="val gd1"/>
              <a:gd name="gd58" fmla="+- gd2 0 gd56"/>
              <a:gd name="gd59" fmla="+- 0 0 gd57"/>
              <a:gd name="gd60" fmla="?: gd58 1 -1"/>
              <a:gd name="gd61" fmla="?: gd59 1 -1"/>
              <a:gd name="gd62" fmla="*/ gd60 gd61 1"/>
              <a:gd name="gd63" fmla="?: gd59 16200000 5400000"/>
              <a:gd name="gd64" fmla="?: gd62 5400000 -5400000"/>
              <a:gd name="gd65" fmla="*/ gd58 -1 1"/>
              <a:gd name="gd66" fmla="*/ gd59 -1 1"/>
              <a:gd name="gd67" fmla="?: gd58 gd58 gd65"/>
              <a:gd name="gd68" fmla="?: gd59 gd59 gd66"/>
              <a:gd name="gd69" fmla="val gd2"/>
              <a:gd name="gd70" fmla="val 0"/>
              <a:gd name="gd71" fmla="*/ w gd4 21600"/>
              <a:gd name="gd72" fmla="*/ h gd4 21600"/>
              <a:gd name="gd73" fmla="*/ w gd5 21600"/>
              <a:gd name="gd74" fmla="*/ h gd6 21600"/>
              <a:gd name="gd75" fmla="*/ w adj0 21600"/>
              <a:gd name="gd76" fmla="*/ h 0 1"/>
            </a:gdLst>
            <a:ahLst>
              <a:ahXY gdRefX="adj0" minX="0" maxX="10800">
                <a:pos x="gd75" y="gd76"/>
              </a:ahXY>
            </a:ahLst>
            <a:cxnLst/>
            <a:rect l="gd71" t="gd72" r="gd73" b="gd74"/>
            <a:pathLst>
              <a:path w="21600" h="21600" fill="norm" stroke="1" extrusionOk="0">
                <a:moveTo>
                  <a:pt x="gd11" y="gd12"/>
                </a:moveTo>
                <a:arcTo wR="gd22" hR="gd23" stAng="gd18" swAng="gd19"/>
                <a:lnTo>
                  <a:pt x="gd26" y="gd27"/>
                </a:lnTo>
                <a:arcTo wR="gd37" hR="gd38" stAng="gd33" swAng="gd34"/>
                <a:lnTo>
                  <a:pt x="gd41" y="gd42"/>
                </a:lnTo>
                <a:arcTo wR="gd52" hR="gd53" stAng="gd48" swAng="gd49"/>
                <a:lnTo>
                  <a:pt x="gd56" y="gd57"/>
                </a:lnTo>
                <a:arcTo wR="gd67" hR="gd68" stAng="gd63" swAng="gd64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79" name="Shape 7179"/>
          <p:cNvSpPr>
            <a:spLocks noChangeShapeType="1" noGrp="1"/>
          </p:cNvSpPr>
          <p:nvPr/>
        </p:nvSpPr>
        <p:spPr bwMode="auto">
          <a:xfrm>
            <a:off x="6553200" y="2743200"/>
            <a:ext cx="304800" cy="838200"/>
          </a:xfrm>
          <a:custGeom>
            <a:avLst>
              <a:gd name="adj0" fmla="val 1800"/>
              <a:gd name="adj1" fmla="val 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21600"/>
              <a:gd name="gd14" fmla="val 0"/>
              <a:gd name="gd15" fmla="+- 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0"/>
              <a:gd name="gd27" fmla="val gd1"/>
              <a:gd name="gd28" fmla="val 0"/>
              <a:gd name="gd29" fmla="val gd2"/>
              <a:gd name="gd30" fmla="+- 21600 0 gd28"/>
              <a:gd name="gd31" fmla="+- 21600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21600"/>
              <a:gd name="gd43" fmla="*/ w 0 21600"/>
              <a:gd name="gd44" fmla="*/ h gd5 21600"/>
              <a:gd name="gd45" fmla="*/ w 7637 21600"/>
              <a:gd name="gd46" fmla="*/ h gd6 21600"/>
              <a:gd name="gd47" fmla="*/ w 1 2"/>
              <a:gd name="gd48" fmla="*/ h adj0 21600"/>
              <a:gd name="gd49" fmla="*/ w 1 1"/>
              <a:gd name="gd50" fmla="*/ h adj1 21600"/>
            </a:gdLst>
            <a:ahLst>
              <a:ahXY gdRefY="adj0" minY="0" maxY="gd9">
                <a:pos x="gd47" y="gd48"/>
              </a:ahXY>
              <a:ahXY gdRefY="adj1" minY="gd10" maxY="gd11">
                <a:pos x="gd49" y="gd50"/>
              </a:ahXY>
            </a:ahLst>
            <a:cxnLst/>
            <a:rect l="gd43" t="gd44" r="gd45" b="gd46"/>
            <a:pathLst>
              <a:path w="21600" h="21600" fill="norm" stroke="1" extrusionOk="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80" name="Shape 7180"/>
          <p:cNvSpPr>
            <a:spLocks noChangeShapeType="1" noGrp="1"/>
          </p:cNvSpPr>
          <p:nvPr/>
        </p:nvSpPr>
        <p:spPr bwMode="auto">
          <a:xfrm>
            <a:off x="7391400" y="2667000"/>
            <a:ext cx="228600" cy="914400"/>
          </a:xfrm>
          <a:custGeom>
            <a:avLst>
              <a:gd name="adj0" fmla="val 1800"/>
            </a:avLst>
            <a:gdLst>
              <a:gd name="gd0" fmla="val 65536"/>
              <a:gd name="gd1" fmla="val adj0"/>
              <a:gd name="gd2" fmla="+- 21600 0 adj0"/>
              <a:gd name="gd3" fmla="*/ adj0 9598 32768"/>
              <a:gd name="gd4" fmla="+- 21600 0 gd3"/>
              <a:gd name="gd5" fmla="val 0"/>
              <a:gd name="gd6" fmla="val 0"/>
              <a:gd name="gd7" fmla="+- 21600 0 gd5"/>
              <a:gd name="gd8" fmla="+- gd1 0 gd6"/>
              <a:gd name="gd9" fmla="?: gd7 1 -1"/>
              <a:gd name="gd10" fmla="?: gd8 1 -1"/>
              <a:gd name="gd11" fmla="*/ gd9 gd10 1"/>
              <a:gd name="gd12" fmla="?: gd8 16200000 5400000"/>
              <a:gd name="gd13" fmla="?: gd11 5400000 -5400000"/>
              <a:gd name="gd14" fmla="*/ gd7 -1 1"/>
              <a:gd name="gd15" fmla="*/ gd8 -1 1"/>
              <a:gd name="gd16" fmla="?: gd7 gd7 gd14"/>
              <a:gd name="gd17" fmla="?: gd8 gd8 gd15"/>
              <a:gd name="gd18" fmla="val 21600"/>
              <a:gd name="gd19" fmla="val gd1"/>
              <a:gd name="gd20" fmla="val 21600"/>
              <a:gd name="gd21" fmla="val gd2"/>
              <a:gd name="gd22" fmla="+- 0 0 gd20"/>
              <a:gd name="gd23" fmla="+- 21600 0 gd21"/>
              <a:gd name="gd24" fmla="?: gd22 1 -1"/>
              <a:gd name="gd25" fmla="?: gd23 1 -1"/>
              <a:gd name="gd26" fmla="*/ gd24 gd25 1"/>
              <a:gd name="gd27" fmla="?: gd22 10800000 0"/>
              <a:gd name="gd28" fmla="?: gd26 -5400000 5400000"/>
              <a:gd name="gd29" fmla="*/ gd22 -1 1"/>
              <a:gd name="gd30" fmla="*/ gd23 -1 1"/>
              <a:gd name="gd31" fmla="?: gd22 gd22 gd29"/>
              <a:gd name="gd32" fmla="?: gd23 gd23 gd30"/>
              <a:gd name="gd33" fmla="val 0"/>
              <a:gd name="gd34" fmla="val 21600"/>
              <a:gd name="gd35" fmla="*/ w 0 21600"/>
              <a:gd name="gd36" fmla="*/ h gd3 21600"/>
              <a:gd name="gd37" fmla="*/ w 15274 21600"/>
              <a:gd name="gd38" fmla="*/ h gd4 21600"/>
              <a:gd name="gd39" fmla="*/ w 1 1"/>
              <a:gd name="gd40" fmla="*/ h adj0 21600"/>
            </a:gdLst>
            <a:ahLst>
              <a:ahXY gdRefY="adj0" minY="0" maxY="10800">
                <a:pos x="gd39" y="gd40"/>
              </a:ahXY>
            </a:ahLst>
            <a:cxnLst/>
            <a:rect l="gd35" t="gd36" r="gd37" b="gd38"/>
            <a:pathLst>
              <a:path w="21600" h="21600" fill="norm" stroke="1" extrusionOk="0">
                <a:moveTo>
                  <a:pt x="gd5" y="gd6"/>
                </a:moveTo>
                <a:arcTo wR="gd16" hR="gd17" stAng="gd12" swAng="gd13"/>
                <a:lnTo>
                  <a:pt x="gd20" y="gd21"/>
                </a:lnTo>
                <a:arcTo wR="gd31" hR="gd32" stAng="gd27" swAng="gd28"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81" name="Shape 7181"/>
          <p:cNvSpPr>
            <a:spLocks noChangeShapeType="1" noGrp="1"/>
          </p:cNvSpPr>
          <p:nvPr/>
        </p:nvSpPr>
        <p:spPr bwMode="auto">
          <a:xfrm>
            <a:off x="1219200" y="4419600"/>
            <a:ext cx="457200" cy="762000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2160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2160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21600"/>
              <a:gd name="gd70" fmla="val 21600"/>
              <a:gd name="gd71" fmla="*/ w 13963 21600"/>
              <a:gd name="gd72" fmla="*/ h gd5 21600"/>
              <a:gd name="gd73" fmla="*/ w 21600 21600"/>
              <a:gd name="gd74" fmla="*/ h gd6 21600"/>
              <a:gd name="gd75" fmla="*/ w 1 2"/>
              <a:gd name="gd76" fmla="*/ h adj0 21600"/>
              <a:gd name="gd77" fmla="*/ w 0 1"/>
              <a:gd name="gd78" fmla="*/ h adj1 21600"/>
            </a:gdLst>
            <a:ahLst>
              <a:ahXY gdRefY="adj0" minY="0" maxY="gd9">
                <a:pos x="gd75" y="gd76"/>
              </a:ahXY>
              <a:ahXY gdRefY="adj1" minY="gd10" maxY="gd11">
                <a:pos x="gd77" y="gd78"/>
              </a:ahXY>
            </a:ahLst>
            <a:cxnLst/>
            <a:rect l="gd71" t="gd72" r="gd73" b="gd74"/>
            <a:pathLst>
              <a:path w="21600" h="21600" fill="norm" stroke="1" extrusionOk="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182" name="Shape 7182"/>
          <p:cNvSpPr>
            <a:spLocks noChangeShapeType="1" noGrp="1"/>
          </p:cNvSpPr>
          <p:nvPr/>
        </p:nvSpPr>
        <p:spPr bwMode="auto">
          <a:xfrm>
            <a:off x="2895600" y="4114800"/>
            <a:ext cx="533400" cy="1600200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0 1"/>
              <a:gd name="gd76" fmla="*/ h adj0 21600"/>
              <a:gd name="gd77" fmla="*/ w 1 1"/>
              <a:gd name="gd78" fmla="*/ h adj1 21600"/>
            </a:gdLst>
            <a:ahLst>
              <a:ahXY gdRefY="adj0" minY="0" maxY="gd9">
                <a:pos x="gd75" y="gd76"/>
              </a:ahXY>
              <a:ahXY gdRefY="adj1" minY="gd10" maxY="gd11">
                <a:pos x="gd77" y="gd78"/>
              </a:ahXY>
            </a:ahLst>
            <a:cxnLst/>
            <a:rect l="gd71" t="gd72" r="gd73" b="gd74"/>
            <a:pathLst>
              <a:path w="21600" h="21600" fill="norm" stroke="1" extrusionOk="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4" name="Shape 8194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/>
              <a:t>Figurnaya_strelka</a:t>
            </a:r>
            <a:endParaRPr/>
          </a:p>
        </p:txBody>
      </p:sp>
      <p:sp>
        <p:nvSpPr>
          <p:cNvPr id="8195" name="Shape 8195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1600200"/>
            <a:ext cx="8229600" cy="4525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8196" name="Shape 8196"/>
          <p:cNvSpPr>
            <a:spLocks noChangeShapeType="1" noGrp="1"/>
          </p:cNvSpPr>
          <p:nvPr/>
        </p:nvSpPr>
        <p:spPr bwMode="auto">
          <a:xfrm>
            <a:off x="1066800" y="2057400"/>
            <a:ext cx="1295400" cy="685800"/>
          </a:xfrm>
          <a:custGeom>
            <a:avLst>
              <a:gd name="adj0" fmla="val 1620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+- 10800 0 adj1"/>
              <a:gd name="gd5" fmla="+- 21600 0 adj0"/>
              <a:gd name="gd6" fmla="*/ gd5 gd4 10800"/>
              <a:gd name="gd7" fmla="+- 21600 0 gd6"/>
              <a:gd name="gd8" fmla="val gd1"/>
              <a:gd name="gd9" fmla="val 0"/>
              <a:gd name="gd10" fmla="val gd1"/>
              <a:gd name="gd11" fmla="val gd2"/>
              <a:gd name="gd12" fmla="val 0"/>
              <a:gd name="gd13" fmla="val gd2"/>
              <a:gd name="gd14" fmla="val 0"/>
              <a:gd name="gd15" fmla="val gd3"/>
              <a:gd name="gd16" fmla="val gd1"/>
              <a:gd name="gd17" fmla="val gd3"/>
              <a:gd name="gd18" fmla="val gd1"/>
              <a:gd name="gd19" fmla="val 21600"/>
              <a:gd name="gd20" fmla="val 21600"/>
              <a:gd name="gd21" fmla="val 10800"/>
              <a:gd name="gd22" fmla="*/ w 0 21600"/>
              <a:gd name="gd23" fmla="*/ h gd2 21600"/>
              <a:gd name="gd24" fmla="*/ w gd7 21600"/>
              <a:gd name="gd25" fmla="*/ h gd3 21600"/>
              <a:gd name="gd26" fmla="*/ w adj0 21600"/>
              <a:gd name="gd27" fmla="*/ h adj1 21600"/>
            </a:gdLst>
            <a:ahLst>
              <a:ahXY gdRefX="adj0" minX="0" maxX="21600" gdRefY="adj1" minY="0" maxY="10800">
                <a:pos x="gd26" y="gd27"/>
              </a:ahXY>
            </a:ahLst>
            <a:cxnLst/>
            <a:rect l="gd22" t="gd23" r="gd24" b="gd25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197" name="Shape 8197"/>
          <p:cNvSpPr>
            <a:spLocks noChangeShapeType="1" noGrp="1"/>
          </p:cNvSpPr>
          <p:nvPr/>
        </p:nvSpPr>
        <p:spPr bwMode="auto">
          <a:xfrm>
            <a:off x="3124200" y="2133600"/>
            <a:ext cx="11430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198" name="Shape 8198"/>
          <p:cNvSpPr>
            <a:spLocks noChangeShapeType="1" noGrp="1"/>
          </p:cNvSpPr>
          <p:nvPr/>
        </p:nvSpPr>
        <p:spPr bwMode="auto">
          <a:xfrm>
            <a:off x="4953000" y="1905000"/>
            <a:ext cx="533400" cy="1143000"/>
          </a:xfrm>
          <a:custGeom>
            <a:avLst>
              <a:gd name="adj0" fmla="val 540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*/ adj0 adj1 10800"/>
              <a:gd name="gd5" fmla="+- adj0 0 gd4"/>
              <a:gd name="gd6" fmla="val 0"/>
              <a:gd name="gd7" fmla="val gd1"/>
              <a:gd name="gd8" fmla="val gd2"/>
              <a:gd name="gd9" fmla="val gd1"/>
              <a:gd name="gd10" fmla="val gd2"/>
              <a:gd name="gd11" fmla="val 21600"/>
              <a:gd name="gd12" fmla="val gd3"/>
              <a:gd name="gd13" fmla="val 21600"/>
              <a:gd name="gd14" fmla="val gd3"/>
              <a:gd name="gd15" fmla="val gd1"/>
              <a:gd name="gd16" fmla="val 21600"/>
              <a:gd name="gd17" fmla="val gd1"/>
              <a:gd name="gd18" fmla="val 10800"/>
              <a:gd name="gd19" fmla="val 0"/>
              <a:gd name="gd20" fmla="*/ w gd2 21600"/>
              <a:gd name="gd21" fmla="*/ h gd5 21600"/>
              <a:gd name="gd22" fmla="*/ w gd3 21600"/>
              <a:gd name="gd23" fmla="*/ h 21600 21600"/>
              <a:gd name="gd24" fmla="*/ w adj1 21600"/>
              <a:gd name="gd25" fmla="*/ h adj0 21600"/>
            </a:gdLst>
            <a:ahLst>
              <a:ahXY gdRefX="adj1" minX="0" maxX="10800" gdRefY="adj0" minY="0" maxY="21600">
                <a:pos x="gd24" y="gd25"/>
              </a:ahXY>
            </a:ahLst>
            <a:cxnLst/>
            <a:rect l="gd20" t="gd21" r="gd22" b="gd23"/>
            <a:pathLst>
              <a:path w="21600" h="21600" fill="norm" stroke="1" extrusionOk="0">
                <a:moveTo>
                  <a:pt x="gd6" y="gd7"/>
                </a:moveTo>
                <a:lnTo>
                  <a:pt x="gd8" y="gd9"/>
                </a:ln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199" name="Shape 8199"/>
          <p:cNvSpPr>
            <a:spLocks noChangeShapeType="1" noGrp="1"/>
          </p:cNvSpPr>
          <p:nvPr/>
        </p:nvSpPr>
        <p:spPr bwMode="auto">
          <a:xfrm>
            <a:off x="6400800" y="1981200"/>
            <a:ext cx="457200" cy="990600"/>
          </a:xfrm>
          <a:custGeom>
            <a:avLst>
              <a:gd name="adj0" fmla="val 1620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+- 10800 0 adj1"/>
              <a:gd name="gd5" fmla="+- 21600 0 adj0"/>
              <a:gd name="gd6" fmla="*/ gd5 gd4 10800"/>
              <a:gd name="gd7" fmla="+- 21600 0 gd6"/>
              <a:gd name="gd8" fmla="val 0"/>
              <a:gd name="gd9" fmla="val gd1"/>
              <a:gd name="gd10" fmla="val gd2"/>
              <a:gd name="gd11" fmla="val gd1"/>
              <a:gd name="gd12" fmla="val gd2"/>
              <a:gd name="gd13" fmla="val 0"/>
              <a:gd name="gd14" fmla="val gd3"/>
              <a:gd name="gd15" fmla="val 0"/>
              <a:gd name="gd16" fmla="val gd3"/>
              <a:gd name="gd17" fmla="val gd1"/>
              <a:gd name="gd18" fmla="val 21600"/>
              <a:gd name="gd19" fmla="val gd1"/>
              <a:gd name="gd20" fmla="val 10800"/>
              <a:gd name="gd21" fmla="val 21600"/>
              <a:gd name="gd22" fmla="*/ w gd2 21600"/>
              <a:gd name="gd23" fmla="*/ h 0 21600"/>
              <a:gd name="gd24" fmla="*/ w gd3 21600"/>
              <a:gd name="gd25" fmla="*/ h gd7 21600"/>
              <a:gd name="gd26" fmla="*/ w adj1 21600"/>
              <a:gd name="gd27" fmla="*/ h adj0 21600"/>
            </a:gdLst>
            <a:ahLst>
              <a:ahXY gdRefX="adj1" minX="0" maxX="10800" gdRefY="adj0" minY="0" maxY="21600">
                <a:pos x="gd26" y="gd27"/>
              </a:ahXY>
            </a:ahLst>
            <a:cxnLst/>
            <a:rect l="gd22" t="gd23" r="gd24" b="gd25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0" name="Shape 8200"/>
          <p:cNvSpPr>
            <a:spLocks noChangeShapeType="1" noGrp="1"/>
          </p:cNvSpPr>
          <p:nvPr/>
        </p:nvSpPr>
        <p:spPr bwMode="auto">
          <a:xfrm>
            <a:off x="838200" y="3276600"/>
            <a:ext cx="1752599" cy="533400"/>
          </a:xfrm>
          <a:custGeom>
            <a:avLst>
              <a:gd name="adj0" fmla="val 432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0"/>
              <a:gd name="gd4" fmla="+- 21600 0 adj1"/>
              <a:gd name="gd5" fmla="*/ adj0 adj1 10800"/>
              <a:gd name="gd6" fmla="+- adj0 0 gd5"/>
              <a:gd name="gd7" fmla="+- 21600 0 gd6"/>
              <a:gd name="gd8" fmla="val 0"/>
              <a:gd name="gd9" fmla="val 10800"/>
              <a:gd name="gd10" fmla="val gd1"/>
              <a:gd name="gd11" fmla="val 21600"/>
              <a:gd name="gd12" fmla="val gd1"/>
              <a:gd name="gd13" fmla="val gd4"/>
              <a:gd name="gd14" fmla="val gd3"/>
              <a:gd name="gd15" fmla="val gd4"/>
              <a:gd name="gd16" fmla="val gd3"/>
              <a:gd name="gd17" fmla="val 21600"/>
              <a:gd name="gd18" fmla="val 21600"/>
              <a:gd name="gd19" fmla="val 10800"/>
              <a:gd name="gd20" fmla="val gd3"/>
              <a:gd name="gd21" fmla="val 0"/>
              <a:gd name="gd22" fmla="val gd3"/>
              <a:gd name="gd23" fmla="val gd2"/>
              <a:gd name="gd24" fmla="val gd1"/>
              <a:gd name="gd25" fmla="val gd2"/>
              <a:gd name="gd26" fmla="val gd1"/>
              <a:gd name="gd27" fmla="val 0"/>
              <a:gd name="gd28" fmla="*/ w gd6 21600"/>
              <a:gd name="gd29" fmla="*/ h gd2 21600"/>
              <a:gd name="gd30" fmla="*/ w gd7 21600"/>
              <a:gd name="gd31" fmla="*/ h gd4 21600"/>
              <a:gd name="gd32" fmla="*/ w adj0 21600"/>
              <a:gd name="gd33" fmla="*/ h adj1 21600"/>
            </a:gdLst>
            <a:ahLst>
              <a:ahXY gdRefX="adj0" minX="0" maxX="10800" gdRefY="adj1" minY="0" maxY="10800">
                <a:pos x="gd32" y="gd33"/>
              </a:ahXY>
            </a:ahLst>
            <a:cxnLst/>
            <a:rect l="gd28" t="gd29" r="gd30" b="gd31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1" name="Shape 8201"/>
          <p:cNvSpPr>
            <a:spLocks noChangeShapeType="1" noGrp="1"/>
          </p:cNvSpPr>
          <p:nvPr/>
        </p:nvSpPr>
        <p:spPr bwMode="auto">
          <a:xfrm>
            <a:off x="3352800" y="3124200"/>
            <a:ext cx="533400" cy="1371600"/>
          </a:xfrm>
          <a:custGeom>
            <a:avLst>
              <a:gd name="adj0" fmla="val 5400"/>
              <a:gd name="adj1" fmla="val 4320"/>
            </a:avLst>
            <a:gdLst>
              <a:gd name="gd0" fmla="val 65536"/>
              <a:gd name="gd1" fmla="val adj1"/>
              <a:gd name="gd2" fmla="val adj0"/>
              <a:gd name="gd3" fmla="+- 21600 0 adj1"/>
              <a:gd name="gd4" fmla="+- 21600 0 adj0"/>
              <a:gd name="gd5" fmla="*/ adj1 adj0 10800"/>
              <a:gd name="gd6" fmla="+- adj1 0 gd5"/>
              <a:gd name="gd7" fmla="+- 21600 0 gd6"/>
              <a:gd name="gd8" fmla="val 10800"/>
              <a:gd name="gd9" fmla="val 0"/>
              <a:gd name="gd10" fmla="val 21600"/>
              <a:gd name="gd11" fmla="val gd1"/>
              <a:gd name="gd12" fmla="val gd4"/>
              <a:gd name="gd13" fmla="val gd1"/>
              <a:gd name="gd14" fmla="val gd4"/>
              <a:gd name="gd15" fmla="val gd3"/>
              <a:gd name="gd16" fmla="val 21600"/>
              <a:gd name="gd17" fmla="val gd3"/>
              <a:gd name="gd18" fmla="val 10800"/>
              <a:gd name="gd19" fmla="val 21600"/>
              <a:gd name="gd20" fmla="val 0"/>
              <a:gd name="gd21" fmla="val gd3"/>
              <a:gd name="gd22" fmla="val gd2"/>
              <a:gd name="gd23" fmla="val gd3"/>
              <a:gd name="gd24" fmla="val gd2"/>
              <a:gd name="gd25" fmla="val gd1"/>
              <a:gd name="gd26" fmla="val 0"/>
              <a:gd name="gd27" fmla="val gd1"/>
              <a:gd name="gd28" fmla="*/ w gd2 21600"/>
              <a:gd name="gd29" fmla="*/ h gd6 21600"/>
              <a:gd name="gd30" fmla="*/ w gd4 21600"/>
              <a:gd name="gd31" fmla="*/ h gd7 21600"/>
              <a:gd name="gd32" fmla="*/ w adj0 21600"/>
              <a:gd name="gd33" fmla="*/ h adj1 21600"/>
            </a:gdLst>
            <a:ahLst>
              <a:ahXY gdRefX="adj0" minX="0" maxX="10800" gdRefY="adj1" minY="0" maxY="10800">
                <a:pos x="gd32" y="gd33"/>
              </a:ahXY>
            </a:ahLst>
            <a:cxnLst/>
            <a:rect l="gd28" t="gd29" r="gd30" b="gd31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2" name="Shape 8202"/>
          <p:cNvSpPr>
            <a:spLocks noChangeShapeType="1" noGrp="1"/>
          </p:cNvSpPr>
          <p:nvPr/>
        </p:nvSpPr>
        <p:spPr bwMode="auto">
          <a:xfrm>
            <a:off x="4648200" y="3429000"/>
            <a:ext cx="838200" cy="914400"/>
          </a:xfrm>
          <a:custGeom>
            <a:avLst>
              <a:gd name="adj0" fmla="val 6480"/>
              <a:gd name="adj1" fmla="val 8640"/>
              <a:gd name="adj2" fmla="val 432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+- 21600 0 adj0"/>
              <a:gd name="gd5" fmla="+- 21600 0 adj1"/>
              <a:gd name="gd6" fmla="+- 21600 0 adj2"/>
              <a:gd name="gd7" fmla="+- adj0 0 10800"/>
              <a:gd name="gd8" fmla="+- adj1 0 10800"/>
              <a:gd name="gd9" fmla="*/ gd8 adj2 gd7"/>
              <a:gd name="gd10" fmla="+- 21600 0 gd9"/>
              <a:gd name="gd11" fmla="val 10800"/>
              <a:gd name="gd12" fmla="val 0"/>
              <a:gd name="gd13" fmla="val gd1"/>
              <a:gd name="gd14" fmla="val gd3"/>
              <a:gd name="gd15" fmla="val gd2"/>
              <a:gd name="gd16" fmla="val gd3"/>
              <a:gd name="gd17" fmla="val gd2"/>
              <a:gd name="gd18" fmla="val gd2"/>
              <a:gd name="gd19" fmla="val gd3"/>
              <a:gd name="gd20" fmla="val gd2"/>
              <a:gd name="gd21" fmla="val gd3"/>
              <a:gd name="gd22" fmla="val gd1"/>
              <a:gd name="gd23" fmla="val 0"/>
              <a:gd name="gd24" fmla="val 10800"/>
              <a:gd name="gd25" fmla="val gd3"/>
              <a:gd name="gd26" fmla="val gd4"/>
              <a:gd name="gd27" fmla="val gd3"/>
              <a:gd name="gd28" fmla="val gd5"/>
              <a:gd name="gd29" fmla="val gd2"/>
              <a:gd name="gd30" fmla="val gd5"/>
              <a:gd name="gd31" fmla="val gd2"/>
              <a:gd name="gd32" fmla="val gd6"/>
              <a:gd name="gd33" fmla="val gd1"/>
              <a:gd name="gd34" fmla="val gd6"/>
              <a:gd name="gd35" fmla="val 10800"/>
              <a:gd name="gd36" fmla="val 21600"/>
              <a:gd name="gd37" fmla="val gd4"/>
              <a:gd name="gd38" fmla="val gd6"/>
              <a:gd name="gd39" fmla="val gd5"/>
              <a:gd name="gd40" fmla="val gd6"/>
              <a:gd name="gd41" fmla="val gd5"/>
              <a:gd name="gd42" fmla="val gd5"/>
              <a:gd name="gd43" fmla="val gd6"/>
              <a:gd name="gd44" fmla="val gd5"/>
              <a:gd name="gd45" fmla="val gd6"/>
              <a:gd name="gd46" fmla="val gd4"/>
              <a:gd name="gd47" fmla="val 21600"/>
              <a:gd name="gd48" fmla="val 10800"/>
              <a:gd name="gd49" fmla="val gd6"/>
              <a:gd name="gd50" fmla="val gd1"/>
              <a:gd name="gd51" fmla="val gd6"/>
              <a:gd name="gd52" fmla="val gd2"/>
              <a:gd name="gd53" fmla="val gd5"/>
              <a:gd name="gd54" fmla="val gd2"/>
              <a:gd name="gd55" fmla="val gd5"/>
              <a:gd name="gd56" fmla="val gd3"/>
              <a:gd name="gd57" fmla="val gd4"/>
              <a:gd name="gd58" fmla="val gd3"/>
              <a:gd name="gd59" fmla="*/ w gd9 21600"/>
              <a:gd name="gd60" fmla="*/ h gd2 21600"/>
              <a:gd name="gd61" fmla="*/ w gd10 21600"/>
              <a:gd name="gd62" fmla="*/ h gd5 21600"/>
              <a:gd name="gd63" fmla="*/ w adj0 21600"/>
              <a:gd name="gd64" fmla="*/ h 0 1"/>
              <a:gd name="gd65" fmla="*/ w adj1 21600"/>
              <a:gd name="gd66" fmla="*/ h adj2 21600"/>
            </a:gdLst>
            <a:ahLst>
              <a:ahXY gdRefX="adj0" minX="gd3" maxX="gd2">
                <a:pos x="gd63" y="gd64"/>
              </a:ahXY>
              <a:ahXY gdRefX="adj1" minX="gd1" maxX="10800" gdRefY="adj2" minY="0" maxY="gd1">
                <a:pos x="gd65" y="gd66"/>
              </a:ahXY>
            </a:ahLst>
            <a:cxnLst/>
            <a:rect l="gd59" t="gd60" r="gd61" b="gd62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3" name="Shape 8203"/>
          <p:cNvSpPr>
            <a:spLocks noChangeShapeType="1" noGrp="1"/>
          </p:cNvSpPr>
          <p:nvPr/>
        </p:nvSpPr>
        <p:spPr bwMode="auto">
          <a:xfrm>
            <a:off x="6324600" y="3429000"/>
            <a:ext cx="762000" cy="838200"/>
          </a:xfrm>
          <a:custGeom>
            <a:avLst>
              <a:gd name="adj0" fmla="val 6480"/>
              <a:gd name="adj1" fmla="val 8640"/>
              <a:gd name="adj2" fmla="val 6171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+- 21600 0 adj0"/>
              <a:gd name="gd5" fmla="+- 21600 0 adj1"/>
              <a:gd name="gd6" fmla="*/ gd1 21600 gd4"/>
              <a:gd name="gd7" fmla="*/ gd2 21600 gd4"/>
              <a:gd name="gd8" fmla="*/ gd3 gd4 21600"/>
              <a:gd name="gd9" fmla="*/ 10800 21600 gd4"/>
              <a:gd name="gd10" fmla="*/ gd5 21600 gd4"/>
              <a:gd name="gd11" fmla="+- 21600 0 gd8"/>
              <a:gd name="gd12" fmla="+- gd6 0 gd9"/>
              <a:gd name="gd13" fmla="+- gd7 0 gd9"/>
              <a:gd name="gd14" fmla="*/ gd13 gd8 gd12"/>
              <a:gd name="gd15" fmla="+- 21600 0 gd14"/>
              <a:gd name="gd16" fmla="+- gd1 0 10800"/>
              <a:gd name="gd17" fmla="+- gd2 0 10800"/>
              <a:gd name="gd18" fmla="*/ gd3 gd17 gd16"/>
              <a:gd name="gd19" fmla="val 10800"/>
              <a:gd name="gd20" fmla="val 0"/>
              <a:gd name="gd21" fmla="val gd1"/>
              <a:gd name="gd22" fmla="val gd3"/>
              <a:gd name="gd23" fmla="val gd2"/>
              <a:gd name="gd24" fmla="val gd3"/>
              <a:gd name="gd25" fmla="val gd2"/>
              <a:gd name="gd26" fmla="val gd7"/>
              <a:gd name="gd27" fmla="val gd8"/>
              <a:gd name="gd28" fmla="val gd7"/>
              <a:gd name="gd29" fmla="val gd8"/>
              <a:gd name="gd30" fmla="val gd6"/>
              <a:gd name="gd31" fmla="val 0"/>
              <a:gd name="gd32" fmla="val gd9"/>
              <a:gd name="gd33" fmla="val gd8"/>
              <a:gd name="gd34" fmla="val 21600"/>
              <a:gd name="gd35" fmla="val gd8"/>
              <a:gd name="gd36" fmla="val gd10"/>
              <a:gd name="gd37" fmla="val gd11"/>
              <a:gd name="gd38" fmla="val gd10"/>
              <a:gd name="gd39" fmla="val gd11"/>
              <a:gd name="gd40" fmla="val 21600"/>
              <a:gd name="gd41" fmla="val 21600"/>
              <a:gd name="gd42" fmla="val gd9"/>
              <a:gd name="gd43" fmla="val gd11"/>
              <a:gd name="gd44" fmla="val gd6"/>
              <a:gd name="gd45" fmla="val gd11"/>
              <a:gd name="gd46" fmla="val gd7"/>
              <a:gd name="gd47" fmla="val gd5"/>
              <a:gd name="gd48" fmla="val gd7"/>
              <a:gd name="gd49" fmla="val gd5"/>
              <a:gd name="gd50" fmla="val gd3"/>
              <a:gd name="gd51" fmla="val gd4"/>
              <a:gd name="gd52" fmla="val gd3"/>
              <a:gd name="gd53" fmla="*/ w gd14 21600"/>
              <a:gd name="gd54" fmla="*/ h gd7 21600"/>
              <a:gd name="gd55" fmla="*/ w gd15 21600"/>
              <a:gd name="gd56" fmla="*/ h gd10 21600"/>
              <a:gd name="gd57" fmla="*/ w adj0 21600"/>
              <a:gd name="gd58" fmla="*/ h 0 1"/>
              <a:gd name="gd59" fmla="*/ w adj1 21600"/>
              <a:gd name="gd60" fmla="*/ h adj2 21600"/>
            </a:gdLst>
            <a:ahLst>
              <a:ahXY gdRefX="adj0" minX="gd3" maxX="gd2">
                <a:pos x="gd57" y="gd58"/>
              </a:ahXY>
              <a:ahXY gdRefX="adj1" minX="gd1" maxX="10800" gdRefY="adj2" minY="0" maxY="gd6">
                <a:pos x="gd59" y="gd60"/>
              </a:ahXY>
            </a:ahLst>
            <a:cxnLst/>
            <a:rect l="gd53" t="gd54" r="gd55" b="gd56"/>
            <a:pathLst>
              <a:path w="21600" h="21600" fill="norm" stroke="1" extrusionOk="0"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4" name="Shape 8204"/>
          <p:cNvSpPr>
            <a:spLocks noChangeShapeType="1" noGrp="1"/>
          </p:cNvSpPr>
          <p:nvPr/>
        </p:nvSpPr>
        <p:spPr bwMode="auto">
          <a:xfrm>
            <a:off x="990600" y="4800600"/>
            <a:ext cx="762000" cy="914400"/>
          </a:xfrm>
          <a:custGeom>
            <a:avLst/>
            <a:gdLst>
              <a:gd name="gd0" fmla="val 65536"/>
              <a:gd name="gd1" fmla="val 21600"/>
              <a:gd name="gd2" fmla="val 6079"/>
              <a:gd name="gd3" fmla="val 15126"/>
              <a:gd name="gd4" fmla="val 0"/>
              <a:gd name="gd5" fmla="+- gd3 0 0"/>
              <a:gd name="gd6" fmla="+- gd4 2912 0"/>
              <a:gd name="gd7" fmla="val 12427"/>
              <a:gd name="gd8" fmla="val 2912"/>
              <a:gd name="gd9" fmla="val 0"/>
              <a:gd name="gd10" fmla="val 12158"/>
              <a:gd name="gd11" fmla="+- gd9 0 0"/>
              <a:gd name="gd12" fmla="+- gd10 9442 0"/>
              <a:gd name="gd13" fmla="val 6474"/>
              <a:gd name="gd14" fmla="val 21600"/>
              <a:gd name="gd15" fmla="+- gd13 0 0"/>
              <a:gd name="gd16" fmla="+- gd14 -9442 0"/>
              <a:gd name="gd17" fmla="val 12427"/>
              <a:gd name="gd18" fmla="val 9246"/>
              <a:gd name="gd19" fmla="+- gd17 2699 0"/>
              <a:gd name="gd20" fmla="+- gd18 0 0"/>
              <a:gd name="gd21" fmla="val 15126"/>
              <a:gd name="gd22" fmla="val 12158"/>
              <a:gd name="gd23" fmla="val 21600"/>
              <a:gd name="gd24" fmla="val 6079"/>
              <a:gd name="gd25" fmla="*/ w 12427 21600"/>
              <a:gd name="gd26" fmla="*/ h 2912 21600"/>
              <a:gd name="gd27" fmla="*/ w 18227 21600"/>
              <a:gd name="gd28" fmla="*/ h 9246 21600"/>
            </a:gdLst>
            <a:ahLst/>
            <a:cxnLst/>
            <a:rect l="gd25" t="gd26" r="gd27" b="gd28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ubicBezTo>
                  <a:pt x="5564" y="2912"/>
                  <a:pt x="0" y="7052"/>
                  <a:pt x="0" y="12158"/>
                </a:cubicBez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cubicBezTo>
                  <a:pt x="6474" y="10550"/>
                  <a:pt x="9139" y="9246"/>
                  <a:pt x="12427" y="9246"/>
                </a:cubicBez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5" name="Shape 8205"/>
          <p:cNvSpPr>
            <a:spLocks noChangeShapeType="1" noGrp="1"/>
          </p:cNvSpPr>
          <p:nvPr/>
        </p:nvSpPr>
        <p:spPr bwMode="auto">
          <a:xfrm>
            <a:off x="2743200" y="4876800"/>
            <a:ext cx="762000" cy="914400"/>
          </a:xfrm>
          <a:custGeom>
            <a:avLst/>
            <a:gdLst>
              <a:gd name="gd0" fmla="val 65536"/>
              <a:gd name="gd1" fmla="val 15662"/>
              <a:gd name="gd2" fmla="val 14285"/>
              <a:gd name="gd3" fmla="val 21600"/>
              <a:gd name="gd4" fmla="val 8310"/>
              <a:gd name="gd5" fmla="+- gd3 -2970 0"/>
              <a:gd name="gd6" fmla="+- gd4 0 0"/>
              <a:gd name="gd7" fmla="+- 9250 0 gd5"/>
              <a:gd name="gd8" fmla="+- 0 0 gd6"/>
              <a:gd name="gd9" fmla="?: gd7 1 -1"/>
              <a:gd name="gd10" fmla="?: gd8 1 -1"/>
              <a:gd name="gd11" fmla="*/ gd9 gd10 1"/>
              <a:gd name="gd12" fmla="?: gd7 10800000 0"/>
              <a:gd name="gd13" fmla="?: gd11 -5400000 5400000"/>
              <a:gd name="gd14" fmla="*/ gd7 -1 1"/>
              <a:gd name="gd15" fmla="*/ gd8 -1 1"/>
              <a:gd name="gd16" fmla="?: gd7 gd7 gd14"/>
              <a:gd name="gd17" fmla="?: gd8 gd8 gd15"/>
              <a:gd name="gd18" fmla="val 9250"/>
              <a:gd name="gd19" fmla="val 0"/>
              <a:gd name="gd20" fmla="+- 0 0 gd18"/>
              <a:gd name="gd21" fmla="+- 8485 0 gd19"/>
              <a:gd name="gd22" fmla="?: gd20 1 -1"/>
              <a:gd name="gd23" fmla="?: gd21 1 -1"/>
              <a:gd name="gd24" fmla="*/ gd22 gd23 1"/>
              <a:gd name="gd25" fmla="?: gd21 16200000 5400000"/>
              <a:gd name="gd26" fmla="?: gd24 5400000 -5400000"/>
              <a:gd name="gd27" fmla="*/ gd20 -1 1"/>
              <a:gd name="gd28" fmla="*/ gd21 -1 1"/>
              <a:gd name="gd29" fmla="?: gd20 gd20 gd27"/>
              <a:gd name="gd30" fmla="?: gd21 gd21 gd28"/>
              <a:gd name="gd31" fmla="val 0"/>
              <a:gd name="gd32" fmla="val 8485"/>
              <a:gd name="gd33" fmla="val 0"/>
              <a:gd name="gd34" fmla="val 21600"/>
              <a:gd name="gd35" fmla="+- gd33 6110 0"/>
              <a:gd name="gd36" fmla="+- gd34 0 0"/>
              <a:gd name="gd37" fmla="val 6110"/>
              <a:gd name="gd38" fmla="val 8310"/>
              <a:gd name="gd39" fmla="+- 8907 0 gd37"/>
              <a:gd name="gd40" fmla="+- 5842 0 gd38"/>
              <a:gd name="gd41" fmla="?: gd39 1 -1"/>
              <a:gd name="gd42" fmla="?: gd40 1 -1"/>
              <a:gd name="gd43" fmla="*/ gd41 gd42 1"/>
              <a:gd name="gd44" fmla="?: gd39 10800000 0"/>
              <a:gd name="gd45" fmla="?: gd43 -5400000 5400000"/>
              <a:gd name="gd46" fmla="*/ gd39 -1 1"/>
              <a:gd name="gd47" fmla="*/ gd40 -1 1"/>
              <a:gd name="gd48" fmla="?: gd39 gd39 gd46"/>
              <a:gd name="gd49" fmla="?: gd40 gd40 gd47"/>
              <a:gd name="gd50" fmla="val 8907"/>
              <a:gd name="gd51" fmla="val 5842"/>
              <a:gd name="gd52" fmla="val 9725"/>
              <a:gd name="gd53" fmla="val 5842"/>
              <a:gd name="gd54" fmla="+- 12520 0 gd52"/>
              <a:gd name="gd55" fmla="+- 8310 0 gd53"/>
              <a:gd name="gd56" fmla="?: gd54 1 -1"/>
              <a:gd name="gd57" fmla="?: gd55 1 -1"/>
              <a:gd name="gd58" fmla="*/ gd56 gd57 1"/>
              <a:gd name="gd59" fmla="?: gd55 16200000 5400000"/>
              <a:gd name="gd60" fmla="?: gd58 5400000 -5400000"/>
              <a:gd name="gd61" fmla="*/ gd54 -1 1"/>
              <a:gd name="gd62" fmla="*/ gd55 -1 1"/>
              <a:gd name="gd63" fmla="?: gd54 gd54 gd61"/>
              <a:gd name="gd64" fmla="?: gd55 gd55 gd62"/>
              <a:gd name="gd65" fmla="val 12520"/>
              <a:gd name="gd66" fmla="val 8310"/>
              <a:gd name="gd67" fmla="val 9725"/>
              <a:gd name="gd68" fmla="val 8310"/>
              <a:gd name="gd69" fmla="*/ w 0 21600"/>
              <a:gd name="gd70" fmla="*/ h 8310 21600"/>
              <a:gd name="gd71" fmla="*/ w 6110 21600"/>
              <a:gd name="gd72" fmla="*/ h 21600 21600"/>
            </a:gdLst>
            <a:ahLst/>
            <a:cxnLst/>
            <a:rect l="gd69" t="gd70" r="gd71" b="gd7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arcTo wR="gd16" hR="gd17" stAng="gd12" swAng="gd13"/>
                <a:arcTo wR="gd29" hR="gd30" stAng="gd25" swAng="gd26"/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arcTo wR="gd48" hR="gd49" stAng="gd44" swAng="gd45"/>
                <a:lnTo>
                  <a:pt x="gd52" y="gd53"/>
                </a:lnTo>
                <a:arcTo wR="gd63" hR="gd64" stAng="gd59" swAng="gd60"/>
                <a:lnTo>
                  <a:pt x="gd67" y="gd6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6" name="Shape 8206"/>
          <p:cNvSpPr>
            <a:spLocks noChangeShapeType="1" noGrp="1"/>
          </p:cNvSpPr>
          <p:nvPr/>
        </p:nvSpPr>
        <p:spPr bwMode="auto">
          <a:xfrm>
            <a:off x="3962400" y="4876800"/>
            <a:ext cx="609600" cy="1143000"/>
          </a:xfrm>
          <a:custGeom>
            <a:avLst>
              <a:gd name="adj0" fmla="val 9257"/>
              <a:gd name="adj1" fmla="val 18514"/>
              <a:gd name="adj2" fmla="val 6171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*/ adj0 1 2"/>
              <a:gd name="gd5" fmla="+- gd4 10800 0"/>
              <a:gd name="gd6" fmla="+- 21600 adj0 adj1"/>
              <a:gd name="gd7" fmla="+- adj1 adj2 0"/>
              <a:gd name="gd8" fmla="*/ gd7 1 2"/>
              <a:gd name="gd9" fmla="*/ adj1 2 1"/>
              <a:gd name="gd10" fmla="+- gd9 0 21600"/>
              <a:gd name="gd11" fmla="+- gd6 0 gd5"/>
              <a:gd name="gd12" fmla="+- adj0 0 gd5"/>
              <a:gd name="gd13" fmla="*/ gd3 gd11 gd12"/>
              <a:gd name="gd14" fmla="val gd5"/>
              <a:gd name="gd15" fmla="val 0"/>
              <a:gd name="gd16" fmla="val gd1"/>
              <a:gd name="gd17" fmla="val gd3"/>
              <a:gd name="gd18" fmla="val gd6"/>
              <a:gd name="gd19" fmla="val gd3"/>
              <a:gd name="gd20" fmla="val gd6"/>
              <a:gd name="gd21" fmla="val gd6"/>
              <a:gd name="gd22" fmla="val gd3"/>
              <a:gd name="gd23" fmla="val gd6"/>
              <a:gd name="gd24" fmla="val gd3"/>
              <a:gd name="gd25" fmla="val gd1"/>
              <a:gd name="gd26" fmla="val 0"/>
              <a:gd name="gd27" fmla="val gd5"/>
              <a:gd name="gd28" fmla="val gd3"/>
              <a:gd name="gd29" fmla="val 21600"/>
              <a:gd name="gd30" fmla="val gd3"/>
              <a:gd name="gd31" fmla="val gd2"/>
              <a:gd name="gd32" fmla="val gd2"/>
              <a:gd name="gd33" fmla="val gd2"/>
              <a:gd name="gd34" fmla="val gd2"/>
              <a:gd name="gd35" fmla="val gd3"/>
              <a:gd name="gd36" fmla="val 21600"/>
              <a:gd name="gd37" fmla="val gd3"/>
              <a:gd name="gd38" fmla="*/ w gd13 21600"/>
              <a:gd name="gd39" fmla="*/ h gd6 21600"/>
              <a:gd name="gd40" fmla="*/ w gd2 21600"/>
              <a:gd name="gd41" fmla="*/ h gd2 21600"/>
              <a:gd name="gd42" fmla="*/ w adj0 21600"/>
              <a:gd name="gd43" fmla="*/ h 0 1"/>
              <a:gd name="gd44" fmla="*/ w adj1 21600"/>
              <a:gd name="gd45" fmla="*/ h adj2 21600"/>
            </a:gdLst>
            <a:ahLst>
              <a:ahXY gdRefX="adj0" minX="gd3" maxX="gd10">
                <a:pos x="gd42" y="gd43"/>
              </a:ahXY>
              <a:ahXY gdRefX="adj1" minX="gd5" maxX="21600" gdRefY="adj2" minY="0" maxY="gd1">
                <a:pos x="gd44" y="gd45"/>
              </a:ahXY>
            </a:ahLst>
            <a:cxnLst/>
            <a:rect l="gd38" t="gd39" r="gd40" b="gd41"/>
            <a:pathLst>
              <a:path w="21600" h="21600" fill="norm" stroke="1" extrusionOk="0">
                <a:moveTo>
                  <a:pt x="gd14" y="gd15"/>
                </a:move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lnTo>
                  <a:pt x="gd28" y="gd29"/>
                </a:lnTo>
                <a:lnTo>
                  <a:pt x="gd30" y="gd31"/>
                </a:lnTo>
                <a:lnTo>
                  <a:pt x="gd32" y="gd33"/>
                </a:lnTo>
                <a:lnTo>
                  <a:pt x="gd34" y="gd35"/>
                </a:lnTo>
                <a:lnTo>
                  <a:pt x="gd36" y="gd37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207" name="Shape 8207"/>
          <p:cNvSpPr>
            <a:spLocks noChangeShapeType="1" noGrp="1"/>
          </p:cNvSpPr>
          <p:nvPr/>
        </p:nvSpPr>
        <p:spPr bwMode="auto">
          <a:xfrm>
            <a:off x="5105400" y="4724399"/>
            <a:ext cx="1295400" cy="1066800"/>
          </a:xfrm>
          <a:custGeom>
            <a:avLst>
              <a:gd name="adj0" fmla="val 9257"/>
              <a:gd name="adj1" fmla="val 18514"/>
              <a:gd name="adj2" fmla="val 72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*/ adj0 1 2"/>
              <a:gd name="gd5" fmla="+- gd4 10800 0"/>
              <a:gd name="gd6" fmla="+- 21600 adj0 adj1"/>
              <a:gd name="gd7" fmla="+- adj1 adj2 0"/>
              <a:gd name="gd8" fmla="*/ gd7 1 2"/>
              <a:gd name="gd9" fmla="*/ adj1 2 1"/>
              <a:gd name="gd10" fmla="+- gd9 0 21600"/>
              <a:gd name="gd11" fmla="*/ 21600 gd1 gd2"/>
              <a:gd name="gd12" fmla="*/ 21600 gd5 gd2"/>
              <a:gd name="gd13" fmla="*/ 21600 gd6 gd2"/>
              <a:gd name="gd14" fmla="*/ 21600 gd8 gd2"/>
              <a:gd name="gd15" fmla="*/ adj1 1 2"/>
              <a:gd name="gd16" fmla="+- gd6 0 gd5"/>
              <a:gd name="gd17" fmla="+- gd1 0 gd5"/>
              <a:gd name="gd18" fmla="*/ gd3 gd16 gd17"/>
              <a:gd name="gd19" fmla="val gd5"/>
              <a:gd name="gd20" fmla="val 0"/>
              <a:gd name="gd21" fmla="val gd1"/>
              <a:gd name="gd22" fmla="val gd3"/>
              <a:gd name="gd23" fmla="val gd6"/>
              <a:gd name="gd24" fmla="val gd3"/>
              <a:gd name="gd25" fmla="val gd6"/>
              <a:gd name="gd26" fmla="val gd13"/>
              <a:gd name="gd27" fmla="val 0"/>
              <a:gd name="gd28" fmla="val gd13"/>
              <a:gd name="gd29" fmla="val 0"/>
              <a:gd name="gd30" fmla="val 21600"/>
              <a:gd name="gd31" fmla="val gd2"/>
              <a:gd name="gd32" fmla="val 21600"/>
              <a:gd name="gd33" fmla="val gd2"/>
              <a:gd name="gd34" fmla="val gd3"/>
              <a:gd name="gd35" fmla="val 21600"/>
              <a:gd name="gd36" fmla="val gd3"/>
              <a:gd name="gd37" fmla="*/ w 0 21600"/>
              <a:gd name="gd38" fmla="*/ h gd13 21600"/>
              <a:gd name="gd39" fmla="*/ w gd2 21600"/>
              <a:gd name="gd40" fmla="*/ h 21600 21600"/>
              <a:gd name="gd41" fmla="*/ w adj0 21600"/>
              <a:gd name="gd42" fmla="*/ h 0 1"/>
              <a:gd name="gd43" fmla="*/ w adj1 21600"/>
              <a:gd name="gd44" fmla="*/ h adj2 21600"/>
            </a:gdLst>
            <a:ahLst>
              <a:ahXY gdRefX="adj0" minX="gd3" maxX="gd10">
                <a:pos x="gd41" y="gd42"/>
              </a:ahXY>
              <a:ahXY gdRefX="adj1" minX="gd5" maxX="21600" gdRefY="adj2" minY="0" maxY="gd1">
                <a:pos x="gd43" y="gd44"/>
              </a:ahXY>
            </a:ahLst>
            <a:cxnLst/>
            <a:rect l="gd37" t="gd38" r="gd39" b="gd40"/>
            <a:pathLst>
              <a:path w="21600" h="21600" fill="norm" stroke="1" extrusionOk="0">
                <a:moveTo>
                  <a:pt x="gd19" y="gd20"/>
                </a:move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9" name="Shape 9219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457200"/>
            <a:ext cx="8229600" cy="56689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9220" name="Shape 9220"/>
          <p:cNvSpPr>
            <a:spLocks noChangeShapeType="1" noGrp="1"/>
          </p:cNvSpPr>
          <p:nvPr/>
        </p:nvSpPr>
        <p:spPr bwMode="auto">
          <a:xfrm>
            <a:off x="838200" y="838200"/>
            <a:ext cx="533400" cy="1219200"/>
          </a:xfrm>
          <a:custGeom>
            <a:avLst>
              <a:gd name="adj0" fmla="val 12960"/>
              <a:gd name="adj1" fmla="val 19440"/>
              <a:gd name="adj2" fmla="val 144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+- adj0 21600 adj1"/>
              <a:gd name="gd5" fmla="*/ gd4 1 2"/>
              <a:gd name="gd6" fmla="+- adj1 adj1 21600"/>
              <a:gd name="gd7" fmla="+- gd6 adj1 adj0"/>
              <a:gd name="gd8" fmla="*/ gd7 1 2"/>
              <a:gd name="gd9" fmla="+- 21600 adj0 0"/>
              <a:gd name="gd10" fmla="*/ gd9 1 2"/>
              <a:gd name="gd11" fmla="+- 21600 0 adj2"/>
              <a:gd name="gd12" fmla="*/ gd11 gd11 1"/>
              <a:gd name="gd13" fmla="*/ 21600 21600 1"/>
              <a:gd name="gd14" fmla="*/ 1 gd12 gd13"/>
              <a:gd name="gd15" fmla="+- 0 1 gd14"/>
              <a:gd name="gd16" fmla="sqrt gd15"/>
              <a:gd name="gd17" fmla="*/ gd5 gd16 1"/>
              <a:gd name="gd18" fmla="+- gd5 gd17 0"/>
              <a:gd name="gd19" fmla="+- gd18 adj1 21600"/>
              <a:gd name="gd20" fmla="+- gd8 gd17 0"/>
              <a:gd name="gd21" fmla="+- gd19 21600 adj0"/>
              <a:gd name="gd22" fmla="+- gd6 0 adj0"/>
              <a:gd name="gd23" fmla="*/ gd22 1 2"/>
              <a:gd name="gd24" fmla="+- gd5 gd8 0"/>
              <a:gd name="gd25" fmla="*/ gd24 1 2"/>
              <a:gd name="gd26" fmla="+- adj0 adj1 21600"/>
              <a:gd name="gd27" fmla="*/ gd26 1 2"/>
              <a:gd name="gd28" fmla="+- gd25 0 gd27"/>
              <a:gd name="gd29" fmla="val 21600"/>
              <a:gd name="gd30" fmla="val 21600"/>
              <a:gd name="gd31" fmla="*/ 21600 2 1"/>
              <a:gd name="gd32" fmla="+- gd25 0 gd5"/>
              <a:gd name="gd33" fmla="*/ gd32 gd32 1"/>
              <a:gd name="gd34" fmla="*/ gd5 gd5 1"/>
              <a:gd name="gd35" fmla="*/ 1 gd33 gd34"/>
              <a:gd name="gd36" fmla="+- 0 1 gd35"/>
              <a:gd name="gd37" fmla="sqrt gd36"/>
              <a:gd name="gd38" fmla="*/ 21600 gd37 1"/>
              <a:gd name="gd39" fmla="+- 21600 0 gd38"/>
              <a:gd name="gd40" fmla="+- gd10 128 0"/>
              <a:gd name="gd41" fmla="*/ gd6 1 2"/>
              <a:gd name="gd42" fmla="+- gd6 0 128"/>
              <a:gd name="gd43" fmla="+- adj0 gd25 gd19"/>
              <a:gd name="gd44" fmla="*/ gd28 gd28 1"/>
              <a:gd name="gd45" fmla="*/ gd5 gd5 1"/>
              <a:gd name="gd46" fmla="*/ 1 gd44 gd45"/>
              <a:gd name="gd47" fmla="+- 0 1 gd46"/>
              <a:gd name="gd48" fmla="sqrt gd47"/>
              <a:gd name="gd49" fmla="*/ 21600 gd48 1"/>
              <a:gd name="gd50" fmla="+- 21600 0 adj0"/>
              <a:gd name="gd51" fmla="*/ gd50 1 2"/>
              <a:gd name="gd52" fmla="*/ 21600 21600 1"/>
              <a:gd name="gd53" fmla="*/ gd11 gd11 1"/>
              <a:gd name="gd54" fmla="+- gd52 0 gd53"/>
              <a:gd name="gd55" fmla="sqrt gd54"/>
              <a:gd name="gd56" fmla="+- gd55 21600 0"/>
              <a:gd name="gd57" fmla="*/ 21600 21600 gd56"/>
              <a:gd name="gd58" fmla="+- gd57 64 0"/>
              <a:gd name="gd59" fmla="*/ adj0 1 2"/>
              <a:gd name="gd60" fmla="*/ gd51 gd51 1"/>
              <a:gd name="gd61" fmla="*/ gd59 gd59 1"/>
              <a:gd name="gd62" fmla="*/ 1 gd60 gd61"/>
              <a:gd name="gd63" fmla="+- 0 1 gd62"/>
              <a:gd name="gd64" fmla="sqrt gd63"/>
              <a:gd name="gd65" fmla="*/ 21600 gd64 1"/>
              <a:gd name="gd66" fmla="+- 21600 0 gd65"/>
              <a:gd name="gd67" fmla="+- gd66 64 0"/>
              <a:gd name="gd68" fmla="*/ gd5 1 2"/>
              <a:gd name="gd69" fmla="+- adj1 0 gd68"/>
              <a:gd name="gd70" fmla="*/ 21600 4390 32768"/>
              <a:gd name="gd71" fmla="*/ 21600 28378 32768"/>
              <a:gd name="gd72" fmla="+- gd31 0 0"/>
              <a:gd name="gd73" fmla="+- gd4 0 0"/>
              <a:gd name="gd74" fmla="*/ gd72 1 2"/>
              <a:gd name="gd75" fmla="*/ gd73 1 2"/>
              <a:gd name="gd76" fmla="+- 0 gd74 0"/>
              <a:gd name="gd77" fmla="+- 0 gd75 0"/>
              <a:gd name="gd78" fmla="+- gd30 0 gd76"/>
              <a:gd name="gd79" fmla="+- 0 0 gd77"/>
              <a:gd name="gd80" fmla="?: gd78 1 -1"/>
              <a:gd name="gd81" fmla="?: gd79 1 -1"/>
              <a:gd name="gd82" fmla="*/ gd79 1 gd78"/>
              <a:gd name="gd83" fmla="at2 1 gd82"/>
              <a:gd name="gd84" fmla="cos 1 gd83"/>
              <a:gd name="gd85" fmla="*/ gd84 gd84 1"/>
              <a:gd name="gd86" fmla="*/ gd75 gd75 1"/>
              <a:gd name="gd87" fmla="*/ gd86 gd85 1"/>
              <a:gd name="gd88" fmla="sin 1 gd83"/>
              <a:gd name="gd89" fmla="*/ gd88 gd88 1"/>
              <a:gd name="gd90" fmla="*/ gd74 gd74 1"/>
              <a:gd name="gd91" fmla="*/ gd90 gd89 1"/>
              <a:gd name="gd92" fmla="+- gd91 gd87 0"/>
              <a:gd name="gd93" fmla="sqrt gd92"/>
              <a:gd name="gd94" fmla="*/ gd74 gd75 gd93"/>
              <a:gd name="gd95" fmla="?: gd78 0 10800000"/>
              <a:gd name="gd96" fmla="*/ gd80 gd81 1"/>
              <a:gd name="gd97" fmla="*/ gd83 -1 1"/>
              <a:gd name="gd98" fmla="?: gd83 gd83 gd97"/>
              <a:gd name="gd99" fmla="*/ gd98 gd96 1"/>
              <a:gd name="gd100" fmla="+- gd99 gd95 0"/>
              <a:gd name="gd101" fmla="*/ gd94 gd84 1"/>
              <a:gd name="gd102" fmla="*/ gd80 gd101 1"/>
              <a:gd name="gd103" fmla="+- gd76 gd102 0"/>
              <a:gd name="gd104" fmla="*/ gd88 -1 1"/>
              <a:gd name="gd105" fmla="?: gd88 gd88 gd104"/>
              <a:gd name="gd106" fmla="*/ gd94 gd105 1"/>
              <a:gd name="gd107" fmla="*/ gd81 gd106 1"/>
              <a:gd name="gd108" fmla="+- gd77 gd107 0"/>
              <a:gd name="gd109" fmla="+- 0 0 gd76"/>
              <a:gd name="gd110" fmla="+- gd5 0 gd77"/>
              <a:gd name="gd111" fmla="?: gd109 1 -1"/>
              <a:gd name="gd112" fmla="?: gd110 1 -1"/>
              <a:gd name="gd113" fmla="*/ gd110 1 gd109"/>
              <a:gd name="gd114" fmla="at2 1 gd113"/>
              <a:gd name="gd115" fmla="cos 1 gd114"/>
              <a:gd name="gd116" fmla="*/ gd115 gd115 1"/>
              <a:gd name="gd117" fmla="*/ gd75 gd75 1"/>
              <a:gd name="gd118" fmla="*/ gd117 gd116 1"/>
              <a:gd name="gd119" fmla="sin 1 gd114"/>
              <a:gd name="gd120" fmla="*/ gd119 gd119 1"/>
              <a:gd name="gd121" fmla="*/ gd74 gd74 1"/>
              <a:gd name="gd122" fmla="*/ gd121 gd120 1"/>
              <a:gd name="gd123" fmla="+- gd122 gd118 0"/>
              <a:gd name="gd124" fmla="sqrt gd123"/>
              <a:gd name="gd125" fmla="*/ gd74 gd75 gd124"/>
              <a:gd name="gd126" fmla="?: gd109 0 10800000"/>
              <a:gd name="gd127" fmla="*/ gd111 gd112 1"/>
              <a:gd name="gd128" fmla="*/ gd114 -1 1"/>
              <a:gd name="gd129" fmla="?: gd114 gd114 gd128"/>
              <a:gd name="gd130" fmla="*/ gd129 gd127 1"/>
              <a:gd name="gd131" fmla="+- gd130 gd126 0"/>
              <a:gd name="gd132" fmla="*/ gd125 gd115 1"/>
              <a:gd name="gd133" fmla="*/ gd111 gd132 1"/>
              <a:gd name="gd134" fmla="+- gd76 gd133 0"/>
              <a:gd name="gd135" fmla="*/ gd119 -1 1"/>
              <a:gd name="gd136" fmla="?: gd119 gd119 gd135"/>
              <a:gd name="gd137" fmla="*/ gd125 gd136 1"/>
              <a:gd name="gd138" fmla="*/ gd112 gd137 1"/>
              <a:gd name="gd139" fmla="+- gd77 gd138 0"/>
              <a:gd name="gd140" fmla="+- gd100 0 gd131"/>
              <a:gd name="gd141" fmla="*/ gd140 -1 1"/>
              <a:gd name="gd142" fmla="+- gd100 21600000 gd131"/>
              <a:gd name="gd143" fmla="*/ gd142 -1 1"/>
              <a:gd name="gd144" fmla="?: gd140 gd141 gd143"/>
              <a:gd name="gd145" fmla="*/ gd72 1 2"/>
              <a:gd name="gd146" fmla="*/ gd73 1 2"/>
              <a:gd name="gd147" fmla="val gd134"/>
              <a:gd name="gd148" fmla="val gd139"/>
              <a:gd name="gd149" fmla="+- gd31 0 0"/>
              <a:gd name="gd150" fmla="+- gd2 0 gd22"/>
              <a:gd name="gd151" fmla="*/ gd149 1 2"/>
              <a:gd name="gd152" fmla="*/ gd150 1 2"/>
              <a:gd name="gd153" fmla="+- 0 gd151 0"/>
              <a:gd name="gd154" fmla="+- gd22 gd152 0"/>
              <a:gd name="gd155" fmla="+- 0 0 gd153"/>
              <a:gd name="gd156" fmla="+- gd8 0 gd154"/>
              <a:gd name="gd157" fmla="?: gd155 1 -1"/>
              <a:gd name="gd158" fmla="?: gd156 1 -1"/>
              <a:gd name="gd159" fmla="*/ gd156 1 gd155"/>
              <a:gd name="gd160" fmla="at2 1 gd159"/>
              <a:gd name="gd161" fmla="cos 1 gd160"/>
              <a:gd name="gd162" fmla="*/ gd161 gd161 1"/>
              <a:gd name="gd163" fmla="*/ gd152 gd152 1"/>
              <a:gd name="gd164" fmla="*/ gd163 gd162 1"/>
              <a:gd name="gd165" fmla="sin 1 gd160"/>
              <a:gd name="gd166" fmla="*/ gd165 gd165 1"/>
              <a:gd name="gd167" fmla="*/ gd151 gd151 1"/>
              <a:gd name="gd168" fmla="*/ gd167 gd166 1"/>
              <a:gd name="gd169" fmla="+- gd168 gd164 0"/>
              <a:gd name="gd170" fmla="sqrt gd169"/>
              <a:gd name="gd171" fmla="*/ gd151 gd152 gd170"/>
              <a:gd name="gd172" fmla="?: gd155 0 10800000"/>
              <a:gd name="gd173" fmla="*/ gd157 gd158 1"/>
              <a:gd name="gd174" fmla="*/ gd160 -1 1"/>
              <a:gd name="gd175" fmla="?: gd160 gd160 gd174"/>
              <a:gd name="gd176" fmla="*/ gd175 gd173 1"/>
              <a:gd name="gd177" fmla="+- gd176 gd172 0"/>
              <a:gd name="gd178" fmla="*/ gd171 gd161 1"/>
              <a:gd name="gd179" fmla="*/ gd157 gd178 1"/>
              <a:gd name="gd180" fmla="+- gd153 gd179 0"/>
              <a:gd name="gd181" fmla="*/ gd165 -1 1"/>
              <a:gd name="gd182" fmla="?: gd165 gd165 gd181"/>
              <a:gd name="gd183" fmla="*/ gd171 gd182 1"/>
              <a:gd name="gd184" fmla="*/ gd158 gd183 1"/>
              <a:gd name="gd185" fmla="+- gd154 gd184 0"/>
              <a:gd name="gd186" fmla="+- gd3 0 gd153"/>
              <a:gd name="gd187" fmla="+- gd20 0 gd154"/>
              <a:gd name="gd188" fmla="?: gd186 1 -1"/>
              <a:gd name="gd189" fmla="?: gd187 1 -1"/>
              <a:gd name="gd190" fmla="*/ gd187 1 gd186"/>
              <a:gd name="gd191" fmla="at2 1 gd190"/>
              <a:gd name="gd192" fmla="cos 1 gd191"/>
              <a:gd name="gd193" fmla="*/ gd192 gd192 1"/>
              <a:gd name="gd194" fmla="*/ gd152 gd152 1"/>
              <a:gd name="gd195" fmla="*/ gd194 gd193 1"/>
              <a:gd name="gd196" fmla="sin 1 gd191"/>
              <a:gd name="gd197" fmla="*/ gd196 gd196 1"/>
              <a:gd name="gd198" fmla="*/ gd151 gd151 1"/>
              <a:gd name="gd199" fmla="*/ gd198 gd197 1"/>
              <a:gd name="gd200" fmla="+- gd199 gd195 0"/>
              <a:gd name="gd201" fmla="sqrt gd200"/>
              <a:gd name="gd202" fmla="*/ gd151 gd152 gd201"/>
              <a:gd name="gd203" fmla="?: gd186 0 10800000"/>
              <a:gd name="gd204" fmla="*/ gd188 gd189 1"/>
              <a:gd name="gd205" fmla="*/ gd191 -1 1"/>
              <a:gd name="gd206" fmla="?: gd191 gd191 gd205"/>
              <a:gd name="gd207" fmla="*/ gd206 gd204 1"/>
              <a:gd name="gd208" fmla="+- gd207 gd203 0"/>
              <a:gd name="gd209" fmla="*/ gd202 gd192 1"/>
              <a:gd name="gd210" fmla="*/ gd188 gd209 1"/>
              <a:gd name="gd211" fmla="+- gd153 gd210 0"/>
              <a:gd name="gd212" fmla="*/ gd196 -1 1"/>
              <a:gd name="gd213" fmla="?: gd196 gd196 gd212"/>
              <a:gd name="gd214" fmla="*/ gd202 gd213 1"/>
              <a:gd name="gd215" fmla="*/ gd189 gd214 1"/>
              <a:gd name="gd216" fmla="+- gd154 gd215 0"/>
              <a:gd name="gd217" fmla="+- gd177 0 gd208"/>
              <a:gd name="gd218" fmla="*/ gd217 -1 1"/>
              <a:gd name="gd219" fmla="+- gd177 21600000 gd208"/>
              <a:gd name="gd220" fmla="*/ gd219 -1 1"/>
              <a:gd name="gd221" fmla="?: gd217 gd218 gd220"/>
              <a:gd name="gd222" fmla="*/ gd149 1 2"/>
              <a:gd name="gd223" fmla="*/ gd150 1 2"/>
              <a:gd name="gd224" fmla="val gd211"/>
              <a:gd name="gd225" fmla="val gd216"/>
              <a:gd name="gd226" fmla="val gd3"/>
              <a:gd name="gd227" fmla="val gd21"/>
              <a:gd name="gd228" fmla="val gd30"/>
              <a:gd name="gd229" fmla="val gd10"/>
              <a:gd name="gd230" fmla="val gd3"/>
              <a:gd name="gd231" fmla="val gd19"/>
              <a:gd name="gd232" fmla="+- gd31 0 0"/>
              <a:gd name="gd233" fmla="+- gd4 0 0"/>
              <a:gd name="gd234" fmla="*/ gd232 1 2"/>
              <a:gd name="gd235" fmla="*/ gd233 1 2"/>
              <a:gd name="gd236" fmla="+- 0 gd234 0"/>
              <a:gd name="gd237" fmla="+- 0 gd235 0"/>
              <a:gd name="gd238" fmla="+- gd3 0 gd236"/>
              <a:gd name="gd239" fmla="+- gd18 0 gd237"/>
              <a:gd name="gd240" fmla="?: gd238 1 -1"/>
              <a:gd name="gd241" fmla="?: gd239 1 -1"/>
              <a:gd name="gd242" fmla="*/ gd239 1 gd238"/>
              <a:gd name="gd243" fmla="at2 1 gd242"/>
              <a:gd name="gd244" fmla="cos 1 gd243"/>
              <a:gd name="gd245" fmla="*/ gd244 gd244 1"/>
              <a:gd name="gd246" fmla="*/ gd235 gd235 1"/>
              <a:gd name="gd247" fmla="*/ gd246 gd245 1"/>
              <a:gd name="gd248" fmla="sin 1 gd243"/>
              <a:gd name="gd249" fmla="*/ gd248 gd248 1"/>
              <a:gd name="gd250" fmla="*/ gd234 gd234 1"/>
              <a:gd name="gd251" fmla="*/ gd250 gd249 1"/>
              <a:gd name="gd252" fmla="+- gd251 gd247 0"/>
              <a:gd name="gd253" fmla="sqrt gd252"/>
              <a:gd name="gd254" fmla="*/ gd234 gd235 gd253"/>
              <a:gd name="gd255" fmla="?: gd238 0 10800000"/>
              <a:gd name="gd256" fmla="*/ gd240 gd241 1"/>
              <a:gd name="gd257" fmla="*/ gd243 -1 1"/>
              <a:gd name="gd258" fmla="?: gd243 gd243 gd257"/>
              <a:gd name="gd259" fmla="*/ gd258 gd256 1"/>
              <a:gd name="gd260" fmla="+- gd259 gd255 0"/>
              <a:gd name="gd261" fmla="*/ gd254 gd244 1"/>
              <a:gd name="gd262" fmla="*/ gd240 gd261 1"/>
              <a:gd name="gd263" fmla="+- gd236 gd262 0"/>
              <a:gd name="gd264" fmla="*/ gd248 -1 1"/>
              <a:gd name="gd265" fmla="?: gd248 gd248 gd264"/>
              <a:gd name="gd266" fmla="*/ gd254 gd265 1"/>
              <a:gd name="gd267" fmla="*/ gd241 gd266 1"/>
              <a:gd name="gd268" fmla="+- gd237 gd267 0"/>
              <a:gd name="gd269" fmla="+- gd39 0 gd236"/>
              <a:gd name="gd270" fmla="+- gd25 0 gd237"/>
              <a:gd name="gd271" fmla="?: gd269 1 -1"/>
              <a:gd name="gd272" fmla="?: gd270 1 -1"/>
              <a:gd name="gd273" fmla="*/ gd270 1 gd269"/>
              <a:gd name="gd274" fmla="at2 1 gd273"/>
              <a:gd name="gd275" fmla="cos 1 gd274"/>
              <a:gd name="gd276" fmla="*/ gd275 gd275 1"/>
              <a:gd name="gd277" fmla="*/ gd235 gd235 1"/>
              <a:gd name="gd278" fmla="*/ gd277 gd276 1"/>
              <a:gd name="gd279" fmla="sin 1 gd274"/>
              <a:gd name="gd280" fmla="*/ gd279 gd279 1"/>
              <a:gd name="gd281" fmla="*/ gd234 gd234 1"/>
              <a:gd name="gd282" fmla="*/ gd281 gd280 1"/>
              <a:gd name="gd283" fmla="+- gd282 gd278 0"/>
              <a:gd name="gd284" fmla="sqrt gd283"/>
              <a:gd name="gd285" fmla="*/ gd234 gd235 gd284"/>
              <a:gd name="gd286" fmla="?: gd269 0 10800000"/>
              <a:gd name="gd287" fmla="*/ gd271 gd272 1"/>
              <a:gd name="gd288" fmla="*/ gd274 -1 1"/>
              <a:gd name="gd289" fmla="?: gd274 gd274 gd288"/>
              <a:gd name="gd290" fmla="*/ gd289 gd287 1"/>
              <a:gd name="gd291" fmla="+- gd290 gd286 0"/>
              <a:gd name="gd292" fmla="*/ gd285 gd275 1"/>
              <a:gd name="gd293" fmla="*/ gd271 gd292 1"/>
              <a:gd name="gd294" fmla="+- gd236 gd293 0"/>
              <a:gd name="gd295" fmla="*/ gd279 -1 1"/>
              <a:gd name="gd296" fmla="?: gd279 gd279 gd295"/>
              <a:gd name="gd297" fmla="*/ gd285 gd296 1"/>
              <a:gd name="gd298" fmla="*/ gd272 gd297 1"/>
              <a:gd name="gd299" fmla="+- gd237 gd298 0"/>
              <a:gd name="gd300" fmla="+- gd291 0 gd260"/>
              <a:gd name="gd301" fmla="+- 21600000 gd300 0"/>
              <a:gd name="gd302" fmla="?: gd300 gd300 gd301"/>
              <a:gd name="gd303" fmla="*/ gd232 1 2"/>
              <a:gd name="gd304" fmla="*/ gd233 1 2"/>
              <a:gd name="gd305" fmla="val gd294"/>
              <a:gd name="gd306" fmla="val gd299"/>
              <a:gd name="gd307" fmla="+- gd31 0 0"/>
              <a:gd name="gd308" fmla="+- gd2 0 gd22"/>
              <a:gd name="gd309" fmla="*/ gd307 1 2"/>
              <a:gd name="gd310" fmla="*/ gd308 1 2"/>
              <a:gd name="gd311" fmla="+- 0 gd309 0"/>
              <a:gd name="gd312" fmla="+- gd22 gd310 0"/>
              <a:gd name="gd313" fmla="+- gd39 0 gd311"/>
              <a:gd name="gd314" fmla="+- gd25 0 gd312"/>
              <a:gd name="gd315" fmla="?: gd313 1 -1"/>
              <a:gd name="gd316" fmla="?: gd314 1 -1"/>
              <a:gd name="gd317" fmla="*/ gd314 1 gd313"/>
              <a:gd name="gd318" fmla="at2 1 gd317"/>
              <a:gd name="gd319" fmla="cos 1 gd318"/>
              <a:gd name="gd320" fmla="*/ gd319 gd319 1"/>
              <a:gd name="gd321" fmla="*/ gd310 gd310 1"/>
              <a:gd name="gd322" fmla="*/ gd321 gd320 1"/>
              <a:gd name="gd323" fmla="sin 1 gd318"/>
              <a:gd name="gd324" fmla="*/ gd323 gd323 1"/>
              <a:gd name="gd325" fmla="*/ gd309 gd309 1"/>
              <a:gd name="gd326" fmla="*/ gd325 gd324 1"/>
              <a:gd name="gd327" fmla="+- gd326 gd322 0"/>
              <a:gd name="gd328" fmla="sqrt gd327"/>
              <a:gd name="gd329" fmla="*/ gd309 gd310 gd328"/>
              <a:gd name="gd330" fmla="?: gd313 0 10800000"/>
              <a:gd name="gd331" fmla="*/ gd315 gd316 1"/>
              <a:gd name="gd332" fmla="*/ gd318 -1 1"/>
              <a:gd name="gd333" fmla="?: gd318 gd318 gd332"/>
              <a:gd name="gd334" fmla="*/ gd333 gd331 1"/>
              <a:gd name="gd335" fmla="+- gd334 gd330 0"/>
              <a:gd name="gd336" fmla="*/ gd329 gd319 1"/>
              <a:gd name="gd337" fmla="*/ gd315 gd336 1"/>
              <a:gd name="gd338" fmla="+- gd311 gd337 0"/>
              <a:gd name="gd339" fmla="*/ gd323 -1 1"/>
              <a:gd name="gd340" fmla="?: gd323 gd323 gd339"/>
              <a:gd name="gd341" fmla="*/ gd329 gd340 1"/>
              <a:gd name="gd342" fmla="*/ gd316 gd341 1"/>
              <a:gd name="gd343" fmla="+- gd312 gd342 0"/>
              <a:gd name="gd344" fmla="+- gd30 0 gd311"/>
              <a:gd name="gd345" fmla="+- gd22 0 gd312"/>
              <a:gd name="gd346" fmla="?: gd344 1 -1"/>
              <a:gd name="gd347" fmla="?: gd345 1 -1"/>
              <a:gd name="gd348" fmla="*/ gd345 1 gd344"/>
              <a:gd name="gd349" fmla="at2 1 gd348"/>
              <a:gd name="gd350" fmla="cos 1 gd349"/>
              <a:gd name="gd351" fmla="*/ gd350 gd350 1"/>
              <a:gd name="gd352" fmla="*/ gd310 gd310 1"/>
              <a:gd name="gd353" fmla="*/ gd352 gd351 1"/>
              <a:gd name="gd354" fmla="sin 1 gd349"/>
              <a:gd name="gd355" fmla="*/ gd354 gd354 1"/>
              <a:gd name="gd356" fmla="*/ gd309 gd309 1"/>
              <a:gd name="gd357" fmla="*/ gd356 gd355 1"/>
              <a:gd name="gd358" fmla="+- gd357 gd353 0"/>
              <a:gd name="gd359" fmla="sqrt gd358"/>
              <a:gd name="gd360" fmla="*/ gd309 gd310 gd359"/>
              <a:gd name="gd361" fmla="?: gd344 0 10800000"/>
              <a:gd name="gd362" fmla="*/ gd346 gd347 1"/>
              <a:gd name="gd363" fmla="*/ gd349 -1 1"/>
              <a:gd name="gd364" fmla="?: gd349 gd349 gd363"/>
              <a:gd name="gd365" fmla="*/ gd364 gd362 1"/>
              <a:gd name="gd366" fmla="+- gd365 gd361 0"/>
              <a:gd name="gd367" fmla="*/ gd360 gd350 1"/>
              <a:gd name="gd368" fmla="*/ gd346 gd367 1"/>
              <a:gd name="gd369" fmla="+- gd311 gd368 0"/>
              <a:gd name="gd370" fmla="*/ gd354 -1 1"/>
              <a:gd name="gd371" fmla="?: gd354 gd354 gd370"/>
              <a:gd name="gd372" fmla="*/ gd360 gd371 1"/>
              <a:gd name="gd373" fmla="*/ gd347 gd372 1"/>
              <a:gd name="gd374" fmla="+- gd312 gd373 0"/>
              <a:gd name="gd375" fmla="+- gd366 0 gd335"/>
              <a:gd name="gd376" fmla="+- 21600000 gd375 0"/>
              <a:gd name="gd377" fmla="?: gd375 gd375 gd376"/>
              <a:gd name="gd378" fmla="*/ gd307 1 2"/>
              <a:gd name="gd379" fmla="*/ gd308 1 2"/>
              <a:gd name="gd380" fmla="val gd369"/>
              <a:gd name="gd381" fmla="val gd374"/>
              <a:gd name="gd382" fmla="+- gd31 0 0"/>
              <a:gd name="gd383" fmla="+- gd4 0 0"/>
              <a:gd name="gd384" fmla="*/ gd382 1 2"/>
              <a:gd name="gd385" fmla="*/ gd383 1 2"/>
              <a:gd name="gd386" fmla="+- 0 gd384 0"/>
              <a:gd name="gd387" fmla="+- 0 gd385 0"/>
              <a:gd name="gd388" fmla="+- 0 0 gd386"/>
              <a:gd name="gd389" fmla="+- gd5 0 gd387"/>
              <a:gd name="gd390" fmla="?: gd388 1 -1"/>
              <a:gd name="gd391" fmla="?: gd389 1 -1"/>
              <a:gd name="gd392" fmla="*/ gd389 1 gd388"/>
              <a:gd name="gd393" fmla="at2 1 gd392"/>
              <a:gd name="gd394" fmla="cos 1 gd393"/>
              <a:gd name="gd395" fmla="*/ gd394 gd394 1"/>
              <a:gd name="gd396" fmla="*/ gd385 gd385 1"/>
              <a:gd name="gd397" fmla="*/ gd396 gd395 1"/>
              <a:gd name="gd398" fmla="sin 1 gd393"/>
              <a:gd name="gd399" fmla="*/ gd398 gd398 1"/>
              <a:gd name="gd400" fmla="*/ gd384 gd384 1"/>
              <a:gd name="gd401" fmla="*/ gd400 gd399 1"/>
              <a:gd name="gd402" fmla="+- gd401 gd397 0"/>
              <a:gd name="gd403" fmla="sqrt gd402"/>
              <a:gd name="gd404" fmla="*/ gd384 gd385 gd403"/>
              <a:gd name="gd405" fmla="?: gd388 0 10800000"/>
              <a:gd name="gd406" fmla="*/ gd390 gd391 1"/>
              <a:gd name="gd407" fmla="*/ gd393 -1 1"/>
              <a:gd name="gd408" fmla="?: gd393 gd393 gd407"/>
              <a:gd name="gd409" fmla="*/ gd408 gd406 1"/>
              <a:gd name="gd410" fmla="+- gd409 gd405 0"/>
              <a:gd name="gd411" fmla="*/ gd404 gd394 1"/>
              <a:gd name="gd412" fmla="*/ gd390 gd411 1"/>
              <a:gd name="gd413" fmla="+- gd386 gd412 0"/>
              <a:gd name="gd414" fmla="*/ gd398 -1 1"/>
              <a:gd name="gd415" fmla="?: gd398 gd398 gd414"/>
              <a:gd name="gd416" fmla="*/ gd404 gd415 1"/>
              <a:gd name="gd417" fmla="*/ gd391 gd416 1"/>
              <a:gd name="gd418" fmla="+- gd387 gd417 0"/>
              <a:gd name="gd419" fmla="+- gd39 0 gd386"/>
              <a:gd name="gd420" fmla="+- gd25 0 gd387"/>
              <a:gd name="gd421" fmla="?: gd419 1 -1"/>
              <a:gd name="gd422" fmla="?: gd420 1 -1"/>
              <a:gd name="gd423" fmla="*/ gd420 1 gd419"/>
              <a:gd name="gd424" fmla="at2 1 gd423"/>
              <a:gd name="gd425" fmla="cos 1 gd424"/>
              <a:gd name="gd426" fmla="*/ gd425 gd425 1"/>
              <a:gd name="gd427" fmla="*/ gd385 gd385 1"/>
              <a:gd name="gd428" fmla="*/ gd427 gd426 1"/>
              <a:gd name="gd429" fmla="sin 1 gd424"/>
              <a:gd name="gd430" fmla="*/ gd429 gd429 1"/>
              <a:gd name="gd431" fmla="*/ gd384 gd384 1"/>
              <a:gd name="gd432" fmla="*/ gd431 gd430 1"/>
              <a:gd name="gd433" fmla="+- gd432 gd428 0"/>
              <a:gd name="gd434" fmla="sqrt gd433"/>
              <a:gd name="gd435" fmla="*/ gd384 gd385 gd434"/>
              <a:gd name="gd436" fmla="?: gd419 0 10800000"/>
              <a:gd name="gd437" fmla="*/ gd421 gd422 1"/>
              <a:gd name="gd438" fmla="*/ gd424 -1 1"/>
              <a:gd name="gd439" fmla="?: gd424 gd424 gd438"/>
              <a:gd name="gd440" fmla="*/ gd439 gd437 1"/>
              <a:gd name="gd441" fmla="+- gd440 gd436 0"/>
              <a:gd name="gd442" fmla="*/ gd435 gd425 1"/>
              <a:gd name="gd443" fmla="*/ gd421 gd442 1"/>
              <a:gd name="gd444" fmla="+- gd386 gd443 0"/>
              <a:gd name="gd445" fmla="*/ gd429 -1 1"/>
              <a:gd name="gd446" fmla="?: gd429 gd429 gd445"/>
              <a:gd name="gd447" fmla="*/ gd435 gd446 1"/>
              <a:gd name="gd448" fmla="*/ gd422 gd447 1"/>
              <a:gd name="gd449" fmla="+- gd387 gd448 0"/>
              <a:gd name="gd450" fmla="+- gd410 0 gd441"/>
              <a:gd name="gd451" fmla="*/ gd450 -1 1"/>
              <a:gd name="gd452" fmla="+- gd410 21600000 gd441"/>
              <a:gd name="gd453" fmla="*/ gd452 -1 1"/>
              <a:gd name="gd454" fmla="?: gd450 gd451 gd453"/>
              <a:gd name="gd455" fmla="*/ gd382 1 2"/>
              <a:gd name="gd456" fmla="*/ gd383 1 2"/>
              <a:gd name="gd457" fmla="val gd444"/>
              <a:gd name="gd458" fmla="val gd449"/>
              <a:gd name="gd459" fmla="*/ w gd70 21600"/>
              <a:gd name="gd460" fmla="*/ h gd68 21600"/>
              <a:gd name="gd461" fmla="*/ w gd71 21600"/>
              <a:gd name="gd462" fmla="*/ h gd69 21600"/>
              <a:gd name="gd463" fmla="*/ w 1 1"/>
              <a:gd name="gd464" fmla="*/ h adj0 21600"/>
              <a:gd name="gd465" fmla="*/ w 1 1"/>
              <a:gd name="gd466" fmla="*/ h adj1 21600"/>
              <a:gd name="gd467" fmla="*/ w adj2 21600"/>
              <a:gd name="gd468" fmla="*/ h 1 1"/>
            </a:gdLst>
            <a:ahLst>
              <a:ahXY gdRefY="adj0" minY="gd58" maxY="gd42">
                <a:pos x="gd463" y="gd464"/>
              </a:ahXY>
              <a:ahXY gdRefY="adj1" minY="gd40" maxY="gd29">
                <a:pos x="gd465" y="gd466"/>
              </a:ahXY>
              <a:ahXY gdRefX="adj2" minX="gd67" maxX="gd30">
                <a:pos x="gd467" y="gd468"/>
              </a:ahXY>
            </a:ahLst>
            <a:cxnLst/>
            <a:rect l="gd459" t="gd460" r="gd461" b="gd462"/>
            <a:pathLst>
              <a:path w="21600" h="21600" fill="norm" stroke="1" extrusionOk="0">
                <a:moveTo>
                  <a:pt x="gd103" y="gd108"/>
                </a:moveTo>
                <a:arcTo wR="gd145" hR="gd146" stAng="gd100" swAng="gd144"/>
                <a:lnTo>
                  <a:pt x="gd180" y="gd185"/>
                </a:lnTo>
                <a:arcTo wR="gd222" hR="gd223" stAng="gd177" swAng="gd221"/>
                <a:lnTo>
                  <a:pt x="gd226" y="gd227"/>
                </a:lnTo>
                <a:lnTo>
                  <a:pt x="gd228" y="gd229"/>
                </a:lnTo>
                <a:lnTo>
                  <a:pt x="gd230" y="gd231"/>
                </a:lnTo>
                <a:lnTo>
                  <a:pt x="gd263" y="gd268"/>
                </a:lnTo>
                <a:arcTo wR="gd303" hR="gd304" stAng="gd260" swAng="gd302"/>
                <a:lnTo>
                  <a:pt x="gd338" y="gd343"/>
                </a:lnTo>
                <a:arcTo wR="gd378" hR="gd379" stAng="gd335" swAng="gd377"/>
                <a:close/>
              </a:path>
              <a:path w="21600" h="21600" fill="none" stroke="1" extrusionOk="0">
                <a:moveTo>
                  <a:pt x="gd413" y="gd418"/>
                </a:moveTo>
                <a:arcTo wR="gd455" hR="gd456" stAng="gd410" swAng="gd454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1" name="Shape 9221"/>
          <p:cNvSpPr>
            <a:spLocks noChangeShapeType="1" noGrp="1"/>
          </p:cNvSpPr>
          <p:nvPr/>
        </p:nvSpPr>
        <p:spPr bwMode="auto">
          <a:xfrm>
            <a:off x="2590800" y="990600"/>
            <a:ext cx="381000" cy="1066800"/>
          </a:xfrm>
          <a:custGeom>
            <a:avLst>
              <a:gd name="adj0" fmla="val 12960"/>
              <a:gd name="adj1" fmla="val 19440"/>
              <a:gd name="adj2" fmla="val 72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+- adj0 21600 adj1"/>
              <a:gd name="gd5" fmla="*/ gd4 1 2"/>
              <a:gd name="gd6" fmla="+- adj1 adj1 21600"/>
              <a:gd name="gd7" fmla="+- gd6 adj1 adj0"/>
              <a:gd name="gd8" fmla="*/ gd7 1 2"/>
              <a:gd name="gd9" fmla="+- 21600 adj0 0"/>
              <a:gd name="gd10" fmla="*/ gd9 1 2"/>
              <a:gd name="gd11" fmla="*/ adj2 adj2 1"/>
              <a:gd name="gd12" fmla="*/ 21600 21600 1"/>
              <a:gd name="gd13" fmla="*/ 1 gd11 gd12"/>
              <a:gd name="gd14" fmla="+- 0 1 gd13"/>
              <a:gd name="gd15" fmla="sqrt gd14"/>
              <a:gd name="gd16" fmla="*/ gd5 gd15 1"/>
              <a:gd name="gd17" fmla="+- gd5 gd16 0"/>
              <a:gd name="gd18" fmla="+- gd17 adj1 21600"/>
              <a:gd name="gd19" fmla="+- gd8 gd16 0"/>
              <a:gd name="gd20" fmla="+- gd18 21600 adj0"/>
              <a:gd name="gd21" fmla="+- gd6 0 adj0"/>
              <a:gd name="gd22" fmla="*/ gd21 1 2"/>
              <a:gd name="gd23" fmla="+- gd5 gd8 0"/>
              <a:gd name="gd24" fmla="*/ gd23 1 2"/>
              <a:gd name="gd25" fmla="+- adj0 adj1 21600"/>
              <a:gd name="gd26" fmla="*/ gd25 1 2"/>
              <a:gd name="gd27" fmla="+- gd24 0 gd26"/>
              <a:gd name="gd28" fmla="val 21600"/>
              <a:gd name="gd29" fmla="val 21600"/>
              <a:gd name="gd30" fmla="+- 0 0 21600"/>
              <a:gd name="gd31" fmla="+- gd24 0 gd5"/>
              <a:gd name="gd32" fmla="*/ gd31 gd31 1"/>
              <a:gd name="gd33" fmla="*/ gd5 gd5 1"/>
              <a:gd name="gd34" fmla="*/ 1 gd32 gd33"/>
              <a:gd name="gd35" fmla="+- 0 1 gd34"/>
              <a:gd name="gd36" fmla="sqrt gd35"/>
              <a:gd name="gd37" fmla="*/ 21600 gd36 1"/>
              <a:gd name="gd38" fmla="+- gd10 128 0"/>
              <a:gd name="gd39" fmla="*/ gd6 1 2"/>
              <a:gd name="gd40" fmla="+- gd6 0 128"/>
              <a:gd name="gd41" fmla="+- adj0 gd24 gd18"/>
              <a:gd name="gd42" fmla="+- 21600 0 adj0"/>
              <a:gd name="gd43" fmla="*/ gd42 1 2"/>
              <a:gd name="gd44" fmla="*/ 21600 21600 1"/>
              <a:gd name="gd45" fmla="*/ adj2 adj2 1"/>
              <a:gd name="gd46" fmla="+- gd44 0 gd45"/>
              <a:gd name="gd47" fmla="sqrt gd46"/>
              <a:gd name="gd48" fmla="+- gd47 21600 0"/>
              <a:gd name="gd49" fmla="*/ 21600 21600 gd48"/>
              <a:gd name="gd50" fmla="+- gd49 64 0"/>
              <a:gd name="gd51" fmla="*/ adj0 1 2"/>
              <a:gd name="gd52" fmla="*/ gd43 gd43 1"/>
              <a:gd name="gd53" fmla="*/ gd51 gd51 1"/>
              <a:gd name="gd54" fmla="*/ 1 gd52 gd53"/>
              <a:gd name="gd55" fmla="+- 0 1 gd54"/>
              <a:gd name="gd56" fmla="sqrt gd55"/>
              <a:gd name="gd57" fmla="*/ 21600 gd56 1"/>
              <a:gd name="gd58" fmla="+- gd57 0 64"/>
              <a:gd name="gd59" fmla="*/ gd5 1 2"/>
              <a:gd name="gd60" fmla="+- adj1 0 gd59"/>
              <a:gd name="gd61" fmla="*/ 21600 4390 32768"/>
              <a:gd name="gd62" fmla="*/ 21600 28378 32768"/>
              <a:gd name="gd63" fmla="+- gd29 0 gd30"/>
              <a:gd name="gd64" fmla="+- gd4 0 0"/>
              <a:gd name="gd65" fmla="*/ gd63 1 2"/>
              <a:gd name="gd66" fmla="*/ gd64 1 2"/>
              <a:gd name="gd67" fmla="+- gd30 gd65 0"/>
              <a:gd name="gd68" fmla="+- 0 gd66 0"/>
              <a:gd name="gd69" fmla="+- 0 0 gd67"/>
              <a:gd name="gd70" fmla="+- 0 0 gd68"/>
              <a:gd name="gd71" fmla="?: gd69 1 -1"/>
              <a:gd name="gd72" fmla="?: gd70 1 -1"/>
              <a:gd name="gd73" fmla="*/ gd70 1 gd69"/>
              <a:gd name="gd74" fmla="at2 1 gd73"/>
              <a:gd name="gd75" fmla="cos 1 gd74"/>
              <a:gd name="gd76" fmla="*/ gd75 gd75 1"/>
              <a:gd name="gd77" fmla="*/ gd66 gd66 1"/>
              <a:gd name="gd78" fmla="*/ gd77 gd76 1"/>
              <a:gd name="gd79" fmla="sin 1 gd74"/>
              <a:gd name="gd80" fmla="*/ gd79 gd79 1"/>
              <a:gd name="gd81" fmla="*/ gd65 gd65 1"/>
              <a:gd name="gd82" fmla="*/ gd81 gd80 1"/>
              <a:gd name="gd83" fmla="+- gd82 gd78 0"/>
              <a:gd name="gd84" fmla="sqrt gd83"/>
              <a:gd name="gd85" fmla="*/ gd65 gd66 gd84"/>
              <a:gd name="gd86" fmla="?: gd69 0 10800000"/>
              <a:gd name="gd87" fmla="*/ gd71 gd72 1"/>
              <a:gd name="gd88" fmla="*/ gd74 -1 1"/>
              <a:gd name="gd89" fmla="?: gd74 gd74 gd88"/>
              <a:gd name="gd90" fmla="*/ gd89 gd87 1"/>
              <a:gd name="gd91" fmla="+- gd90 gd86 0"/>
              <a:gd name="gd92" fmla="*/ gd85 gd75 1"/>
              <a:gd name="gd93" fmla="*/ gd71 gd92 1"/>
              <a:gd name="gd94" fmla="+- gd67 gd93 0"/>
              <a:gd name="gd95" fmla="*/ gd79 -1 1"/>
              <a:gd name="gd96" fmla="?: gd79 gd79 gd95"/>
              <a:gd name="gd97" fmla="*/ gd85 gd96 1"/>
              <a:gd name="gd98" fmla="*/ gd72 gd97 1"/>
              <a:gd name="gd99" fmla="+- gd68 gd98 0"/>
              <a:gd name="gd100" fmla="+- gd29 0 gd67"/>
              <a:gd name="gd101" fmla="+- gd5 0 gd68"/>
              <a:gd name="gd102" fmla="?: gd100 1 -1"/>
              <a:gd name="gd103" fmla="?: gd101 1 -1"/>
              <a:gd name="gd104" fmla="*/ gd101 1 gd100"/>
              <a:gd name="gd105" fmla="at2 1 gd104"/>
              <a:gd name="gd106" fmla="cos 1 gd105"/>
              <a:gd name="gd107" fmla="*/ gd106 gd106 1"/>
              <a:gd name="gd108" fmla="*/ gd66 gd66 1"/>
              <a:gd name="gd109" fmla="*/ gd108 gd107 1"/>
              <a:gd name="gd110" fmla="sin 1 gd105"/>
              <a:gd name="gd111" fmla="*/ gd110 gd110 1"/>
              <a:gd name="gd112" fmla="*/ gd65 gd65 1"/>
              <a:gd name="gd113" fmla="*/ gd112 gd111 1"/>
              <a:gd name="gd114" fmla="+- gd113 gd109 0"/>
              <a:gd name="gd115" fmla="sqrt gd114"/>
              <a:gd name="gd116" fmla="*/ gd65 gd66 gd115"/>
              <a:gd name="gd117" fmla="?: gd100 0 10800000"/>
              <a:gd name="gd118" fmla="*/ gd102 gd103 1"/>
              <a:gd name="gd119" fmla="*/ gd105 -1 1"/>
              <a:gd name="gd120" fmla="?: gd105 gd105 gd119"/>
              <a:gd name="gd121" fmla="*/ gd120 gd118 1"/>
              <a:gd name="gd122" fmla="+- gd121 gd117 0"/>
              <a:gd name="gd123" fmla="*/ gd116 gd106 1"/>
              <a:gd name="gd124" fmla="*/ gd102 gd123 1"/>
              <a:gd name="gd125" fmla="+- gd67 gd124 0"/>
              <a:gd name="gd126" fmla="*/ gd110 -1 1"/>
              <a:gd name="gd127" fmla="?: gd110 gd110 gd126"/>
              <a:gd name="gd128" fmla="*/ gd116 gd127 1"/>
              <a:gd name="gd129" fmla="*/ gd103 gd128 1"/>
              <a:gd name="gd130" fmla="+- gd68 gd129 0"/>
              <a:gd name="gd131" fmla="+- gd122 0 gd91"/>
              <a:gd name="gd132" fmla="+- 21600000 gd131 0"/>
              <a:gd name="gd133" fmla="?: gd131 gd131 gd132"/>
              <a:gd name="gd134" fmla="*/ gd63 1 2"/>
              <a:gd name="gd135" fmla="*/ gd64 1 2"/>
              <a:gd name="gd136" fmla="val gd125"/>
              <a:gd name="gd137" fmla="val gd130"/>
              <a:gd name="gd138" fmla="+- gd29 0 gd30"/>
              <a:gd name="gd139" fmla="+- gd2 0 gd21"/>
              <a:gd name="gd140" fmla="*/ gd138 1 2"/>
              <a:gd name="gd141" fmla="*/ gd139 1 2"/>
              <a:gd name="gd142" fmla="+- gd30 gd140 0"/>
              <a:gd name="gd143" fmla="+- gd21 gd141 0"/>
              <a:gd name="gd144" fmla="+- gd29 0 gd142"/>
              <a:gd name="gd145" fmla="+- gd8 0 gd143"/>
              <a:gd name="gd146" fmla="?: gd144 1 -1"/>
              <a:gd name="gd147" fmla="?: gd145 1 -1"/>
              <a:gd name="gd148" fmla="*/ gd145 1 gd144"/>
              <a:gd name="gd149" fmla="at2 1 gd148"/>
              <a:gd name="gd150" fmla="cos 1 gd149"/>
              <a:gd name="gd151" fmla="*/ gd150 gd150 1"/>
              <a:gd name="gd152" fmla="*/ gd141 gd141 1"/>
              <a:gd name="gd153" fmla="*/ gd152 gd151 1"/>
              <a:gd name="gd154" fmla="sin 1 gd149"/>
              <a:gd name="gd155" fmla="*/ gd154 gd154 1"/>
              <a:gd name="gd156" fmla="*/ gd140 gd140 1"/>
              <a:gd name="gd157" fmla="*/ gd156 gd155 1"/>
              <a:gd name="gd158" fmla="+- gd157 gd153 0"/>
              <a:gd name="gd159" fmla="sqrt gd158"/>
              <a:gd name="gd160" fmla="*/ gd140 gd141 gd159"/>
              <a:gd name="gd161" fmla="?: gd144 0 10800000"/>
              <a:gd name="gd162" fmla="*/ gd146 gd147 1"/>
              <a:gd name="gd163" fmla="*/ gd149 -1 1"/>
              <a:gd name="gd164" fmla="?: gd149 gd149 gd163"/>
              <a:gd name="gd165" fmla="*/ gd164 gd162 1"/>
              <a:gd name="gd166" fmla="+- gd165 gd161 0"/>
              <a:gd name="gd167" fmla="*/ gd160 gd150 1"/>
              <a:gd name="gd168" fmla="*/ gd146 gd167 1"/>
              <a:gd name="gd169" fmla="+- gd142 gd168 0"/>
              <a:gd name="gd170" fmla="*/ gd154 -1 1"/>
              <a:gd name="gd171" fmla="?: gd154 gd154 gd170"/>
              <a:gd name="gd172" fmla="*/ gd160 gd171 1"/>
              <a:gd name="gd173" fmla="*/ gd147 gd172 1"/>
              <a:gd name="gd174" fmla="+- gd143 gd173 0"/>
              <a:gd name="gd175" fmla="+- gd3 0 gd142"/>
              <a:gd name="gd176" fmla="+- gd19 0 gd143"/>
              <a:gd name="gd177" fmla="?: gd175 1 -1"/>
              <a:gd name="gd178" fmla="?: gd176 1 -1"/>
              <a:gd name="gd179" fmla="*/ gd176 1 gd175"/>
              <a:gd name="gd180" fmla="at2 1 gd179"/>
              <a:gd name="gd181" fmla="cos 1 gd180"/>
              <a:gd name="gd182" fmla="*/ gd181 gd181 1"/>
              <a:gd name="gd183" fmla="*/ gd141 gd141 1"/>
              <a:gd name="gd184" fmla="*/ gd183 gd182 1"/>
              <a:gd name="gd185" fmla="sin 1 gd180"/>
              <a:gd name="gd186" fmla="*/ gd185 gd185 1"/>
              <a:gd name="gd187" fmla="*/ gd140 gd140 1"/>
              <a:gd name="gd188" fmla="*/ gd187 gd186 1"/>
              <a:gd name="gd189" fmla="+- gd188 gd184 0"/>
              <a:gd name="gd190" fmla="sqrt gd189"/>
              <a:gd name="gd191" fmla="*/ gd140 gd141 gd190"/>
              <a:gd name="gd192" fmla="?: gd175 0 10800000"/>
              <a:gd name="gd193" fmla="*/ gd177 gd178 1"/>
              <a:gd name="gd194" fmla="*/ gd180 -1 1"/>
              <a:gd name="gd195" fmla="?: gd180 gd180 gd194"/>
              <a:gd name="gd196" fmla="*/ gd195 gd193 1"/>
              <a:gd name="gd197" fmla="+- gd196 gd192 0"/>
              <a:gd name="gd198" fmla="*/ gd191 gd181 1"/>
              <a:gd name="gd199" fmla="*/ gd177 gd198 1"/>
              <a:gd name="gd200" fmla="+- gd142 gd199 0"/>
              <a:gd name="gd201" fmla="*/ gd185 -1 1"/>
              <a:gd name="gd202" fmla="?: gd185 gd185 gd201"/>
              <a:gd name="gd203" fmla="*/ gd191 gd202 1"/>
              <a:gd name="gd204" fmla="*/ gd178 gd203 1"/>
              <a:gd name="gd205" fmla="+- gd143 gd204 0"/>
              <a:gd name="gd206" fmla="+- gd197 0 gd166"/>
              <a:gd name="gd207" fmla="+- 21600000 gd206 0"/>
              <a:gd name="gd208" fmla="?: gd206 gd206 gd207"/>
              <a:gd name="gd209" fmla="*/ gd138 1 2"/>
              <a:gd name="gd210" fmla="*/ gd139 1 2"/>
              <a:gd name="gd211" fmla="val gd200"/>
              <a:gd name="gd212" fmla="val gd205"/>
              <a:gd name="gd213" fmla="val gd3"/>
              <a:gd name="gd214" fmla="val gd20"/>
              <a:gd name="gd215" fmla="val 0"/>
              <a:gd name="gd216" fmla="val gd10"/>
              <a:gd name="gd217" fmla="val gd3"/>
              <a:gd name="gd218" fmla="val gd18"/>
              <a:gd name="gd219" fmla="+- gd29 0 gd30"/>
              <a:gd name="gd220" fmla="+- gd4 0 0"/>
              <a:gd name="gd221" fmla="*/ gd219 1 2"/>
              <a:gd name="gd222" fmla="*/ gd220 1 2"/>
              <a:gd name="gd223" fmla="+- gd30 gd221 0"/>
              <a:gd name="gd224" fmla="+- 0 gd222 0"/>
              <a:gd name="gd225" fmla="+- gd3 0 gd223"/>
              <a:gd name="gd226" fmla="+- gd17 0 gd224"/>
              <a:gd name="gd227" fmla="?: gd225 1 -1"/>
              <a:gd name="gd228" fmla="?: gd226 1 -1"/>
              <a:gd name="gd229" fmla="*/ gd226 1 gd225"/>
              <a:gd name="gd230" fmla="at2 1 gd229"/>
              <a:gd name="gd231" fmla="cos 1 gd230"/>
              <a:gd name="gd232" fmla="*/ gd231 gd231 1"/>
              <a:gd name="gd233" fmla="*/ gd222 gd222 1"/>
              <a:gd name="gd234" fmla="*/ gd233 gd232 1"/>
              <a:gd name="gd235" fmla="sin 1 gd230"/>
              <a:gd name="gd236" fmla="*/ gd235 gd235 1"/>
              <a:gd name="gd237" fmla="*/ gd221 gd221 1"/>
              <a:gd name="gd238" fmla="*/ gd237 gd236 1"/>
              <a:gd name="gd239" fmla="+- gd238 gd234 0"/>
              <a:gd name="gd240" fmla="sqrt gd239"/>
              <a:gd name="gd241" fmla="*/ gd221 gd222 gd240"/>
              <a:gd name="gd242" fmla="?: gd225 0 10800000"/>
              <a:gd name="gd243" fmla="*/ gd227 gd228 1"/>
              <a:gd name="gd244" fmla="*/ gd230 -1 1"/>
              <a:gd name="gd245" fmla="?: gd230 gd230 gd244"/>
              <a:gd name="gd246" fmla="*/ gd245 gd243 1"/>
              <a:gd name="gd247" fmla="+- gd246 gd242 0"/>
              <a:gd name="gd248" fmla="*/ gd241 gd231 1"/>
              <a:gd name="gd249" fmla="*/ gd227 gd248 1"/>
              <a:gd name="gd250" fmla="+- gd223 gd249 0"/>
              <a:gd name="gd251" fmla="*/ gd235 -1 1"/>
              <a:gd name="gd252" fmla="?: gd235 gd235 gd251"/>
              <a:gd name="gd253" fmla="*/ gd241 gd252 1"/>
              <a:gd name="gd254" fmla="*/ gd228 gd253 1"/>
              <a:gd name="gd255" fmla="+- gd224 gd254 0"/>
              <a:gd name="gd256" fmla="+- gd37 0 gd223"/>
              <a:gd name="gd257" fmla="+- gd24 0 gd224"/>
              <a:gd name="gd258" fmla="?: gd256 1 -1"/>
              <a:gd name="gd259" fmla="?: gd257 1 -1"/>
              <a:gd name="gd260" fmla="*/ gd257 1 gd256"/>
              <a:gd name="gd261" fmla="at2 1 gd260"/>
              <a:gd name="gd262" fmla="cos 1 gd261"/>
              <a:gd name="gd263" fmla="*/ gd262 gd262 1"/>
              <a:gd name="gd264" fmla="*/ gd222 gd222 1"/>
              <a:gd name="gd265" fmla="*/ gd264 gd263 1"/>
              <a:gd name="gd266" fmla="sin 1 gd261"/>
              <a:gd name="gd267" fmla="*/ gd266 gd266 1"/>
              <a:gd name="gd268" fmla="*/ gd221 gd221 1"/>
              <a:gd name="gd269" fmla="*/ gd268 gd267 1"/>
              <a:gd name="gd270" fmla="+- gd269 gd265 0"/>
              <a:gd name="gd271" fmla="sqrt gd270"/>
              <a:gd name="gd272" fmla="*/ gd221 gd222 gd271"/>
              <a:gd name="gd273" fmla="?: gd256 0 10800000"/>
              <a:gd name="gd274" fmla="*/ gd258 gd259 1"/>
              <a:gd name="gd275" fmla="*/ gd261 -1 1"/>
              <a:gd name="gd276" fmla="?: gd261 gd261 gd275"/>
              <a:gd name="gd277" fmla="*/ gd276 gd274 1"/>
              <a:gd name="gd278" fmla="+- gd277 gd273 0"/>
              <a:gd name="gd279" fmla="*/ gd272 gd262 1"/>
              <a:gd name="gd280" fmla="*/ gd258 gd279 1"/>
              <a:gd name="gd281" fmla="+- gd223 gd280 0"/>
              <a:gd name="gd282" fmla="*/ gd266 -1 1"/>
              <a:gd name="gd283" fmla="?: gd266 gd266 gd282"/>
              <a:gd name="gd284" fmla="*/ gd272 gd283 1"/>
              <a:gd name="gd285" fmla="*/ gd259 gd284 1"/>
              <a:gd name="gd286" fmla="+- gd224 gd285 0"/>
              <a:gd name="gd287" fmla="+- gd247 0 gd278"/>
              <a:gd name="gd288" fmla="*/ gd287 -1 1"/>
              <a:gd name="gd289" fmla="+- gd247 21600000 gd278"/>
              <a:gd name="gd290" fmla="*/ gd289 -1 1"/>
              <a:gd name="gd291" fmla="?: gd287 gd288 gd290"/>
              <a:gd name="gd292" fmla="*/ gd219 1 2"/>
              <a:gd name="gd293" fmla="*/ gd220 1 2"/>
              <a:gd name="gd294" fmla="val gd281"/>
              <a:gd name="gd295" fmla="val gd286"/>
              <a:gd name="gd296" fmla="+- gd29 0 gd30"/>
              <a:gd name="gd297" fmla="+- gd2 0 gd21"/>
              <a:gd name="gd298" fmla="*/ gd296 1 2"/>
              <a:gd name="gd299" fmla="*/ gd297 1 2"/>
              <a:gd name="gd300" fmla="+- gd30 gd298 0"/>
              <a:gd name="gd301" fmla="+- gd21 gd299 0"/>
              <a:gd name="gd302" fmla="+- gd37 0 gd300"/>
              <a:gd name="gd303" fmla="+- gd24 0 gd301"/>
              <a:gd name="gd304" fmla="?: gd302 1 -1"/>
              <a:gd name="gd305" fmla="?: gd303 1 -1"/>
              <a:gd name="gd306" fmla="*/ gd303 1 gd302"/>
              <a:gd name="gd307" fmla="at2 1 gd306"/>
              <a:gd name="gd308" fmla="cos 1 gd307"/>
              <a:gd name="gd309" fmla="*/ gd308 gd308 1"/>
              <a:gd name="gd310" fmla="*/ gd299 gd299 1"/>
              <a:gd name="gd311" fmla="*/ gd310 gd309 1"/>
              <a:gd name="gd312" fmla="sin 1 gd307"/>
              <a:gd name="gd313" fmla="*/ gd312 gd312 1"/>
              <a:gd name="gd314" fmla="*/ gd298 gd298 1"/>
              <a:gd name="gd315" fmla="*/ gd314 gd313 1"/>
              <a:gd name="gd316" fmla="+- gd315 gd311 0"/>
              <a:gd name="gd317" fmla="sqrt gd316"/>
              <a:gd name="gd318" fmla="*/ gd298 gd299 gd317"/>
              <a:gd name="gd319" fmla="?: gd302 0 10800000"/>
              <a:gd name="gd320" fmla="*/ gd304 gd305 1"/>
              <a:gd name="gd321" fmla="*/ gd307 -1 1"/>
              <a:gd name="gd322" fmla="?: gd307 gd307 gd321"/>
              <a:gd name="gd323" fmla="*/ gd322 gd320 1"/>
              <a:gd name="gd324" fmla="+- gd323 gd319 0"/>
              <a:gd name="gd325" fmla="*/ gd318 gd308 1"/>
              <a:gd name="gd326" fmla="*/ gd304 gd325 1"/>
              <a:gd name="gd327" fmla="+- gd300 gd326 0"/>
              <a:gd name="gd328" fmla="*/ gd312 -1 1"/>
              <a:gd name="gd329" fmla="?: gd312 gd312 gd328"/>
              <a:gd name="gd330" fmla="*/ gd318 gd329 1"/>
              <a:gd name="gd331" fmla="*/ gd305 gd330 1"/>
              <a:gd name="gd332" fmla="+- gd301 gd331 0"/>
              <a:gd name="gd333" fmla="+- 0 0 gd300"/>
              <a:gd name="gd334" fmla="+- gd21 0 gd301"/>
              <a:gd name="gd335" fmla="?: gd333 1 -1"/>
              <a:gd name="gd336" fmla="?: gd334 1 -1"/>
              <a:gd name="gd337" fmla="*/ gd334 1 gd333"/>
              <a:gd name="gd338" fmla="at2 1 gd337"/>
              <a:gd name="gd339" fmla="cos 1 gd338"/>
              <a:gd name="gd340" fmla="*/ gd339 gd339 1"/>
              <a:gd name="gd341" fmla="*/ gd299 gd299 1"/>
              <a:gd name="gd342" fmla="*/ gd341 gd340 1"/>
              <a:gd name="gd343" fmla="sin 1 gd338"/>
              <a:gd name="gd344" fmla="*/ gd343 gd343 1"/>
              <a:gd name="gd345" fmla="*/ gd298 gd298 1"/>
              <a:gd name="gd346" fmla="*/ gd345 gd344 1"/>
              <a:gd name="gd347" fmla="+- gd346 gd342 0"/>
              <a:gd name="gd348" fmla="sqrt gd347"/>
              <a:gd name="gd349" fmla="*/ gd298 gd299 gd348"/>
              <a:gd name="gd350" fmla="?: gd333 0 10800000"/>
              <a:gd name="gd351" fmla="*/ gd335 gd336 1"/>
              <a:gd name="gd352" fmla="*/ gd338 -1 1"/>
              <a:gd name="gd353" fmla="?: gd338 gd338 gd352"/>
              <a:gd name="gd354" fmla="*/ gd353 gd351 1"/>
              <a:gd name="gd355" fmla="+- gd354 gd350 0"/>
              <a:gd name="gd356" fmla="*/ gd349 gd339 1"/>
              <a:gd name="gd357" fmla="*/ gd335 gd356 1"/>
              <a:gd name="gd358" fmla="+- gd300 gd357 0"/>
              <a:gd name="gd359" fmla="*/ gd343 -1 1"/>
              <a:gd name="gd360" fmla="?: gd343 gd343 gd359"/>
              <a:gd name="gd361" fmla="*/ gd349 gd360 1"/>
              <a:gd name="gd362" fmla="*/ gd336 gd361 1"/>
              <a:gd name="gd363" fmla="+- gd301 gd362 0"/>
              <a:gd name="gd364" fmla="+- gd324 0 gd355"/>
              <a:gd name="gd365" fmla="*/ gd364 -1 1"/>
              <a:gd name="gd366" fmla="+- gd324 21600000 gd355"/>
              <a:gd name="gd367" fmla="*/ gd366 -1 1"/>
              <a:gd name="gd368" fmla="?: gd364 gd365 gd367"/>
              <a:gd name="gd369" fmla="*/ gd296 1 2"/>
              <a:gd name="gd370" fmla="*/ gd297 1 2"/>
              <a:gd name="gd371" fmla="val gd358"/>
              <a:gd name="gd372" fmla="val gd363"/>
              <a:gd name="gd373" fmla="+- gd29 0 gd30"/>
              <a:gd name="gd374" fmla="+- gd2 0 gd21"/>
              <a:gd name="gd375" fmla="*/ gd373 1 2"/>
              <a:gd name="gd376" fmla="*/ gd374 1 2"/>
              <a:gd name="gd377" fmla="+- gd30 gd375 0"/>
              <a:gd name="gd378" fmla="+- gd21 gd376 0"/>
              <a:gd name="gd379" fmla="+- gd29 0 gd377"/>
              <a:gd name="gd380" fmla="+- gd8 0 gd378"/>
              <a:gd name="gd381" fmla="?: gd379 1 -1"/>
              <a:gd name="gd382" fmla="?: gd380 1 -1"/>
              <a:gd name="gd383" fmla="*/ gd380 1 gd379"/>
              <a:gd name="gd384" fmla="at2 1 gd383"/>
              <a:gd name="gd385" fmla="cos 1 gd384"/>
              <a:gd name="gd386" fmla="*/ gd385 gd385 1"/>
              <a:gd name="gd387" fmla="*/ gd376 gd376 1"/>
              <a:gd name="gd388" fmla="*/ gd387 gd386 1"/>
              <a:gd name="gd389" fmla="sin 1 gd384"/>
              <a:gd name="gd390" fmla="*/ gd389 gd389 1"/>
              <a:gd name="gd391" fmla="*/ gd375 gd375 1"/>
              <a:gd name="gd392" fmla="*/ gd391 gd390 1"/>
              <a:gd name="gd393" fmla="+- gd392 gd388 0"/>
              <a:gd name="gd394" fmla="sqrt gd393"/>
              <a:gd name="gd395" fmla="*/ gd375 gd376 gd394"/>
              <a:gd name="gd396" fmla="?: gd379 0 10800000"/>
              <a:gd name="gd397" fmla="*/ gd381 gd382 1"/>
              <a:gd name="gd398" fmla="*/ gd384 -1 1"/>
              <a:gd name="gd399" fmla="?: gd384 gd384 gd398"/>
              <a:gd name="gd400" fmla="*/ gd399 gd397 1"/>
              <a:gd name="gd401" fmla="+- gd400 gd396 0"/>
              <a:gd name="gd402" fmla="*/ gd395 gd385 1"/>
              <a:gd name="gd403" fmla="*/ gd381 gd402 1"/>
              <a:gd name="gd404" fmla="+- gd377 gd403 0"/>
              <a:gd name="gd405" fmla="*/ gd389 -1 1"/>
              <a:gd name="gd406" fmla="?: gd389 gd389 gd405"/>
              <a:gd name="gd407" fmla="*/ gd395 gd406 1"/>
              <a:gd name="gd408" fmla="*/ gd382 gd407 1"/>
              <a:gd name="gd409" fmla="+- gd378 gd408 0"/>
              <a:gd name="gd410" fmla="+- gd37 0 gd377"/>
              <a:gd name="gd411" fmla="+- gd24 0 gd378"/>
              <a:gd name="gd412" fmla="?: gd410 1 -1"/>
              <a:gd name="gd413" fmla="?: gd411 1 -1"/>
              <a:gd name="gd414" fmla="*/ gd411 1 gd410"/>
              <a:gd name="gd415" fmla="at2 1 gd414"/>
              <a:gd name="gd416" fmla="cos 1 gd415"/>
              <a:gd name="gd417" fmla="*/ gd416 gd416 1"/>
              <a:gd name="gd418" fmla="*/ gd376 gd376 1"/>
              <a:gd name="gd419" fmla="*/ gd418 gd417 1"/>
              <a:gd name="gd420" fmla="sin 1 gd415"/>
              <a:gd name="gd421" fmla="*/ gd420 gd420 1"/>
              <a:gd name="gd422" fmla="*/ gd375 gd375 1"/>
              <a:gd name="gd423" fmla="*/ gd422 gd421 1"/>
              <a:gd name="gd424" fmla="+- gd423 gd419 0"/>
              <a:gd name="gd425" fmla="sqrt gd424"/>
              <a:gd name="gd426" fmla="*/ gd375 gd376 gd425"/>
              <a:gd name="gd427" fmla="?: gd410 0 10800000"/>
              <a:gd name="gd428" fmla="*/ gd412 gd413 1"/>
              <a:gd name="gd429" fmla="*/ gd415 -1 1"/>
              <a:gd name="gd430" fmla="?: gd415 gd415 gd429"/>
              <a:gd name="gd431" fmla="*/ gd430 gd428 1"/>
              <a:gd name="gd432" fmla="+- gd431 gd427 0"/>
              <a:gd name="gd433" fmla="*/ gd426 gd416 1"/>
              <a:gd name="gd434" fmla="*/ gd412 gd433 1"/>
              <a:gd name="gd435" fmla="+- gd377 gd434 0"/>
              <a:gd name="gd436" fmla="*/ gd420 -1 1"/>
              <a:gd name="gd437" fmla="?: gd420 gd420 gd436"/>
              <a:gd name="gd438" fmla="*/ gd426 gd437 1"/>
              <a:gd name="gd439" fmla="*/ gd413 gd438 1"/>
              <a:gd name="gd440" fmla="+- gd378 gd439 0"/>
              <a:gd name="gd441" fmla="+- gd401 0 gd432"/>
              <a:gd name="gd442" fmla="*/ gd441 -1 1"/>
              <a:gd name="gd443" fmla="+- gd401 21600000 gd432"/>
              <a:gd name="gd444" fmla="*/ gd443 -1 1"/>
              <a:gd name="gd445" fmla="?: gd441 gd442 gd444"/>
              <a:gd name="gd446" fmla="*/ gd373 1 2"/>
              <a:gd name="gd447" fmla="*/ gd374 1 2"/>
              <a:gd name="gd448" fmla="val gd435"/>
              <a:gd name="gd449" fmla="val gd440"/>
              <a:gd name="gd450" fmla="*/ w gd61 21600"/>
              <a:gd name="gd451" fmla="*/ h gd59 21600"/>
              <a:gd name="gd452" fmla="*/ w gd62 21600"/>
              <a:gd name="gd453" fmla="*/ h gd60 21600"/>
              <a:gd name="gd454" fmla="*/ w 0 1"/>
              <a:gd name="gd455" fmla="*/ h adj0 21600"/>
              <a:gd name="gd456" fmla="*/ w 0 1"/>
              <a:gd name="gd457" fmla="*/ h adj1 21600"/>
              <a:gd name="gd458" fmla="*/ w adj2 21600"/>
              <a:gd name="gd459" fmla="*/ h 1 1"/>
            </a:gdLst>
            <a:ahLst>
              <a:ahXY gdRefY="adj0" minY="gd50" maxY="gd40">
                <a:pos x="gd454" y="gd455"/>
              </a:ahXY>
              <a:ahXY gdRefY="adj1" minY="gd38" maxY="gd28">
                <a:pos x="gd456" y="gd457"/>
              </a:ahXY>
              <a:ahXY gdRefX="adj2" minX="0" maxX="gd58">
                <a:pos x="gd458" y="gd459"/>
              </a:ahXY>
            </a:ahLst>
            <a:cxnLst/>
            <a:rect l="gd450" t="gd451" r="gd452" b="gd453"/>
            <a:pathLst>
              <a:path w="21600" h="21600" fill="norm" stroke="1" extrusionOk="0">
                <a:moveTo>
                  <a:pt x="gd94" y="gd99"/>
                </a:moveTo>
                <a:arcTo wR="gd134" hR="gd135" stAng="gd91" swAng="gd133"/>
                <a:lnTo>
                  <a:pt x="gd169" y="gd174"/>
                </a:lnTo>
                <a:arcTo wR="gd209" hR="gd210" stAng="gd166" swAng="gd208"/>
                <a:lnTo>
                  <a:pt x="gd213" y="gd214"/>
                </a:lnTo>
                <a:lnTo>
                  <a:pt x="gd215" y="gd216"/>
                </a:lnTo>
                <a:lnTo>
                  <a:pt x="gd217" y="gd218"/>
                </a:lnTo>
                <a:lnTo>
                  <a:pt x="gd250" y="gd255"/>
                </a:lnTo>
                <a:arcTo wR="gd292" hR="gd293" stAng="gd247" swAng="gd291"/>
                <a:lnTo>
                  <a:pt x="gd327" y="gd332"/>
                </a:lnTo>
                <a:arcTo wR="gd369" hR="gd370" stAng="gd324" swAng="gd368"/>
                <a:close/>
              </a:path>
              <a:path w="21600" h="21600" fill="none" stroke="1" extrusionOk="0">
                <a:moveTo>
                  <a:pt x="gd404" y="gd409"/>
                </a:moveTo>
                <a:arcTo wR="gd446" hR="gd447" stAng="gd401" swAng="gd445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2" name="Shape 9222"/>
          <p:cNvSpPr>
            <a:spLocks noChangeShapeType="1" noGrp="1"/>
          </p:cNvSpPr>
          <p:nvPr/>
        </p:nvSpPr>
        <p:spPr bwMode="auto">
          <a:xfrm>
            <a:off x="3657600" y="990600"/>
            <a:ext cx="1219200" cy="838200"/>
          </a:xfrm>
          <a:custGeom>
            <a:avLst>
              <a:gd name="adj0" fmla="val 12960"/>
              <a:gd name="adj1" fmla="val 19440"/>
              <a:gd name="adj2" fmla="val 72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+- adj0 21600 adj1"/>
              <a:gd name="gd5" fmla="*/ gd4 1 2"/>
              <a:gd name="gd6" fmla="+- adj1 adj1 21600"/>
              <a:gd name="gd7" fmla="+- gd6 adj1 adj0"/>
              <a:gd name="gd8" fmla="*/ gd7 1 2"/>
              <a:gd name="gd9" fmla="+- 21600 adj0 0"/>
              <a:gd name="gd10" fmla="*/ gd9 1 2"/>
              <a:gd name="gd11" fmla="*/ adj2 adj2 1"/>
              <a:gd name="gd12" fmla="*/ 21600 21600 1"/>
              <a:gd name="gd13" fmla="*/ 1 gd11 gd12"/>
              <a:gd name="gd14" fmla="+- 0 1 gd13"/>
              <a:gd name="gd15" fmla="sqrt gd14"/>
              <a:gd name="gd16" fmla="*/ gd5 gd15 1"/>
              <a:gd name="gd17" fmla="+- gd5 gd16 0"/>
              <a:gd name="gd18" fmla="+- gd17 adj1 21600"/>
              <a:gd name="gd19" fmla="+- gd8 gd16 0"/>
              <a:gd name="gd20" fmla="+- gd18 21600 adj0"/>
              <a:gd name="gd21" fmla="+- gd6 0 adj0"/>
              <a:gd name="gd22" fmla="*/ gd21 1 2"/>
              <a:gd name="gd23" fmla="+- gd5 gd8 0"/>
              <a:gd name="gd24" fmla="*/ gd23 1 2"/>
              <a:gd name="gd25" fmla="+- adj0 adj1 21600"/>
              <a:gd name="gd26" fmla="*/ gd25 1 2"/>
              <a:gd name="gd27" fmla="+- gd24 0 gd26"/>
              <a:gd name="gd28" fmla="val 21600"/>
              <a:gd name="gd29" fmla="val 21600"/>
              <a:gd name="gd30" fmla="+- 0 0 21600"/>
              <a:gd name="gd31" fmla="+- gd24 0 gd5"/>
              <a:gd name="gd32" fmla="*/ gd31 gd31 1"/>
              <a:gd name="gd33" fmla="*/ gd5 gd5 1"/>
              <a:gd name="gd34" fmla="*/ 1 gd32 gd33"/>
              <a:gd name="gd35" fmla="+- 0 1 gd34"/>
              <a:gd name="gd36" fmla="sqrt gd35"/>
              <a:gd name="gd37" fmla="*/ 21600 gd36 1"/>
              <a:gd name="gd38" fmla="+- gd10 128 0"/>
              <a:gd name="gd39" fmla="*/ gd6 1 2"/>
              <a:gd name="gd40" fmla="+- gd6 0 128"/>
              <a:gd name="gd41" fmla="+- adj0 gd24 gd18"/>
              <a:gd name="gd42" fmla="+- 21600 0 adj0"/>
              <a:gd name="gd43" fmla="*/ gd42 1 2"/>
              <a:gd name="gd44" fmla="*/ 21600 21600 1"/>
              <a:gd name="gd45" fmla="*/ adj2 adj2 1"/>
              <a:gd name="gd46" fmla="+- gd44 0 gd45"/>
              <a:gd name="gd47" fmla="sqrt gd46"/>
              <a:gd name="gd48" fmla="+- gd47 21600 0"/>
              <a:gd name="gd49" fmla="*/ 21600 21600 gd48"/>
              <a:gd name="gd50" fmla="+- gd49 64 0"/>
              <a:gd name="gd51" fmla="*/ adj0 1 2"/>
              <a:gd name="gd52" fmla="*/ gd43 gd43 1"/>
              <a:gd name="gd53" fmla="*/ gd51 gd51 1"/>
              <a:gd name="gd54" fmla="*/ 1 gd52 gd53"/>
              <a:gd name="gd55" fmla="+- 0 1 gd54"/>
              <a:gd name="gd56" fmla="sqrt gd55"/>
              <a:gd name="gd57" fmla="*/ 21600 gd56 1"/>
              <a:gd name="gd58" fmla="+- gd57 0 64"/>
              <a:gd name="gd59" fmla="*/ gd5 1 2"/>
              <a:gd name="gd60" fmla="+- adj1 0 gd59"/>
              <a:gd name="gd61" fmla="*/ 21600 4390 32768"/>
              <a:gd name="gd62" fmla="*/ 21600 28378 32768"/>
              <a:gd name="gd63" fmla="+- gd4 0 0"/>
              <a:gd name="gd64" fmla="+- gd29 0 gd30"/>
              <a:gd name="gd65" fmla="*/ gd63 1 2"/>
              <a:gd name="gd66" fmla="*/ gd64 1 2"/>
              <a:gd name="gd67" fmla="+- 0 gd65 0"/>
              <a:gd name="gd68" fmla="+- gd30 gd66 0"/>
              <a:gd name="gd69" fmla="+- 0 0 gd67"/>
              <a:gd name="gd70" fmla="+- 0 0 gd68"/>
              <a:gd name="gd71" fmla="?: gd69 1 -1"/>
              <a:gd name="gd72" fmla="?: gd70 1 -1"/>
              <a:gd name="gd73" fmla="*/ gd70 1 gd69"/>
              <a:gd name="gd74" fmla="at2 1 gd73"/>
              <a:gd name="gd75" fmla="cos 1 gd74"/>
              <a:gd name="gd76" fmla="*/ gd75 gd75 1"/>
              <a:gd name="gd77" fmla="*/ gd66 gd66 1"/>
              <a:gd name="gd78" fmla="*/ gd77 gd76 1"/>
              <a:gd name="gd79" fmla="sin 1 gd74"/>
              <a:gd name="gd80" fmla="*/ gd79 gd79 1"/>
              <a:gd name="gd81" fmla="*/ gd65 gd65 1"/>
              <a:gd name="gd82" fmla="*/ gd81 gd80 1"/>
              <a:gd name="gd83" fmla="+- gd82 gd78 0"/>
              <a:gd name="gd84" fmla="sqrt gd83"/>
              <a:gd name="gd85" fmla="*/ gd65 gd66 gd84"/>
              <a:gd name="gd86" fmla="?: gd69 0 10800000"/>
              <a:gd name="gd87" fmla="*/ gd71 gd72 1"/>
              <a:gd name="gd88" fmla="*/ gd74 -1 1"/>
              <a:gd name="gd89" fmla="?: gd74 gd74 gd88"/>
              <a:gd name="gd90" fmla="*/ gd89 gd87 1"/>
              <a:gd name="gd91" fmla="+- gd90 gd86 0"/>
              <a:gd name="gd92" fmla="*/ gd85 gd75 1"/>
              <a:gd name="gd93" fmla="*/ gd71 gd92 1"/>
              <a:gd name="gd94" fmla="+- gd67 gd93 0"/>
              <a:gd name="gd95" fmla="*/ gd79 -1 1"/>
              <a:gd name="gd96" fmla="?: gd79 gd79 gd95"/>
              <a:gd name="gd97" fmla="*/ gd85 gd96 1"/>
              <a:gd name="gd98" fmla="*/ gd72 gd97 1"/>
              <a:gd name="gd99" fmla="+- gd68 gd98 0"/>
              <a:gd name="gd100" fmla="+- gd5 0 gd67"/>
              <a:gd name="gd101" fmla="+- gd29 0 gd68"/>
              <a:gd name="gd102" fmla="?: gd100 1 -1"/>
              <a:gd name="gd103" fmla="?: gd101 1 -1"/>
              <a:gd name="gd104" fmla="*/ gd101 1 gd100"/>
              <a:gd name="gd105" fmla="at2 1 gd104"/>
              <a:gd name="gd106" fmla="cos 1 gd105"/>
              <a:gd name="gd107" fmla="*/ gd106 gd106 1"/>
              <a:gd name="gd108" fmla="*/ gd66 gd66 1"/>
              <a:gd name="gd109" fmla="*/ gd108 gd107 1"/>
              <a:gd name="gd110" fmla="sin 1 gd105"/>
              <a:gd name="gd111" fmla="*/ gd110 gd110 1"/>
              <a:gd name="gd112" fmla="*/ gd65 gd65 1"/>
              <a:gd name="gd113" fmla="*/ gd112 gd111 1"/>
              <a:gd name="gd114" fmla="+- gd113 gd109 0"/>
              <a:gd name="gd115" fmla="sqrt gd114"/>
              <a:gd name="gd116" fmla="*/ gd65 gd66 gd115"/>
              <a:gd name="gd117" fmla="?: gd100 0 10800000"/>
              <a:gd name="gd118" fmla="*/ gd102 gd103 1"/>
              <a:gd name="gd119" fmla="*/ gd105 -1 1"/>
              <a:gd name="gd120" fmla="?: gd105 gd105 gd119"/>
              <a:gd name="gd121" fmla="*/ gd120 gd118 1"/>
              <a:gd name="gd122" fmla="+- gd121 gd117 0"/>
              <a:gd name="gd123" fmla="*/ gd116 gd106 1"/>
              <a:gd name="gd124" fmla="*/ gd102 gd123 1"/>
              <a:gd name="gd125" fmla="+- gd67 gd124 0"/>
              <a:gd name="gd126" fmla="*/ gd110 -1 1"/>
              <a:gd name="gd127" fmla="?: gd110 gd110 gd126"/>
              <a:gd name="gd128" fmla="*/ gd116 gd127 1"/>
              <a:gd name="gd129" fmla="*/ gd103 gd128 1"/>
              <a:gd name="gd130" fmla="+- gd68 gd129 0"/>
              <a:gd name="gd131" fmla="+- gd91 0 gd122"/>
              <a:gd name="gd132" fmla="*/ gd131 -1 1"/>
              <a:gd name="gd133" fmla="+- gd91 21600000 gd122"/>
              <a:gd name="gd134" fmla="*/ gd133 -1 1"/>
              <a:gd name="gd135" fmla="?: gd131 gd132 gd134"/>
              <a:gd name="gd136" fmla="*/ gd63 1 2"/>
              <a:gd name="gd137" fmla="*/ gd64 1 2"/>
              <a:gd name="gd138" fmla="val gd125"/>
              <a:gd name="gd139" fmla="val gd130"/>
              <a:gd name="gd140" fmla="+- gd2 0 gd21"/>
              <a:gd name="gd141" fmla="+- gd29 0 gd30"/>
              <a:gd name="gd142" fmla="*/ gd140 1 2"/>
              <a:gd name="gd143" fmla="*/ gd141 1 2"/>
              <a:gd name="gd144" fmla="+- gd21 gd142 0"/>
              <a:gd name="gd145" fmla="+- gd30 gd143 0"/>
              <a:gd name="gd146" fmla="+- gd8 0 gd144"/>
              <a:gd name="gd147" fmla="+- gd29 0 gd145"/>
              <a:gd name="gd148" fmla="?: gd146 1 -1"/>
              <a:gd name="gd149" fmla="?: gd147 1 -1"/>
              <a:gd name="gd150" fmla="*/ gd147 1 gd146"/>
              <a:gd name="gd151" fmla="at2 1 gd150"/>
              <a:gd name="gd152" fmla="cos 1 gd151"/>
              <a:gd name="gd153" fmla="*/ gd152 gd152 1"/>
              <a:gd name="gd154" fmla="*/ gd143 gd143 1"/>
              <a:gd name="gd155" fmla="*/ gd154 gd153 1"/>
              <a:gd name="gd156" fmla="sin 1 gd151"/>
              <a:gd name="gd157" fmla="*/ gd156 gd156 1"/>
              <a:gd name="gd158" fmla="*/ gd142 gd142 1"/>
              <a:gd name="gd159" fmla="*/ gd158 gd157 1"/>
              <a:gd name="gd160" fmla="+- gd159 gd155 0"/>
              <a:gd name="gd161" fmla="sqrt gd160"/>
              <a:gd name="gd162" fmla="*/ gd142 gd143 gd161"/>
              <a:gd name="gd163" fmla="?: gd146 0 10800000"/>
              <a:gd name="gd164" fmla="*/ gd148 gd149 1"/>
              <a:gd name="gd165" fmla="*/ gd151 -1 1"/>
              <a:gd name="gd166" fmla="?: gd151 gd151 gd165"/>
              <a:gd name="gd167" fmla="*/ gd166 gd164 1"/>
              <a:gd name="gd168" fmla="+- gd167 gd163 0"/>
              <a:gd name="gd169" fmla="*/ gd162 gd152 1"/>
              <a:gd name="gd170" fmla="*/ gd148 gd169 1"/>
              <a:gd name="gd171" fmla="+- gd144 gd170 0"/>
              <a:gd name="gd172" fmla="*/ gd156 -1 1"/>
              <a:gd name="gd173" fmla="?: gd156 gd156 gd172"/>
              <a:gd name="gd174" fmla="*/ gd162 gd173 1"/>
              <a:gd name="gd175" fmla="*/ gd149 gd174 1"/>
              <a:gd name="gd176" fmla="+- gd145 gd175 0"/>
              <a:gd name="gd177" fmla="+- gd19 0 gd144"/>
              <a:gd name="gd178" fmla="+- gd3 0 gd145"/>
              <a:gd name="gd179" fmla="?: gd177 1 -1"/>
              <a:gd name="gd180" fmla="?: gd178 1 -1"/>
              <a:gd name="gd181" fmla="*/ gd178 1 gd177"/>
              <a:gd name="gd182" fmla="at2 1 gd181"/>
              <a:gd name="gd183" fmla="cos 1 gd182"/>
              <a:gd name="gd184" fmla="*/ gd183 gd183 1"/>
              <a:gd name="gd185" fmla="*/ gd143 gd143 1"/>
              <a:gd name="gd186" fmla="*/ gd185 gd184 1"/>
              <a:gd name="gd187" fmla="sin 1 gd182"/>
              <a:gd name="gd188" fmla="*/ gd187 gd187 1"/>
              <a:gd name="gd189" fmla="*/ gd142 gd142 1"/>
              <a:gd name="gd190" fmla="*/ gd189 gd188 1"/>
              <a:gd name="gd191" fmla="+- gd190 gd186 0"/>
              <a:gd name="gd192" fmla="sqrt gd191"/>
              <a:gd name="gd193" fmla="*/ gd142 gd143 gd192"/>
              <a:gd name="gd194" fmla="?: gd177 0 10800000"/>
              <a:gd name="gd195" fmla="*/ gd179 gd180 1"/>
              <a:gd name="gd196" fmla="*/ gd182 -1 1"/>
              <a:gd name="gd197" fmla="?: gd182 gd182 gd196"/>
              <a:gd name="gd198" fmla="*/ gd197 gd195 1"/>
              <a:gd name="gd199" fmla="+- gd198 gd194 0"/>
              <a:gd name="gd200" fmla="*/ gd193 gd183 1"/>
              <a:gd name="gd201" fmla="*/ gd179 gd200 1"/>
              <a:gd name="gd202" fmla="+- gd144 gd201 0"/>
              <a:gd name="gd203" fmla="*/ gd187 -1 1"/>
              <a:gd name="gd204" fmla="?: gd187 gd187 gd203"/>
              <a:gd name="gd205" fmla="*/ gd193 gd204 1"/>
              <a:gd name="gd206" fmla="*/ gd180 gd205 1"/>
              <a:gd name="gd207" fmla="+- gd145 gd206 0"/>
              <a:gd name="gd208" fmla="+- gd168 0 gd199"/>
              <a:gd name="gd209" fmla="*/ gd208 -1 1"/>
              <a:gd name="gd210" fmla="+- gd168 21600000 gd199"/>
              <a:gd name="gd211" fmla="*/ gd210 -1 1"/>
              <a:gd name="gd212" fmla="?: gd208 gd209 gd211"/>
              <a:gd name="gd213" fmla="*/ gd140 1 2"/>
              <a:gd name="gd214" fmla="*/ gd141 1 2"/>
              <a:gd name="gd215" fmla="val gd202"/>
              <a:gd name="gd216" fmla="val gd207"/>
              <a:gd name="gd217" fmla="val gd20"/>
              <a:gd name="gd218" fmla="val gd3"/>
              <a:gd name="gd219" fmla="val gd10"/>
              <a:gd name="gd220" fmla="val 0"/>
              <a:gd name="gd221" fmla="val gd18"/>
              <a:gd name="gd222" fmla="val gd3"/>
              <a:gd name="gd223" fmla="+- gd4 0 0"/>
              <a:gd name="gd224" fmla="+- gd29 0 gd30"/>
              <a:gd name="gd225" fmla="*/ gd223 1 2"/>
              <a:gd name="gd226" fmla="*/ gd224 1 2"/>
              <a:gd name="gd227" fmla="+- 0 gd225 0"/>
              <a:gd name="gd228" fmla="+- gd30 gd226 0"/>
              <a:gd name="gd229" fmla="+- gd17 0 gd227"/>
              <a:gd name="gd230" fmla="+- gd3 0 gd228"/>
              <a:gd name="gd231" fmla="?: gd229 1 -1"/>
              <a:gd name="gd232" fmla="?: gd230 1 -1"/>
              <a:gd name="gd233" fmla="*/ gd230 1 gd229"/>
              <a:gd name="gd234" fmla="at2 1 gd233"/>
              <a:gd name="gd235" fmla="cos 1 gd234"/>
              <a:gd name="gd236" fmla="*/ gd235 gd235 1"/>
              <a:gd name="gd237" fmla="*/ gd226 gd226 1"/>
              <a:gd name="gd238" fmla="*/ gd237 gd236 1"/>
              <a:gd name="gd239" fmla="sin 1 gd234"/>
              <a:gd name="gd240" fmla="*/ gd239 gd239 1"/>
              <a:gd name="gd241" fmla="*/ gd225 gd225 1"/>
              <a:gd name="gd242" fmla="*/ gd241 gd240 1"/>
              <a:gd name="gd243" fmla="+- gd242 gd238 0"/>
              <a:gd name="gd244" fmla="sqrt gd243"/>
              <a:gd name="gd245" fmla="*/ gd225 gd226 gd244"/>
              <a:gd name="gd246" fmla="?: gd229 0 10800000"/>
              <a:gd name="gd247" fmla="*/ gd231 gd232 1"/>
              <a:gd name="gd248" fmla="*/ gd234 -1 1"/>
              <a:gd name="gd249" fmla="?: gd234 gd234 gd248"/>
              <a:gd name="gd250" fmla="*/ gd249 gd247 1"/>
              <a:gd name="gd251" fmla="+- gd250 gd246 0"/>
              <a:gd name="gd252" fmla="*/ gd245 gd235 1"/>
              <a:gd name="gd253" fmla="*/ gd231 gd252 1"/>
              <a:gd name="gd254" fmla="+- gd227 gd253 0"/>
              <a:gd name="gd255" fmla="*/ gd239 -1 1"/>
              <a:gd name="gd256" fmla="?: gd239 gd239 gd255"/>
              <a:gd name="gd257" fmla="*/ gd245 gd256 1"/>
              <a:gd name="gd258" fmla="*/ gd232 gd257 1"/>
              <a:gd name="gd259" fmla="+- gd228 gd258 0"/>
              <a:gd name="gd260" fmla="+- gd24 0 gd227"/>
              <a:gd name="gd261" fmla="+- gd37 0 gd228"/>
              <a:gd name="gd262" fmla="?: gd260 1 -1"/>
              <a:gd name="gd263" fmla="?: gd261 1 -1"/>
              <a:gd name="gd264" fmla="*/ gd261 1 gd260"/>
              <a:gd name="gd265" fmla="at2 1 gd264"/>
              <a:gd name="gd266" fmla="cos 1 gd265"/>
              <a:gd name="gd267" fmla="*/ gd266 gd266 1"/>
              <a:gd name="gd268" fmla="*/ gd226 gd226 1"/>
              <a:gd name="gd269" fmla="*/ gd268 gd267 1"/>
              <a:gd name="gd270" fmla="sin 1 gd265"/>
              <a:gd name="gd271" fmla="*/ gd270 gd270 1"/>
              <a:gd name="gd272" fmla="*/ gd225 gd225 1"/>
              <a:gd name="gd273" fmla="*/ gd272 gd271 1"/>
              <a:gd name="gd274" fmla="+- gd273 gd269 0"/>
              <a:gd name="gd275" fmla="sqrt gd274"/>
              <a:gd name="gd276" fmla="*/ gd225 gd226 gd275"/>
              <a:gd name="gd277" fmla="?: gd260 0 10800000"/>
              <a:gd name="gd278" fmla="*/ gd262 gd263 1"/>
              <a:gd name="gd279" fmla="*/ gd265 -1 1"/>
              <a:gd name="gd280" fmla="?: gd265 gd265 gd279"/>
              <a:gd name="gd281" fmla="*/ gd280 gd278 1"/>
              <a:gd name="gd282" fmla="+- gd281 gd277 0"/>
              <a:gd name="gd283" fmla="*/ gd276 gd266 1"/>
              <a:gd name="gd284" fmla="*/ gd262 gd283 1"/>
              <a:gd name="gd285" fmla="+- gd227 gd284 0"/>
              <a:gd name="gd286" fmla="*/ gd270 -1 1"/>
              <a:gd name="gd287" fmla="?: gd270 gd270 gd286"/>
              <a:gd name="gd288" fmla="*/ gd276 gd287 1"/>
              <a:gd name="gd289" fmla="*/ gd263 gd288 1"/>
              <a:gd name="gd290" fmla="+- gd228 gd289 0"/>
              <a:gd name="gd291" fmla="+- gd282 0 gd251"/>
              <a:gd name="gd292" fmla="+- 21600000 gd291 0"/>
              <a:gd name="gd293" fmla="?: gd291 gd291 gd292"/>
              <a:gd name="gd294" fmla="*/ gd223 1 2"/>
              <a:gd name="gd295" fmla="*/ gd224 1 2"/>
              <a:gd name="gd296" fmla="val gd285"/>
              <a:gd name="gd297" fmla="val gd290"/>
              <a:gd name="gd298" fmla="+- gd2 0 gd21"/>
              <a:gd name="gd299" fmla="+- gd29 0 gd30"/>
              <a:gd name="gd300" fmla="*/ gd298 1 2"/>
              <a:gd name="gd301" fmla="*/ gd299 1 2"/>
              <a:gd name="gd302" fmla="+- gd21 gd300 0"/>
              <a:gd name="gd303" fmla="+- gd30 gd301 0"/>
              <a:gd name="gd304" fmla="+- gd24 0 gd302"/>
              <a:gd name="gd305" fmla="+- gd37 0 gd303"/>
              <a:gd name="gd306" fmla="?: gd304 1 -1"/>
              <a:gd name="gd307" fmla="?: gd305 1 -1"/>
              <a:gd name="gd308" fmla="*/ gd305 1 gd304"/>
              <a:gd name="gd309" fmla="at2 1 gd308"/>
              <a:gd name="gd310" fmla="cos 1 gd309"/>
              <a:gd name="gd311" fmla="*/ gd310 gd310 1"/>
              <a:gd name="gd312" fmla="*/ gd301 gd301 1"/>
              <a:gd name="gd313" fmla="*/ gd312 gd311 1"/>
              <a:gd name="gd314" fmla="sin 1 gd309"/>
              <a:gd name="gd315" fmla="*/ gd314 gd314 1"/>
              <a:gd name="gd316" fmla="*/ gd300 gd300 1"/>
              <a:gd name="gd317" fmla="*/ gd316 gd315 1"/>
              <a:gd name="gd318" fmla="+- gd317 gd313 0"/>
              <a:gd name="gd319" fmla="sqrt gd318"/>
              <a:gd name="gd320" fmla="*/ gd300 gd301 gd319"/>
              <a:gd name="gd321" fmla="?: gd304 0 10800000"/>
              <a:gd name="gd322" fmla="*/ gd306 gd307 1"/>
              <a:gd name="gd323" fmla="*/ gd309 -1 1"/>
              <a:gd name="gd324" fmla="?: gd309 gd309 gd323"/>
              <a:gd name="gd325" fmla="*/ gd324 gd322 1"/>
              <a:gd name="gd326" fmla="+- gd325 gd321 0"/>
              <a:gd name="gd327" fmla="*/ gd320 gd310 1"/>
              <a:gd name="gd328" fmla="*/ gd306 gd327 1"/>
              <a:gd name="gd329" fmla="+- gd302 gd328 0"/>
              <a:gd name="gd330" fmla="*/ gd314 -1 1"/>
              <a:gd name="gd331" fmla="?: gd314 gd314 gd330"/>
              <a:gd name="gd332" fmla="*/ gd320 gd331 1"/>
              <a:gd name="gd333" fmla="*/ gd307 gd332 1"/>
              <a:gd name="gd334" fmla="+- gd303 gd333 0"/>
              <a:gd name="gd335" fmla="+- gd21 0 gd302"/>
              <a:gd name="gd336" fmla="+- 0 0 gd303"/>
              <a:gd name="gd337" fmla="?: gd335 1 -1"/>
              <a:gd name="gd338" fmla="?: gd336 1 -1"/>
              <a:gd name="gd339" fmla="*/ gd336 1 gd335"/>
              <a:gd name="gd340" fmla="at2 1 gd339"/>
              <a:gd name="gd341" fmla="cos 1 gd340"/>
              <a:gd name="gd342" fmla="*/ gd341 gd341 1"/>
              <a:gd name="gd343" fmla="*/ gd301 gd301 1"/>
              <a:gd name="gd344" fmla="*/ gd343 gd342 1"/>
              <a:gd name="gd345" fmla="sin 1 gd340"/>
              <a:gd name="gd346" fmla="*/ gd345 gd345 1"/>
              <a:gd name="gd347" fmla="*/ gd300 gd300 1"/>
              <a:gd name="gd348" fmla="*/ gd347 gd346 1"/>
              <a:gd name="gd349" fmla="+- gd348 gd344 0"/>
              <a:gd name="gd350" fmla="sqrt gd349"/>
              <a:gd name="gd351" fmla="*/ gd300 gd301 gd350"/>
              <a:gd name="gd352" fmla="?: gd335 0 10800000"/>
              <a:gd name="gd353" fmla="*/ gd337 gd338 1"/>
              <a:gd name="gd354" fmla="*/ gd340 -1 1"/>
              <a:gd name="gd355" fmla="?: gd340 gd340 gd354"/>
              <a:gd name="gd356" fmla="*/ gd355 gd353 1"/>
              <a:gd name="gd357" fmla="+- gd356 gd352 0"/>
              <a:gd name="gd358" fmla="*/ gd351 gd341 1"/>
              <a:gd name="gd359" fmla="*/ gd337 gd358 1"/>
              <a:gd name="gd360" fmla="+- gd302 gd359 0"/>
              <a:gd name="gd361" fmla="*/ gd345 -1 1"/>
              <a:gd name="gd362" fmla="?: gd345 gd345 gd361"/>
              <a:gd name="gd363" fmla="*/ gd351 gd362 1"/>
              <a:gd name="gd364" fmla="*/ gd338 gd363 1"/>
              <a:gd name="gd365" fmla="+- gd303 gd364 0"/>
              <a:gd name="gd366" fmla="+- gd357 0 gd326"/>
              <a:gd name="gd367" fmla="+- 21600000 gd366 0"/>
              <a:gd name="gd368" fmla="?: gd366 gd366 gd367"/>
              <a:gd name="gd369" fmla="*/ gd298 1 2"/>
              <a:gd name="gd370" fmla="*/ gd299 1 2"/>
              <a:gd name="gd371" fmla="val gd360"/>
              <a:gd name="gd372" fmla="val gd365"/>
              <a:gd name="gd373" fmla="+- gd2 0 gd21"/>
              <a:gd name="gd374" fmla="+- gd29 0 gd30"/>
              <a:gd name="gd375" fmla="*/ gd373 1 2"/>
              <a:gd name="gd376" fmla="*/ gd374 1 2"/>
              <a:gd name="gd377" fmla="+- gd21 gd375 0"/>
              <a:gd name="gd378" fmla="+- gd30 gd376 0"/>
              <a:gd name="gd379" fmla="+- gd8 0 gd377"/>
              <a:gd name="gd380" fmla="+- gd29 0 gd378"/>
              <a:gd name="gd381" fmla="?: gd379 1 -1"/>
              <a:gd name="gd382" fmla="?: gd380 1 -1"/>
              <a:gd name="gd383" fmla="*/ gd380 1 gd379"/>
              <a:gd name="gd384" fmla="at2 1 gd383"/>
              <a:gd name="gd385" fmla="cos 1 gd384"/>
              <a:gd name="gd386" fmla="*/ gd385 gd385 1"/>
              <a:gd name="gd387" fmla="*/ gd376 gd376 1"/>
              <a:gd name="gd388" fmla="*/ gd387 gd386 1"/>
              <a:gd name="gd389" fmla="sin 1 gd384"/>
              <a:gd name="gd390" fmla="*/ gd389 gd389 1"/>
              <a:gd name="gd391" fmla="*/ gd375 gd375 1"/>
              <a:gd name="gd392" fmla="*/ gd391 gd390 1"/>
              <a:gd name="gd393" fmla="+- gd392 gd388 0"/>
              <a:gd name="gd394" fmla="sqrt gd393"/>
              <a:gd name="gd395" fmla="*/ gd375 gd376 gd394"/>
              <a:gd name="gd396" fmla="?: gd379 0 10800000"/>
              <a:gd name="gd397" fmla="*/ gd381 gd382 1"/>
              <a:gd name="gd398" fmla="*/ gd384 -1 1"/>
              <a:gd name="gd399" fmla="?: gd384 gd384 gd398"/>
              <a:gd name="gd400" fmla="*/ gd399 gd397 1"/>
              <a:gd name="gd401" fmla="+- gd400 gd396 0"/>
              <a:gd name="gd402" fmla="*/ gd395 gd385 1"/>
              <a:gd name="gd403" fmla="*/ gd381 gd402 1"/>
              <a:gd name="gd404" fmla="+- gd377 gd403 0"/>
              <a:gd name="gd405" fmla="*/ gd389 -1 1"/>
              <a:gd name="gd406" fmla="?: gd389 gd389 gd405"/>
              <a:gd name="gd407" fmla="*/ gd395 gd406 1"/>
              <a:gd name="gd408" fmla="*/ gd382 gd407 1"/>
              <a:gd name="gd409" fmla="+- gd378 gd408 0"/>
              <a:gd name="gd410" fmla="+- gd24 0 gd377"/>
              <a:gd name="gd411" fmla="+- gd37 0 gd378"/>
              <a:gd name="gd412" fmla="?: gd410 1 -1"/>
              <a:gd name="gd413" fmla="?: gd411 1 -1"/>
              <a:gd name="gd414" fmla="*/ gd411 1 gd410"/>
              <a:gd name="gd415" fmla="at2 1 gd414"/>
              <a:gd name="gd416" fmla="cos 1 gd415"/>
              <a:gd name="gd417" fmla="*/ gd416 gd416 1"/>
              <a:gd name="gd418" fmla="*/ gd376 gd376 1"/>
              <a:gd name="gd419" fmla="*/ gd418 gd417 1"/>
              <a:gd name="gd420" fmla="sin 1 gd415"/>
              <a:gd name="gd421" fmla="*/ gd420 gd420 1"/>
              <a:gd name="gd422" fmla="*/ gd375 gd375 1"/>
              <a:gd name="gd423" fmla="*/ gd422 gd421 1"/>
              <a:gd name="gd424" fmla="+- gd423 gd419 0"/>
              <a:gd name="gd425" fmla="sqrt gd424"/>
              <a:gd name="gd426" fmla="*/ gd375 gd376 gd425"/>
              <a:gd name="gd427" fmla="?: gd410 0 10800000"/>
              <a:gd name="gd428" fmla="*/ gd412 gd413 1"/>
              <a:gd name="gd429" fmla="*/ gd415 -1 1"/>
              <a:gd name="gd430" fmla="?: gd415 gd415 gd429"/>
              <a:gd name="gd431" fmla="*/ gd430 gd428 1"/>
              <a:gd name="gd432" fmla="+- gd431 gd427 0"/>
              <a:gd name="gd433" fmla="*/ gd426 gd416 1"/>
              <a:gd name="gd434" fmla="*/ gd412 gd433 1"/>
              <a:gd name="gd435" fmla="+- gd377 gd434 0"/>
              <a:gd name="gd436" fmla="*/ gd420 -1 1"/>
              <a:gd name="gd437" fmla="?: gd420 gd420 gd436"/>
              <a:gd name="gd438" fmla="*/ gd426 gd437 1"/>
              <a:gd name="gd439" fmla="*/ gd413 gd438 1"/>
              <a:gd name="gd440" fmla="+- gd378 gd439 0"/>
              <a:gd name="gd441" fmla="+- gd432 0 gd401"/>
              <a:gd name="gd442" fmla="+- 21600000 gd441 0"/>
              <a:gd name="gd443" fmla="?: gd441 gd441 gd442"/>
              <a:gd name="gd444" fmla="*/ gd373 1 2"/>
              <a:gd name="gd445" fmla="*/ gd374 1 2"/>
              <a:gd name="gd446" fmla="val gd435"/>
              <a:gd name="gd447" fmla="val gd440"/>
              <a:gd name="gd448" fmla="*/ w gd59 21600"/>
              <a:gd name="gd449" fmla="*/ h gd61 21600"/>
              <a:gd name="gd450" fmla="*/ w gd60 21600"/>
              <a:gd name="gd451" fmla="*/ h gd62 21600"/>
              <a:gd name="gd452" fmla="*/ w adj0 21600"/>
              <a:gd name="gd453" fmla="*/ h 0 1"/>
              <a:gd name="gd454" fmla="*/ w adj1 21600"/>
              <a:gd name="gd455" fmla="*/ h 0 1"/>
              <a:gd name="gd456" fmla="*/ w 1 1"/>
              <a:gd name="gd457" fmla="*/ h adj2 21600"/>
            </a:gdLst>
            <a:ahLst>
              <a:ahXY gdRefX="adj0" minX="gd50" maxX="gd40">
                <a:pos x="gd452" y="gd453"/>
              </a:ahXY>
              <a:ahXY gdRefX="adj1" minX="gd38" maxX="gd28">
                <a:pos x="gd454" y="gd455"/>
              </a:ahXY>
              <a:ahXY gdRefY="adj2" minY="0" maxY="gd58">
                <a:pos x="gd456" y="gd457"/>
              </a:ahXY>
            </a:ahLst>
            <a:cxnLst/>
            <a:rect l="gd448" t="gd449" r="gd450" b="gd451"/>
            <a:pathLst>
              <a:path w="21600" h="21600" fill="norm" stroke="1" extrusionOk="0">
                <a:moveTo>
                  <a:pt x="gd94" y="gd99"/>
                </a:moveTo>
                <a:arcTo wR="gd136" hR="gd137" stAng="gd91" swAng="gd135"/>
                <a:lnTo>
                  <a:pt x="gd171" y="gd176"/>
                </a:lnTo>
                <a:arcTo wR="gd213" hR="gd214" stAng="gd168" swAng="gd212"/>
                <a:lnTo>
                  <a:pt x="gd217" y="gd218"/>
                </a:lnTo>
                <a:lnTo>
                  <a:pt x="gd219" y="gd220"/>
                </a:lnTo>
                <a:lnTo>
                  <a:pt x="gd221" y="gd222"/>
                </a:lnTo>
                <a:lnTo>
                  <a:pt x="gd254" y="gd259"/>
                </a:lnTo>
                <a:arcTo wR="gd294" hR="gd295" stAng="gd251" swAng="gd293"/>
                <a:lnTo>
                  <a:pt x="gd329" y="gd334"/>
                </a:lnTo>
                <a:arcTo wR="gd369" hR="gd370" stAng="gd326" swAng="gd368"/>
                <a:close/>
              </a:path>
              <a:path w="21600" h="21600" fill="none" stroke="1" extrusionOk="0">
                <a:moveTo>
                  <a:pt x="gd404" y="gd409"/>
                </a:moveTo>
                <a:arcTo wR="gd444" hR="gd445" stAng="gd401" swAng="gd443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3" name="Shape 9223"/>
          <p:cNvSpPr>
            <a:spLocks noChangeShapeType="1" noGrp="1"/>
          </p:cNvSpPr>
          <p:nvPr/>
        </p:nvSpPr>
        <p:spPr bwMode="auto">
          <a:xfrm>
            <a:off x="5638800" y="685800"/>
            <a:ext cx="1219200" cy="1066800"/>
          </a:xfrm>
          <a:custGeom>
            <a:avLst>
              <a:gd name="adj0" fmla="val 12960"/>
              <a:gd name="adj1" fmla="val 19440"/>
              <a:gd name="adj2" fmla="val 144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+- adj0 21600 adj1"/>
              <a:gd name="gd5" fmla="*/ gd4 1 2"/>
              <a:gd name="gd6" fmla="+- adj1 adj1 21600"/>
              <a:gd name="gd7" fmla="+- gd6 adj1 adj0"/>
              <a:gd name="gd8" fmla="*/ gd7 1 2"/>
              <a:gd name="gd9" fmla="+- 21600 adj0 0"/>
              <a:gd name="gd10" fmla="*/ gd9 1 2"/>
              <a:gd name="gd11" fmla="+- 21600 0 adj2"/>
              <a:gd name="gd12" fmla="*/ gd11 gd11 1"/>
              <a:gd name="gd13" fmla="*/ 21600 21600 1"/>
              <a:gd name="gd14" fmla="*/ 1 gd12 gd13"/>
              <a:gd name="gd15" fmla="+- 0 1 gd14"/>
              <a:gd name="gd16" fmla="sqrt gd15"/>
              <a:gd name="gd17" fmla="*/ gd5 gd16 1"/>
              <a:gd name="gd18" fmla="+- gd5 gd17 0"/>
              <a:gd name="gd19" fmla="+- gd18 adj1 21600"/>
              <a:gd name="gd20" fmla="+- gd8 gd17 0"/>
              <a:gd name="gd21" fmla="+- gd19 21600 adj0"/>
              <a:gd name="gd22" fmla="+- gd6 0 adj0"/>
              <a:gd name="gd23" fmla="*/ gd22 1 2"/>
              <a:gd name="gd24" fmla="+- gd5 gd8 0"/>
              <a:gd name="gd25" fmla="*/ gd24 1 2"/>
              <a:gd name="gd26" fmla="+- adj0 adj1 21600"/>
              <a:gd name="gd27" fmla="*/ gd26 1 2"/>
              <a:gd name="gd28" fmla="+- gd25 0 gd27"/>
              <a:gd name="gd29" fmla="val 21600"/>
              <a:gd name="gd30" fmla="val 21600"/>
              <a:gd name="gd31" fmla="*/ 21600 2 1"/>
              <a:gd name="gd32" fmla="+- gd25 0 gd5"/>
              <a:gd name="gd33" fmla="*/ gd32 gd32 1"/>
              <a:gd name="gd34" fmla="*/ gd5 gd5 1"/>
              <a:gd name="gd35" fmla="*/ 1 gd33 gd34"/>
              <a:gd name="gd36" fmla="+- 0 1 gd35"/>
              <a:gd name="gd37" fmla="sqrt gd36"/>
              <a:gd name="gd38" fmla="*/ 21600 gd37 1"/>
              <a:gd name="gd39" fmla="+- 21600 0 gd38"/>
              <a:gd name="gd40" fmla="+- gd10 128 0"/>
              <a:gd name="gd41" fmla="*/ gd6 1 2"/>
              <a:gd name="gd42" fmla="+- gd6 0 128"/>
              <a:gd name="gd43" fmla="+- adj0 gd25 gd19"/>
              <a:gd name="gd44" fmla="*/ gd28 gd28 1"/>
              <a:gd name="gd45" fmla="*/ gd5 gd5 1"/>
              <a:gd name="gd46" fmla="*/ 1 gd44 gd45"/>
              <a:gd name="gd47" fmla="+- 0 1 gd46"/>
              <a:gd name="gd48" fmla="sqrt gd47"/>
              <a:gd name="gd49" fmla="*/ 21600 gd48 1"/>
              <a:gd name="gd50" fmla="+- 21600 0 adj0"/>
              <a:gd name="gd51" fmla="*/ gd50 1 2"/>
              <a:gd name="gd52" fmla="*/ 21600 21600 1"/>
              <a:gd name="gd53" fmla="*/ gd11 gd11 1"/>
              <a:gd name="gd54" fmla="+- gd52 0 gd53"/>
              <a:gd name="gd55" fmla="sqrt gd54"/>
              <a:gd name="gd56" fmla="+- gd55 21600 0"/>
              <a:gd name="gd57" fmla="*/ 21600 21600 gd56"/>
              <a:gd name="gd58" fmla="+- gd57 64 0"/>
              <a:gd name="gd59" fmla="*/ adj0 1 2"/>
              <a:gd name="gd60" fmla="*/ gd51 gd51 1"/>
              <a:gd name="gd61" fmla="*/ gd59 gd59 1"/>
              <a:gd name="gd62" fmla="*/ 1 gd60 gd61"/>
              <a:gd name="gd63" fmla="+- 0 1 gd62"/>
              <a:gd name="gd64" fmla="sqrt gd63"/>
              <a:gd name="gd65" fmla="*/ 21600 gd64 1"/>
              <a:gd name="gd66" fmla="+- 21600 0 gd65"/>
              <a:gd name="gd67" fmla="+- gd66 64 0"/>
              <a:gd name="gd68" fmla="*/ gd5 1 2"/>
              <a:gd name="gd69" fmla="+- adj1 0 gd68"/>
              <a:gd name="gd70" fmla="*/ 21600 4390 32768"/>
              <a:gd name="gd71" fmla="*/ 21600 28378 32768"/>
              <a:gd name="gd72" fmla="+- gd4 0 0"/>
              <a:gd name="gd73" fmla="+- gd31 0 0"/>
              <a:gd name="gd74" fmla="*/ gd72 1 2"/>
              <a:gd name="gd75" fmla="*/ gd73 1 2"/>
              <a:gd name="gd76" fmla="+- 0 gd74 0"/>
              <a:gd name="gd77" fmla="+- 0 gd75 0"/>
              <a:gd name="gd78" fmla="+- 0 0 gd76"/>
              <a:gd name="gd79" fmla="+- gd30 0 gd77"/>
              <a:gd name="gd80" fmla="?: gd78 1 -1"/>
              <a:gd name="gd81" fmla="?: gd79 1 -1"/>
              <a:gd name="gd82" fmla="*/ gd79 1 gd78"/>
              <a:gd name="gd83" fmla="at2 1 gd82"/>
              <a:gd name="gd84" fmla="cos 1 gd83"/>
              <a:gd name="gd85" fmla="*/ gd84 gd84 1"/>
              <a:gd name="gd86" fmla="*/ gd75 gd75 1"/>
              <a:gd name="gd87" fmla="*/ gd86 gd85 1"/>
              <a:gd name="gd88" fmla="sin 1 gd83"/>
              <a:gd name="gd89" fmla="*/ gd88 gd88 1"/>
              <a:gd name="gd90" fmla="*/ gd74 gd74 1"/>
              <a:gd name="gd91" fmla="*/ gd90 gd89 1"/>
              <a:gd name="gd92" fmla="+- gd91 gd87 0"/>
              <a:gd name="gd93" fmla="sqrt gd92"/>
              <a:gd name="gd94" fmla="*/ gd74 gd75 gd93"/>
              <a:gd name="gd95" fmla="?: gd78 0 10800000"/>
              <a:gd name="gd96" fmla="*/ gd80 gd81 1"/>
              <a:gd name="gd97" fmla="*/ gd83 -1 1"/>
              <a:gd name="gd98" fmla="?: gd83 gd83 gd97"/>
              <a:gd name="gd99" fmla="*/ gd98 gd96 1"/>
              <a:gd name="gd100" fmla="+- gd99 gd95 0"/>
              <a:gd name="gd101" fmla="*/ gd94 gd84 1"/>
              <a:gd name="gd102" fmla="*/ gd80 gd101 1"/>
              <a:gd name="gd103" fmla="+- gd76 gd102 0"/>
              <a:gd name="gd104" fmla="*/ gd88 -1 1"/>
              <a:gd name="gd105" fmla="?: gd88 gd88 gd104"/>
              <a:gd name="gd106" fmla="*/ gd94 gd105 1"/>
              <a:gd name="gd107" fmla="*/ gd81 gd106 1"/>
              <a:gd name="gd108" fmla="+- gd77 gd107 0"/>
              <a:gd name="gd109" fmla="+- gd5 0 gd76"/>
              <a:gd name="gd110" fmla="+- 0 0 gd77"/>
              <a:gd name="gd111" fmla="?: gd109 1 -1"/>
              <a:gd name="gd112" fmla="?: gd110 1 -1"/>
              <a:gd name="gd113" fmla="*/ gd110 1 gd109"/>
              <a:gd name="gd114" fmla="at2 1 gd113"/>
              <a:gd name="gd115" fmla="cos 1 gd114"/>
              <a:gd name="gd116" fmla="*/ gd115 gd115 1"/>
              <a:gd name="gd117" fmla="*/ gd75 gd75 1"/>
              <a:gd name="gd118" fmla="*/ gd117 gd116 1"/>
              <a:gd name="gd119" fmla="sin 1 gd114"/>
              <a:gd name="gd120" fmla="*/ gd119 gd119 1"/>
              <a:gd name="gd121" fmla="*/ gd74 gd74 1"/>
              <a:gd name="gd122" fmla="*/ gd121 gd120 1"/>
              <a:gd name="gd123" fmla="+- gd122 gd118 0"/>
              <a:gd name="gd124" fmla="sqrt gd123"/>
              <a:gd name="gd125" fmla="*/ gd74 gd75 gd124"/>
              <a:gd name="gd126" fmla="?: gd109 0 10800000"/>
              <a:gd name="gd127" fmla="*/ gd111 gd112 1"/>
              <a:gd name="gd128" fmla="*/ gd114 -1 1"/>
              <a:gd name="gd129" fmla="?: gd114 gd114 gd128"/>
              <a:gd name="gd130" fmla="*/ gd129 gd127 1"/>
              <a:gd name="gd131" fmla="+- gd130 gd126 0"/>
              <a:gd name="gd132" fmla="*/ gd125 gd115 1"/>
              <a:gd name="gd133" fmla="*/ gd111 gd132 1"/>
              <a:gd name="gd134" fmla="+- gd76 gd133 0"/>
              <a:gd name="gd135" fmla="*/ gd119 -1 1"/>
              <a:gd name="gd136" fmla="?: gd119 gd119 gd135"/>
              <a:gd name="gd137" fmla="*/ gd125 gd136 1"/>
              <a:gd name="gd138" fmla="*/ gd112 gd137 1"/>
              <a:gd name="gd139" fmla="+- gd77 gd138 0"/>
              <a:gd name="gd140" fmla="+- gd131 0 gd100"/>
              <a:gd name="gd141" fmla="+- 21600000 gd140 0"/>
              <a:gd name="gd142" fmla="?: gd140 gd140 gd141"/>
              <a:gd name="gd143" fmla="*/ gd72 1 2"/>
              <a:gd name="gd144" fmla="*/ gd73 1 2"/>
              <a:gd name="gd145" fmla="val gd134"/>
              <a:gd name="gd146" fmla="val gd139"/>
              <a:gd name="gd147" fmla="+- gd2 0 gd22"/>
              <a:gd name="gd148" fmla="+- gd31 0 0"/>
              <a:gd name="gd149" fmla="*/ gd147 1 2"/>
              <a:gd name="gd150" fmla="*/ gd148 1 2"/>
              <a:gd name="gd151" fmla="+- gd22 gd149 0"/>
              <a:gd name="gd152" fmla="+- 0 gd150 0"/>
              <a:gd name="gd153" fmla="+- gd8 0 gd151"/>
              <a:gd name="gd154" fmla="+- 0 0 gd152"/>
              <a:gd name="gd155" fmla="?: gd153 1 -1"/>
              <a:gd name="gd156" fmla="?: gd154 1 -1"/>
              <a:gd name="gd157" fmla="*/ gd154 1 gd153"/>
              <a:gd name="gd158" fmla="at2 1 gd157"/>
              <a:gd name="gd159" fmla="cos 1 gd158"/>
              <a:gd name="gd160" fmla="*/ gd159 gd159 1"/>
              <a:gd name="gd161" fmla="*/ gd150 gd150 1"/>
              <a:gd name="gd162" fmla="*/ gd161 gd160 1"/>
              <a:gd name="gd163" fmla="sin 1 gd158"/>
              <a:gd name="gd164" fmla="*/ gd163 gd163 1"/>
              <a:gd name="gd165" fmla="*/ gd149 gd149 1"/>
              <a:gd name="gd166" fmla="*/ gd165 gd164 1"/>
              <a:gd name="gd167" fmla="+- gd166 gd162 0"/>
              <a:gd name="gd168" fmla="sqrt gd167"/>
              <a:gd name="gd169" fmla="*/ gd149 gd150 gd168"/>
              <a:gd name="gd170" fmla="?: gd153 0 10800000"/>
              <a:gd name="gd171" fmla="*/ gd155 gd156 1"/>
              <a:gd name="gd172" fmla="*/ gd158 -1 1"/>
              <a:gd name="gd173" fmla="?: gd158 gd158 gd172"/>
              <a:gd name="gd174" fmla="*/ gd173 gd171 1"/>
              <a:gd name="gd175" fmla="+- gd174 gd170 0"/>
              <a:gd name="gd176" fmla="*/ gd169 gd159 1"/>
              <a:gd name="gd177" fmla="*/ gd155 gd176 1"/>
              <a:gd name="gd178" fmla="+- gd151 gd177 0"/>
              <a:gd name="gd179" fmla="*/ gd163 -1 1"/>
              <a:gd name="gd180" fmla="?: gd163 gd163 gd179"/>
              <a:gd name="gd181" fmla="*/ gd169 gd180 1"/>
              <a:gd name="gd182" fmla="*/ gd156 gd181 1"/>
              <a:gd name="gd183" fmla="+- gd152 gd182 0"/>
              <a:gd name="gd184" fmla="+- gd20 0 gd151"/>
              <a:gd name="gd185" fmla="+- gd3 0 gd152"/>
              <a:gd name="gd186" fmla="?: gd184 1 -1"/>
              <a:gd name="gd187" fmla="?: gd185 1 -1"/>
              <a:gd name="gd188" fmla="*/ gd185 1 gd184"/>
              <a:gd name="gd189" fmla="at2 1 gd188"/>
              <a:gd name="gd190" fmla="cos 1 gd189"/>
              <a:gd name="gd191" fmla="*/ gd190 gd190 1"/>
              <a:gd name="gd192" fmla="*/ gd150 gd150 1"/>
              <a:gd name="gd193" fmla="*/ gd192 gd191 1"/>
              <a:gd name="gd194" fmla="sin 1 gd189"/>
              <a:gd name="gd195" fmla="*/ gd194 gd194 1"/>
              <a:gd name="gd196" fmla="*/ gd149 gd149 1"/>
              <a:gd name="gd197" fmla="*/ gd196 gd195 1"/>
              <a:gd name="gd198" fmla="+- gd197 gd193 0"/>
              <a:gd name="gd199" fmla="sqrt gd198"/>
              <a:gd name="gd200" fmla="*/ gd149 gd150 gd199"/>
              <a:gd name="gd201" fmla="?: gd184 0 10800000"/>
              <a:gd name="gd202" fmla="*/ gd186 gd187 1"/>
              <a:gd name="gd203" fmla="*/ gd189 -1 1"/>
              <a:gd name="gd204" fmla="?: gd189 gd189 gd203"/>
              <a:gd name="gd205" fmla="*/ gd204 gd202 1"/>
              <a:gd name="gd206" fmla="+- gd205 gd201 0"/>
              <a:gd name="gd207" fmla="*/ gd200 gd190 1"/>
              <a:gd name="gd208" fmla="*/ gd186 gd207 1"/>
              <a:gd name="gd209" fmla="+- gd151 gd208 0"/>
              <a:gd name="gd210" fmla="*/ gd194 -1 1"/>
              <a:gd name="gd211" fmla="?: gd194 gd194 gd210"/>
              <a:gd name="gd212" fmla="*/ gd200 gd211 1"/>
              <a:gd name="gd213" fmla="*/ gd187 gd212 1"/>
              <a:gd name="gd214" fmla="+- gd152 gd213 0"/>
              <a:gd name="gd215" fmla="+- gd206 0 gd175"/>
              <a:gd name="gd216" fmla="+- 21600000 gd215 0"/>
              <a:gd name="gd217" fmla="?: gd215 gd215 gd216"/>
              <a:gd name="gd218" fmla="*/ gd147 1 2"/>
              <a:gd name="gd219" fmla="*/ gd148 1 2"/>
              <a:gd name="gd220" fmla="val gd209"/>
              <a:gd name="gd221" fmla="val gd214"/>
              <a:gd name="gd222" fmla="val gd21"/>
              <a:gd name="gd223" fmla="val gd3"/>
              <a:gd name="gd224" fmla="val gd10"/>
              <a:gd name="gd225" fmla="val gd30"/>
              <a:gd name="gd226" fmla="val gd19"/>
              <a:gd name="gd227" fmla="val gd3"/>
              <a:gd name="gd228" fmla="+- gd4 0 0"/>
              <a:gd name="gd229" fmla="+- gd31 0 0"/>
              <a:gd name="gd230" fmla="*/ gd228 1 2"/>
              <a:gd name="gd231" fmla="*/ gd229 1 2"/>
              <a:gd name="gd232" fmla="+- 0 gd230 0"/>
              <a:gd name="gd233" fmla="+- 0 gd231 0"/>
              <a:gd name="gd234" fmla="+- gd18 0 gd232"/>
              <a:gd name="gd235" fmla="+- gd3 0 gd233"/>
              <a:gd name="gd236" fmla="?: gd234 1 -1"/>
              <a:gd name="gd237" fmla="?: gd235 1 -1"/>
              <a:gd name="gd238" fmla="*/ gd235 1 gd234"/>
              <a:gd name="gd239" fmla="at2 1 gd238"/>
              <a:gd name="gd240" fmla="cos 1 gd239"/>
              <a:gd name="gd241" fmla="*/ gd240 gd240 1"/>
              <a:gd name="gd242" fmla="*/ gd231 gd231 1"/>
              <a:gd name="gd243" fmla="*/ gd242 gd241 1"/>
              <a:gd name="gd244" fmla="sin 1 gd239"/>
              <a:gd name="gd245" fmla="*/ gd244 gd244 1"/>
              <a:gd name="gd246" fmla="*/ gd230 gd230 1"/>
              <a:gd name="gd247" fmla="*/ gd246 gd245 1"/>
              <a:gd name="gd248" fmla="+- gd247 gd243 0"/>
              <a:gd name="gd249" fmla="sqrt gd248"/>
              <a:gd name="gd250" fmla="*/ gd230 gd231 gd249"/>
              <a:gd name="gd251" fmla="?: gd234 0 10800000"/>
              <a:gd name="gd252" fmla="*/ gd236 gd237 1"/>
              <a:gd name="gd253" fmla="*/ gd239 -1 1"/>
              <a:gd name="gd254" fmla="?: gd239 gd239 gd253"/>
              <a:gd name="gd255" fmla="*/ gd254 gd252 1"/>
              <a:gd name="gd256" fmla="+- gd255 gd251 0"/>
              <a:gd name="gd257" fmla="*/ gd250 gd240 1"/>
              <a:gd name="gd258" fmla="*/ gd236 gd257 1"/>
              <a:gd name="gd259" fmla="+- gd232 gd258 0"/>
              <a:gd name="gd260" fmla="*/ gd244 -1 1"/>
              <a:gd name="gd261" fmla="?: gd244 gd244 gd260"/>
              <a:gd name="gd262" fmla="*/ gd250 gd261 1"/>
              <a:gd name="gd263" fmla="*/ gd237 gd262 1"/>
              <a:gd name="gd264" fmla="+- gd233 gd263 0"/>
              <a:gd name="gd265" fmla="+- gd25 0 gd232"/>
              <a:gd name="gd266" fmla="+- gd39 0 gd233"/>
              <a:gd name="gd267" fmla="?: gd265 1 -1"/>
              <a:gd name="gd268" fmla="?: gd266 1 -1"/>
              <a:gd name="gd269" fmla="*/ gd266 1 gd265"/>
              <a:gd name="gd270" fmla="at2 1 gd269"/>
              <a:gd name="gd271" fmla="cos 1 gd270"/>
              <a:gd name="gd272" fmla="*/ gd271 gd271 1"/>
              <a:gd name="gd273" fmla="*/ gd231 gd231 1"/>
              <a:gd name="gd274" fmla="*/ gd273 gd272 1"/>
              <a:gd name="gd275" fmla="sin 1 gd270"/>
              <a:gd name="gd276" fmla="*/ gd275 gd275 1"/>
              <a:gd name="gd277" fmla="*/ gd230 gd230 1"/>
              <a:gd name="gd278" fmla="*/ gd277 gd276 1"/>
              <a:gd name="gd279" fmla="+- gd278 gd274 0"/>
              <a:gd name="gd280" fmla="sqrt gd279"/>
              <a:gd name="gd281" fmla="*/ gd230 gd231 gd280"/>
              <a:gd name="gd282" fmla="?: gd265 0 10800000"/>
              <a:gd name="gd283" fmla="*/ gd267 gd268 1"/>
              <a:gd name="gd284" fmla="*/ gd270 -1 1"/>
              <a:gd name="gd285" fmla="?: gd270 gd270 gd284"/>
              <a:gd name="gd286" fmla="*/ gd285 gd283 1"/>
              <a:gd name="gd287" fmla="+- gd286 gd282 0"/>
              <a:gd name="gd288" fmla="*/ gd281 gd271 1"/>
              <a:gd name="gd289" fmla="*/ gd267 gd288 1"/>
              <a:gd name="gd290" fmla="+- gd232 gd289 0"/>
              <a:gd name="gd291" fmla="*/ gd275 -1 1"/>
              <a:gd name="gd292" fmla="?: gd275 gd275 gd291"/>
              <a:gd name="gd293" fmla="*/ gd281 gd292 1"/>
              <a:gd name="gd294" fmla="*/ gd268 gd293 1"/>
              <a:gd name="gd295" fmla="+- gd233 gd294 0"/>
              <a:gd name="gd296" fmla="+- gd256 0 gd287"/>
              <a:gd name="gd297" fmla="*/ gd296 -1 1"/>
              <a:gd name="gd298" fmla="+- gd256 21600000 gd287"/>
              <a:gd name="gd299" fmla="*/ gd298 -1 1"/>
              <a:gd name="gd300" fmla="?: gd296 gd297 gd299"/>
              <a:gd name="gd301" fmla="*/ gd228 1 2"/>
              <a:gd name="gd302" fmla="*/ gd229 1 2"/>
              <a:gd name="gd303" fmla="val gd290"/>
              <a:gd name="gd304" fmla="val gd295"/>
              <a:gd name="gd305" fmla="+- gd2 0 gd22"/>
              <a:gd name="gd306" fmla="+- gd31 0 0"/>
              <a:gd name="gd307" fmla="*/ gd305 1 2"/>
              <a:gd name="gd308" fmla="*/ gd306 1 2"/>
              <a:gd name="gd309" fmla="+- gd22 gd307 0"/>
              <a:gd name="gd310" fmla="+- 0 gd308 0"/>
              <a:gd name="gd311" fmla="+- gd25 0 gd309"/>
              <a:gd name="gd312" fmla="+- gd39 0 gd310"/>
              <a:gd name="gd313" fmla="?: gd311 1 -1"/>
              <a:gd name="gd314" fmla="?: gd312 1 -1"/>
              <a:gd name="gd315" fmla="*/ gd312 1 gd311"/>
              <a:gd name="gd316" fmla="at2 1 gd315"/>
              <a:gd name="gd317" fmla="cos 1 gd316"/>
              <a:gd name="gd318" fmla="*/ gd317 gd317 1"/>
              <a:gd name="gd319" fmla="*/ gd308 gd308 1"/>
              <a:gd name="gd320" fmla="*/ gd319 gd318 1"/>
              <a:gd name="gd321" fmla="sin 1 gd316"/>
              <a:gd name="gd322" fmla="*/ gd321 gd321 1"/>
              <a:gd name="gd323" fmla="*/ gd307 gd307 1"/>
              <a:gd name="gd324" fmla="*/ gd323 gd322 1"/>
              <a:gd name="gd325" fmla="+- gd324 gd320 0"/>
              <a:gd name="gd326" fmla="sqrt gd325"/>
              <a:gd name="gd327" fmla="*/ gd307 gd308 gd326"/>
              <a:gd name="gd328" fmla="?: gd311 0 10800000"/>
              <a:gd name="gd329" fmla="*/ gd313 gd314 1"/>
              <a:gd name="gd330" fmla="*/ gd316 -1 1"/>
              <a:gd name="gd331" fmla="?: gd316 gd316 gd330"/>
              <a:gd name="gd332" fmla="*/ gd331 gd329 1"/>
              <a:gd name="gd333" fmla="+- gd332 gd328 0"/>
              <a:gd name="gd334" fmla="*/ gd327 gd317 1"/>
              <a:gd name="gd335" fmla="*/ gd313 gd334 1"/>
              <a:gd name="gd336" fmla="+- gd309 gd335 0"/>
              <a:gd name="gd337" fmla="*/ gd321 -1 1"/>
              <a:gd name="gd338" fmla="?: gd321 gd321 gd337"/>
              <a:gd name="gd339" fmla="*/ gd327 gd338 1"/>
              <a:gd name="gd340" fmla="*/ gd314 gd339 1"/>
              <a:gd name="gd341" fmla="+- gd310 gd340 0"/>
              <a:gd name="gd342" fmla="+- gd22 0 gd309"/>
              <a:gd name="gd343" fmla="+- gd30 0 gd310"/>
              <a:gd name="gd344" fmla="?: gd342 1 -1"/>
              <a:gd name="gd345" fmla="?: gd343 1 -1"/>
              <a:gd name="gd346" fmla="*/ gd343 1 gd342"/>
              <a:gd name="gd347" fmla="at2 1 gd346"/>
              <a:gd name="gd348" fmla="cos 1 gd347"/>
              <a:gd name="gd349" fmla="*/ gd348 gd348 1"/>
              <a:gd name="gd350" fmla="*/ gd308 gd308 1"/>
              <a:gd name="gd351" fmla="*/ gd350 gd349 1"/>
              <a:gd name="gd352" fmla="sin 1 gd347"/>
              <a:gd name="gd353" fmla="*/ gd352 gd352 1"/>
              <a:gd name="gd354" fmla="*/ gd307 gd307 1"/>
              <a:gd name="gd355" fmla="*/ gd354 gd353 1"/>
              <a:gd name="gd356" fmla="+- gd355 gd351 0"/>
              <a:gd name="gd357" fmla="sqrt gd356"/>
              <a:gd name="gd358" fmla="*/ gd307 gd308 gd357"/>
              <a:gd name="gd359" fmla="?: gd342 0 10800000"/>
              <a:gd name="gd360" fmla="*/ gd344 gd345 1"/>
              <a:gd name="gd361" fmla="*/ gd347 -1 1"/>
              <a:gd name="gd362" fmla="?: gd347 gd347 gd361"/>
              <a:gd name="gd363" fmla="*/ gd362 gd360 1"/>
              <a:gd name="gd364" fmla="+- gd363 gd359 0"/>
              <a:gd name="gd365" fmla="*/ gd358 gd348 1"/>
              <a:gd name="gd366" fmla="*/ gd344 gd365 1"/>
              <a:gd name="gd367" fmla="+- gd309 gd366 0"/>
              <a:gd name="gd368" fmla="*/ gd352 -1 1"/>
              <a:gd name="gd369" fmla="?: gd352 gd352 gd368"/>
              <a:gd name="gd370" fmla="*/ gd358 gd369 1"/>
              <a:gd name="gd371" fmla="*/ gd345 gd370 1"/>
              <a:gd name="gd372" fmla="+- gd310 gd371 0"/>
              <a:gd name="gd373" fmla="+- gd333 0 gd364"/>
              <a:gd name="gd374" fmla="*/ gd373 -1 1"/>
              <a:gd name="gd375" fmla="+- gd333 21600000 gd364"/>
              <a:gd name="gd376" fmla="*/ gd375 -1 1"/>
              <a:gd name="gd377" fmla="?: gd373 gd374 gd376"/>
              <a:gd name="gd378" fmla="*/ gd305 1 2"/>
              <a:gd name="gd379" fmla="*/ gd306 1 2"/>
              <a:gd name="gd380" fmla="val gd367"/>
              <a:gd name="gd381" fmla="val gd372"/>
              <a:gd name="gd382" fmla="+- gd4 0 0"/>
              <a:gd name="gd383" fmla="+- gd31 0 0"/>
              <a:gd name="gd384" fmla="*/ gd382 1 2"/>
              <a:gd name="gd385" fmla="*/ gd383 1 2"/>
              <a:gd name="gd386" fmla="+- 0 gd384 0"/>
              <a:gd name="gd387" fmla="+- 0 gd385 0"/>
              <a:gd name="gd388" fmla="+- gd5 0 gd386"/>
              <a:gd name="gd389" fmla="+- 0 0 gd387"/>
              <a:gd name="gd390" fmla="?: gd388 1 -1"/>
              <a:gd name="gd391" fmla="?: gd389 1 -1"/>
              <a:gd name="gd392" fmla="*/ gd389 1 gd388"/>
              <a:gd name="gd393" fmla="at2 1 gd392"/>
              <a:gd name="gd394" fmla="cos 1 gd393"/>
              <a:gd name="gd395" fmla="*/ gd394 gd394 1"/>
              <a:gd name="gd396" fmla="*/ gd385 gd385 1"/>
              <a:gd name="gd397" fmla="*/ gd396 gd395 1"/>
              <a:gd name="gd398" fmla="sin 1 gd393"/>
              <a:gd name="gd399" fmla="*/ gd398 gd398 1"/>
              <a:gd name="gd400" fmla="*/ gd384 gd384 1"/>
              <a:gd name="gd401" fmla="*/ gd400 gd399 1"/>
              <a:gd name="gd402" fmla="+- gd401 gd397 0"/>
              <a:gd name="gd403" fmla="sqrt gd402"/>
              <a:gd name="gd404" fmla="*/ gd384 gd385 gd403"/>
              <a:gd name="gd405" fmla="?: gd388 0 10800000"/>
              <a:gd name="gd406" fmla="*/ gd390 gd391 1"/>
              <a:gd name="gd407" fmla="*/ gd393 -1 1"/>
              <a:gd name="gd408" fmla="?: gd393 gd393 gd407"/>
              <a:gd name="gd409" fmla="*/ gd408 gd406 1"/>
              <a:gd name="gd410" fmla="+- gd409 gd405 0"/>
              <a:gd name="gd411" fmla="*/ gd404 gd394 1"/>
              <a:gd name="gd412" fmla="*/ gd390 gd411 1"/>
              <a:gd name="gd413" fmla="+- gd386 gd412 0"/>
              <a:gd name="gd414" fmla="*/ gd398 -1 1"/>
              <a:gd name="gd415" fmla="?: gd398 gd398 gd414"/>
              <a:gd name="gd416" fmla="*/ gd404 gd415 1"/>
              <a:gd name="gd417" fmla="*/ gd391 gd416 1"/>
              <a:gd name="gd418" fmla="+- gd387 gd417 0"/>
              <a:gd name="gd419" fmla="+- gd25 0 gd386"/>
              <a:gd name="gd420" fmla="+- gd39 0 gd387"/>
              <a:gd name="gd421" fmla="?: gd419 1 -1"/>
              <a:gd name="gd422" fmla="?: gd420 1 -1"/>
              <a:gd name="gd423" fmla="*/ gd420 1 gd419"/>
              <a:gd name="gd424" fmla="at2 1 gd423"/>
              <a:gd name="gd425" fmla="cos 1 gd424"/>
              <a:gd name="gd426" fmla="*/ gd425 gd425 1"/>
              <a:gd name="gd427" fmla="*/ gd385 gd385 1"/>
              <a:gd name="gd428" fmla="*/ gd427 gd426 1"/>
              <a:gd name="gd429" fmla="sin 1 gd424"/>
              <a:gd name="gd430" fmla="*/ gd429 gd429 1"/>
              <a:gd name="gd431" fmla="*/ gd384 gd384 1"/>
              <a:gd name="gd432" fmla="*/ gd431 gd430 1"/>
              <a:gd name="gd433" fmla="+- gd432 gd428 0"/>
              <a:gd name="gd434" fmla="sqrt gd433"/>
              <a:gd name="gd435" fmla="*/ gd384 gd385 gd434"/>
              <a:gd name="gd436" fmla="?: gd419 0 10800000"/>
              <a:gd name="gd437" fmla="*/ gd421 gd422 1"/>
              <a:gd name="gd438" fmla="*/ gd424 -1 1"/>
              <a:gd name="gd439" fmla="?: gd424 gd424 gd438"/>
              <a:gd name="gd440" fmla="*/ gd439 gd437 1"/>
              <a:gd name="gd441" fmla="+- gd440 gd436 0"/>
              <a:gd name="gd442" fmla="*/ gd435 gd425 1"/>
              <a:gd name="gd443" fmla="*/ gd421 gd442 1"/>
              <a:gd name="gd444" fmla="+- gd386 gd443 0"/>
              <a:gd name="gd445" fmla="*/ gd429 -1 1"/>
              <a:gd name="gd446" fmla="?: gd429 gd429 gd445"/>
              <a:gd name="gd447" fmla="*/ gd435 gd446 1"/>
              <a:gd name="gd448" fmla="*/ gd422 gd447 1"/>
              <a:gd name="gd449" fmla="+- gd387 gd448 0"/>
              <a:gd name="gd450" fmla="+- gd441 0 gd410"/>
              <a:gd name="gd451" fmla="+- 21600000 gd450 0"/>
              <a:gd name="gd452" fmla="?: gd450 gd450 gd451"/>
              <a:gd name="gd453" fmla="*/ gd382 1 2"/>
              <a:gd name="gd454" fmla="*/ gd383 1 2"/>
              <a:gd name="gd455" fmla="val gd444"/>
              <a:gd name="gd456" fmla="val gd449"/>
              <a:gd name="gd457" fmla="*/ w gd68 21600"/>
              <a:gd name="gd458" fmla="*/ h gd70 21600"/>
              <a:gd name="gd459" fmla="*/ w gd69 21600"/>
              <a:gd name="gd460" fmla="*/ h gd71 21600"/>
              <a:gd name="gd461" fmla="*/ w adj0 21600"/>
              <a:gd name="gd462" fmla="*/ h 1 1"/>
              <a:gd name="gd463" fmla="*/ w adj1 21600"/>
              <a:gd name="gd464" fmla="*/ h 1 1"/>
              <a:gd name="gd465" fmla="*/ w 1 1"/>
              <a:gd name="gd466" fmla="*/ h adj2 21600"/>
            </a:gdLst>
            <a:ahLst>
              <a:ahXY gdRefX="adj0" minX="gd58" maxX="gd42">
                <a:pos x="gd461" y="gd462"/>
              </a:ahXY>
              <a:ahXY gdRefX="adj1" minX="gd40" maxX="gd29">
                <a:pos x="gd463" y="gd464"/>
              </a:ahXY>
              <a:ahXY gdRefY="adj2" minY="gd67" maxY="gd30">
                <a:pos x="gd465" y="gd466"/>
              </a:ahXY>
            </a:ahLst>
            <a:cxnLst/>
            <a:rect l="gd457" t="gd458" r="gd459" b="gd460"/>
            <a:pathLst>
              <a:path w="21600" h="21600" fill="norm" stroke="1" extrusionOk="0">
                <a:moveTo>
                  <a:pt x="gd103" y="gd108"/>
                </a:moveTo>
                <a:arcTo wR="gd143" hR="gd144" stAng="gd100" swAng="gd142"/>
                <a:lnTo>
                  <a:pt x="gd178" y="gd183"/>
                </a:lnTo>
                <a:arcTo wR="gd218" hR="gd219" stAng="gd175" swAng="gd217"/>
                <a:lnTo>
                  <a:pt x="gd222" y="gd223"/>
                </a:lnTo>
                <a:lnTo>
                  <a:pt x="gd224" y="gd225"/>
                </a:lnTo>
                <a:lnTo>
                  <a:pt x="gd226" y="gd227"/>
                </a:lnTo>
                <a:lnTo>
                  <a:pt x="gd259" y="gd264"/>
                </a:lnTo>
                <a:arcTo wR="gd301" hR="gd302" stAng="gd256" swAng="gd300"/>
                <a:lnTo>
                  <a:pt x="gd336" y="gd341"/>
                </a:lnTo>
                <a:arcTo wR="gd378" hR="gd379" stAng="gd333" swAng="gd377"/>
                <a:close/>
              </a:path>
              <a:path w="21600" h="21600" fill="none" stroke="1" extrusionOk="0">
                <a:moveTo>
                  <a:pt x="gd413" y="gd418"/>
                </a:moveTo>
                <a:arcTo wR="gd453" hR="gd454" stAng="gd410" swAng="gd452"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4" name="Shape 9224"/>
          <p:cNvSpPr>
            <a:spLocks noChangeShapeType="1" noGrp="1"/>
          </p:cNvSpPr>
          <p:nvPr/>
        </p:nvSpPr>
        <p:spPr bwMode="auto">
          <a:xfrm>
            <a:off x="914400" y="2438400"/>
            <a:ext cx="1524000" cy="990600"/>
          </a:xfrm>
          <a:custGeom>
            <a:avLst>
              <a:gd name="adj0" fmla="val 1620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+- 10800 0 adj1"/>
              <a:gd name="gd5" fmla="+- 21600 0 adj0"/>
              <a:gd name="gd6" fmla="*/ gd5 gd4 10800"/>
              <a:gd name="gd7" fmla="+- 21600 0 gd6"/>
              <a:gd name="gd8" fmla="val gd1"/>
              <a:gd name="gd9" fmla="val 0"/>
              <a:gd name="gd10" fmla="val gd1"/>
              <a:gd name="gd11" fmla="val gd2"/>
              <a:gd name="gd12" fmla="val 3375"/>
              <a:gd name="gd13" fmla="val gd2"/>
              <a:gd name="gd14" fmla="val 3375"/>
              <a:gd name="gd15" fmla="val gd3"/>
              <a:gd name="gd16" fmla="val gd1"/>
              <a:gd name="gd17" fmla="val gd3"/>
              <a:gd name="gd18" fmla="val gd1"/>
              <a:gd name="gd19" fmla="val 21600"/>
              <a:gd name="gd20" fmla="val 21600"/>
              <a:gd name="gd21" fmla="val 10800"/>
              <a:gd name="gd22" fmla="val 1350"/>
              <a:gd name="gd23" fmla="val gd2"/>
              <a:gd name="gd24" fmla="val 1350"/>
              <a:gd name="gd25" fmla="val gd3"/>
              <a:gd name="gd26" fmla="val 2700"/>
              <a:gd name="gd27" fmla="val gd3"/>
              <a:gd name="gd28" fmla="val 2700"/>
              <a:gd name="gd29" fmla="val gd2"/>
              <a:gd name="gd30" fmla="val 0"/>
              <a:gd name="gd31" fmla="val gd2"/>
              <a:gd name="gd32" fmla="val 0"/>
              <a:gd name="gd33" fmla="val gd3"/>
              <a:gd name="gd34" fmla="val 675"/>
              <a:gd name="gd35" fmla="val gd3"/>
              <a:gd name="gd36" fmla="val 675"/>
              <a:gd name="gd37" fmla="val gd2"/>
              <a:gd name="gd38" fmla="*/ w 3375 21600"/>
              <a:gd name="gd39" fmla="*/ h gd2 21600"/>
              <a:gd name="gd40" fmla="*/ w gd7 21600"/>
              <a:gd name="gd41" fmla="*/ h gd3 21600"/>
              <a:gd name="gd42" fmla="*/ w adj0 21600"/>
              <a:gd name="gd43" fmla="*/ h adj1 21600"/>
            </a:gdLst>
            <a:ahLst>
              <a:ahXY gdRefX="adj0" minX="3375" maxX="21600" gdRefY="adj1" minY="0" maxY="10800">
                <a:pos x="gd42" y="gd43"/>
              </a:ahXY>
            </a:ahLst>
            <a:cxnLst/>
            <a:rect l="gd38" t="gd39" r="gd40" b="gd41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close/>
              </a:path>
              <a:path w="21600" h="21600" fill="norm" stroke="1" extrusionOk="0">
                <a:moveTo>
                  <a:pt x="gd22" y="gd23"/>
                </a:moveTo>
                <a:lnTo>
                  <a:pt x="gd24" y="gd25"/>
                </a:lnTo>
                <a:lnTo>
                  <a:pt x="gd26" y="gd27"/>
                </a:lnTo>
                <a:lnTo>
                  <a:pt x="gd28" y="gd29"/>
                </a:lnTo>
                <a:close/>
              </a:path>
              <a:path w="21600" h="21600" fill="norm" stroke="1" extrusionOk="0">
                <a:moveTo>
                  <a:pt x="gd30" y="gd31"/>
                </a:moveTo>
                <a:lnTo>
                  <a:pt x="gd32" y="gd33"/>
                </a:lnTo>
                <a:lnTo>
                  <a:pt x="gd34" y="gd35"/>
                </a:lnTo>
                <a:lnTo>
                  <a:pt x="gd36" y="gd37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5" name="Shape 9225"/>
          <p:cNvSpPr>
            <a:spLocks noChangeShapeType="1" noGrp="1"/>
          </p:cNvSpPr>
          <p:nvPr/>
        </p:nvSpPr>
        <p:spPr bwMode="auto">
          <a:xfrm>
            <a:off x="3276600" y="2438400"/>
            <a:ext cx="1295400" cy="762000"/>
          </a:xfrm>
          <a:custGeom>
            <a:avLst>
              <a:gd name="adj0" fmla="val 16200"/>
              <a:gd name="adj1" fmla="val 5400"/>
            </a:avLst>
            <a:gdLst>
              <a:gd name="gd0" fmla="val 65536"/>
              <a:gd name="gd1" fmla="val adj0"/>
              <a:gd name="gd2" fmla="val adj1"/>
              <a:gd name="gd3" fmla="+- 21600 0 adj1"/>
              <a:gd name="gd4" fmla="+- 10800 0 adj1"/>
              <a:gd name="gd5" fmla="+- 21600 0 adj0"/>
              <a:gd name="gd6" fmla="*/ gd5 gd4 10800"/>
              <a:gd name="gd7" fmla="+- 21600 0 gd6"/>
              <a:gd name="gd8" fmla="val gd1"/>
              <a:gd name="gd9" fmla="val 0"/>
              <a:gd name="gd10" fmla="val gd1"/>
              <a:gd name="gd11" fmla="val gd2"/>
              <a:gd name="gd12" fmla="val 0"/>
              <a:gd name="gd13" fmla="val gd2"/>
              <a:gd name="gd14" fmla="val gd6"/>
              <a:gd name="gd15" fmla="val 10800"/>
              <a:gd name="gd16" fmla="val 0"/>
              <a:gd name="gd17" fmla="val gd3"/>
              <a:gd name="gd18" fmla="val gd1"/>
              <a:gd name="gd19" fmla="val gd3"/>
              <a:gd name="gd20" fmla="val gd1"/>
              <a:gd name="gd21" fmla="val 21600"/>
              <a:gd name="gd22" fmla="val 21600"/>
              <a:gd name="gd23" fmla="val 10800"/>
              <a:gd name="gd24" fmla="*/ w gd6 21600"/>
              <a:gd name="gd25" fmla="*/ h gd2 21600"/>
              <a:gd name="gd26" fmla="*/ w gd7 21600"/>
              <a:gd name="gd27" fmla="*/ h gd3 21600"/>
              <a:gd name="gd28" fmla="*/ w adj0 21600"/>
              <a:gd name="gd29" fmla="*/ h adj1 21600"/>
            </a:gdLst>
            <a:ahLst>
              <a:ahXY gdRefX="adj0" minX="0" maxX="21600" gdRefY="adj1" minY="0" maxY="10800">
                <a:pos x="gd28" y="gd29"/>
              </a:ahXY>
            </a:ahLst>
            <a:cxnLst/>
            <a:rect l="gd24" t="gd25" r="gd26" b="gd27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6" name="Shape 9226"/>
          <p:cNvSpPr>
            <a:spLocks noChangeShapeType="1" noGrp="1"/>
          </p:cNvSpPr>
          <p:nvPr/>
        </p:nvSpPr>
        <p:spPr bwMode="auto">
          <a:xfrm>
            <a:off x="5181600" y="2438400"/>
            <a:ext cx="1219200" cy="609600"/>
          </a:xfrm>
          <a:custGeom>
            <a:avLst>
              <a:gd name="adj0" fmla="val 16200"/>
            </a:avLst>
            <a:gdLst>
              <a:gd name="gd0" fmla="val 65536"/>
              <a:gd name="gd1" fmla="val adj0"/>
              <a:gd name="gd2" fmla="*/ adj0 1 2"/>
              <a:gd name="gd3" fmla="val gd1"/>
              <a:gd name="gd4" fmla="val 0"/>
              <a:gd name="gd5" fmla="val 0"/>
              <a:gd name="gd6" fmla="val 0"/>
              <a:gd name="gd7" fmla="val 0"/>
              <a:gd name="gd8" fmla="val 21600"/>
              <a:gd name="gd9" fmla="val gd1"/>
              <a:gd name="gd10" fmla="val 21600"/>
              <a:gd name="gd11" fmla="val 21600"/>
              <a:gd name="gd12" fmla="val 10800"/>
              <a:gd name="gd13" fmla="*/ w 0 21600"/>
              <a:gd name="gd14" fmla="*/ h 0 21600"/>
              <a:gd name="gd15" fmla="*/ w 10800 21600"/>
              <a:gd name="gd16" fmla="*/ h 21600 21600"/>
              <a:gd name="gd17" fmla="*/ w adj0 21600"/>
              <a:gd name="gd18" fmla="*/ h 0 1"/>
            </a:gdLst>
            <a:ahLst>
              <a:ahXY gdRefX="adj0" minX="0" maxX="21600">
                <a:pos x="gd17" y="gd18"/>
              </a:ahXY>
            </a:ahLst>
            <a:cxnLst/>
            <a:rect l="gd13" t="gd14" r="gd15" b="gd16"/>
            <a:pathLst>
              <a:path w="21600" h="21600" fill="norm" stroke="1" extrusionOk="0">
                <a:moveTo>
                  <a:pt x="gd3" y="gd4"/>
                </a:move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7" name="Shape 9227"/>
          <p:cNvSpPr>
            <a:spLocks noChangeShapeType="1" noGrp="1"/>
          </p:cNvSpPr>
          <p:nvPr/>
        </p:nvSpPr>
        <p:spPr bwMode="auto">
          <a:xfrm>
            <a:off x="7010399" y="2362199"/>
            <a:ext cx="1066800" cy="685800"/>
          </a:xfrm>
          <a:custGeom>
            <a:avLst>
              <a:gd name="adj0" fmla="val 16200"/>
            </a:avLst>
            <a:gdLst>
              <a:gd name="gd0" fmla="val 65536"/>
              <a:gd name="gd1" fmla="val adj0"/>
              <a:gd name="gd2" fmla="+- 21600 0 gd1"/>
              <a:gd name="gd3" fmla="*/ adj0 1 2"/>
              <a:gd name="gd4" fmla="val gd1"/>
              <a:gd name="gd5" fmla="val 0"/>
              <a:gd name="gd6" fmla="val 0"/>
              <a:gd name="gd7" fmla="val 0"/>
              <a:gd name="gd8" fmla="val gd2"/>
              <a:gd name="gd9" fmla="val 10800"/>
              <a:gd name="gd10" fmla="val 0"/>
              <a:gd name="gd11" fmla="val 21600"/>
              <a:gd name="gd12" fmla="val gd1"/>
              <a:gd name="gd13" fmla="val 21600"/>
              <a:gd name="gd14" fmla="val 21600"/>
              <a:gd name="gd15" fmla="val 10800"/>
              <a:gd name="gd16" fmla="*/ w 0 21600"/>
              <a:gd name="gd17" fmla="*/ h 0 21600"/>
              <a:gd name="gd18" fmla="*/ w 10800 21600"/>
              <a:gd name="gd19" fmla="*/ h 21600 21600"/>
              <a:gd name="gd20" fmla="*/ w adj0 21600"/>
              <a:gd name="gd21" fmla="*/ h 0 1"/>
            </a:gdLst>
            <a:ahLst>
              <a:ahXY gdRefX="adj0" minX="0" maxX="21600">
                <a:pos x="gd20" y="gd21"/>
              </a:ahXY>
            </a:ahLst>
            <a:cxnLst/>
            <a:rect l="gd16" t="gd17" r="gd18" b="gd19"/>
            <a:pathLst>
              <a:path w="21600" h="21600" fill="norm" stroke="1" extrusionOk="0">
                <a:moveTo>
                  <a:pt x="gd4" y="gd5"/>
                </a:moveTo>
                <a:lnTo>
                  <a:pt x="gd6" y="gd7"/>
                </a:lnTo>
                <a:lnTo>
                  <a:pt x="gd8" y="gd9"/>
                </a:ln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8" name="Shape 9228"/>
          <p:cNvSpPr>
            <a:spLocks noChangeShapeType="1" noGrp="1"/>
          </p:cNvSpPr>
          <p:nvPr/>
        </p:nvSpPr>
        <p:spPr bwMode="auto">
          <a:xfrm>
            <a:off x="914400" y="3962400"/>
            <a:ext cx="1524000" cy="838200"/>
          </a:xfrm>
          <a:custGeom>
            <a:avLst>
              <a:gd name="adj0" fmla="val 14400"/>
              <a:gd name="adj1" fmla="val 5400"/>
              <a:gd name="adj2" fmla="val 18000"/>
              <a:gd name="adj3" fmla="val 81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*/ adj0 1 2"/>
              <a:gd name="gd8" fmla="val 0"/>
              <a:gd name="gd9" fmla="val 0"/>
              <a:gd name="gd10" fmla="val 0"/>
              <a:gd name="gd11" fmla="val 21600"/>
              <a:gd name="gd12" fmla="val gd1"/>
              <a:gd name="gd13" fmla="val 21600"/>
              <a:gd name="gd14" fmla="val gd1"/>
              <a:gd name="gd15" fmla="val gd6"/>
              <a:gd name="gd16" fmla="val gd3"/>
              <a:gd name="gd17" fmla="val gd6"/>
              <a:gd name="gd18" fmla="val gd3"/>
              <a:gd name="gd19" fmla="val gd5"/>
              <a:gd name="gd20" fmla="val 21600"/>
              <a:gd name="gd21" fmla="val 10800"/>
              <a:gd name="gd22" fmla="val gd3"/>
              <a:gd name="gd23" fmla="val gd2"/>
              <a:gd name="gd24" fmla="val gd3"/>
              <a:gd name="gd25" fmla="val gd4"/>
              <a:gd name="gd26" fmla="val gd1"/>
              <a:gd name="gd27" fmla="val gd4"/>
              <a:gd name="gd28" fmla="val gd1"/>
              <a:gd name="gd29" fmla="val 0"/>
              <a:gd name="gd30" fmla="*/ w 0 21600"/>
              <a:gd name="gd31" fmla="*/ h 0 21600"/>
              <a:gd name="gd32" fmla="*/ w gd1 21600"/>
              <a:gd name="gd33" fmla="*/ h 21600 21600"/>
              <a:gd name="gd34" fmla="*/ w adj0 21600"/>
              <a:gd name="gd35" fmla="*/ h 0 1"/>
              <a:gd name="gd36" fmla="*/ w 1 1"/>
              <a:gd name="gd37" fmla="*/ h adj1 21600"/>
              <a:gd name="gd38" fmla="*/ w adj2 21600"/>
              <a:gd name="gd39" fmla="*/ h adj3 21600"/>
            </a:gdLst>
            <a:ahLst>
              <a:ahXY gdRefX="adj0" minX="0" maxX="gd3">
                <a:pos x="gd34" y="gd35"/>
              </a:ahXY>
              <a:ahXY gdRefY="adj1" minY="0" maxY="gd4">
                <a:pos x="gd36" y="gd37"/>
              </a:ahXY>
              <a:ahXY gdRefX="adj2" minX="gd1" maxX="21600" gdRefY="adj3" minY="gd2" maxY="10800">
                <a:pos x="gd38" y="gd39"/>
              </a:ahXY>
            </a:ahLst>
            <a:cxnLst/>
            <a:rect l="gd30" t="gd31" r="gd32" b="gd33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lnTo>
                  <a:pt x="gd28" y="gd29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29" name="Shape 9229"/>
          <p:cNvSpPr>
            <a:spLocks noChangeShapeType="1" noGrp="1"/>
          </p:cNvSpPr>
          <p:nvPr/>
        </p:nvSpPr>
        <p:spPr bwMode="auto">
          <a:xfrm>
            <a:off x="3048000" y="4038600"/>
            <a:ext cx="685800" cy="609600"/>
          </a:xfrm>
          <a:custGeom>
            <a:avLst>
              <a:gd name="adj0" fmla="val 7200"/>
              <a:gd name="adj1" fmla="val 5400"/>
              <a:gd name="adj2" fmla="val 3600"/>
              <a:gd name="adj3" fmla="val 81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+- adj0 21600 0"/>
              <a:gd name="gd8" fmla="val gd1"/>
              <a:gd name="gd9" fmla="val 0"/>
              <a:gd name="gd10" fmla="val gd1"/>
              <a:gd name="gd11" fmla="val gd4"/>
              <a:gd name="gd12" fmla="val gd3"/>
              <a:gd name="gd13" fmla="val gd4"/>
              <a:gd name="gd14" fmla="val gd3"/>
              <a:gd name="gd15" fmla="val gd2"/>
              <a:gd name="gd16" fmla="val 0"/>
              <a:gd name="gd17" fmla="val 10800"/>
              <a:gd name="gd18" fmla="val gd3"/>
              <a:gd name="gd19" fmla="val gd5"/>
              <a:gd name="gd20" fmla="val gd3"/>
              <a:gd name="gd21" fmla="val gd6"/>
              <a:gd name="gd22" fmla="val gd1"/>
              <a:gd name="gd23" fmla="val gd6"/>
              <a:gd name="gd24" fmla="val gd1"/>
              <a:gd name="gd25" fmla="val 21600"/>
              <a:gd name="gd26" fmla="val 21600"/>
              <a:gd name="gd27" fmla="val 21600"/>
              <a:gd name="gd28" fmla="val 21600"/>
              <a:gd name="gd29" fmla="val 0"/>
              <a:gd name="gd30" fmla="*/ w gd1 21600"/>
              <a:gd name="gd31" fmla="*/ h 0 21600"/>
              <a:gd name="gd32" fmla="*/ w 21600 21600"/>
              <a:gd name="gd33" fmla="*/ h 21600 21600"/>
              <a:gd name="gd34" fmla="*/ w adj0 21600"/>
              <a:gd name="gd35" fmla="*/ h 0 1"/>
              <a:gd name="gd36" fmla="*/ w 0 1"/>
              <a:gd name="gd37" fmla="*/ h adj1 21600"/>
              <a:gd name="gd38" fmla="*/ w adj2 21600"/>
              <a:gd name="gd39" fmla="*/ h adj3 21600"/>
            </a:gdLst>
            <a:ahLst>
              <a:ahXY gdRefX="adj0" minX="gd3" maxX="21600">
                <a:pos x="gd34" y="gd35"/>
              </a:ahXY>
              <a:ahXY gdRefY="adj1" minY="0" maxY="gd4">
                <a:pos x="gd36" y="gd37"/>
              </a:ahXY>
              <a:ahXY gdRefX="adj2" minX="0" maxX="gd1" gdRefY="adj3" minY="gd2" maxY="10800">
                <a:pos x="gd38" y="gd39"/>
              </a:ahXY>
            </a:ahLst>
            <a:cxnLst/>
            <a:rect l="gd30" t="gd31" r="gd32" b="gd33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lnTo>
                  <a:pt x="gd28" y="gd29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30" name="Shape 9230"/>
          <p:cNvSpPr>
            <a:spLocks noChangeShapeType="1" noGrp="1"/>
          </p:cNvSpPr>
          <p:nvPr/>
        </p:nvSpPr>
        <p:spPr bwMode="auto">
          <a:xfrm>
            <a:off x="4572000" y="4038600"/>
            <a:ext cx="1524000" cy="685800"/>
          </a:xfrm>
          <a:custGeom>
            <a:avLst>
              <a:gd name="adj0" fmla="val 7200"/>
              <a:gd name="adj1" fmla="val 5400"/>
              <a:gd name="adj2" fmla="val 3600"/>
              <a:gd name="adj3" fmla="val 81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+- adj0 21600 0"/>
              <a:gd name="gd8" fmla="*/ gd7 1 2"/>
              <a:gd name="gd9" fmla="val 0"/>
              <a:gd name="gd10" fmla="val gd1"/>
              <a:gd name="gd11" fmla="val gd4"/>
              <a:gd name="gd12" fmla="val gd1"/>
              <a:gd name="gd13" fmla="val gd4"/>
              <a:gd name="gd14" fmla="val gd3"/>
              <a:gd name="gd15" fmla="val gd2"/>
              <a:gd name="gd16" fmla="val gd3"/>
              <a:gd name="gd17" fmla="val 10800"/>
              <a:gd name="gd18" fmla="val 0"/>
              <a:gd name="gd19" fmla="val gd5"/>
              <a:gd name="gd20" fmla="val gd3"/>
              <a:gd name="gd21" fmla="val gd6"/>
              <a:gd name="gd22" fmla="val gd3"/>
              <a:gd name="gd23" fmla="val gd6"/>
              <a:gd name="gd24" fmla="val gd1"/>
              <a:gd name="gd25" fmla="val 21600"/>
              <a:gd name="gd26" fmla="val gd1"/>
              <a:gd name="gd27" fmla="val 21600"/>
              <a:gd name="gd28" fmla="val 21600"/>
              <a:gd name="gd29" fmla="val 0"/>
              <a:gd name="gd30" fmla="val 21600"/>
              <a:gd name="gd31" fmla="*/ w 0 21600"/>
              <a:gd name="gd32" fmla="*/ h gd1 21600"/>
              <a:gd name="gd33" fmla="*/ w 21600 21600"/>
              <a:gd name="gd34" fmla="*/ h 21600 21600"/>
              <a:gd name="gd35" fmla="*/ w 0 1"/>
              <a:gd name="gd36" fmla="*/ h adj0 21600"/>
              <a:gd name="gd37" fmla="*/ w adj1 21600"/>
              <a:gd name="gd38" fmla="*/ h 0 1"/>
              <a:gd name="gd39" fmla="*/ w adj3 21600"/>
              <a:gd name="gd40" fmla="*/ h adj2 21600"/>
            </a:gdLst>
            <a:ahLst>
              <a:ahXY gdRefY="adj0" minY="gd3" maxY="21600">
                <a:pos x="gd35" y="gd36"/>
              </a:ahXY>
              <a:ahXY gdRefX="adj1" minX="0" maxX="gd4">
                <a:pos x="gd37" y="gd38"/>
              </a:ahXY>
              <a:ahXY gdRefX="adj3" minX="gd2" maxX="10800" gdRefY="adj2" minY="0" maxY="gd1">
                <a:pos x="gd39" y="gd40"/>
              </a:ahXY>
            </a:ahLst>
            <a:cxnLst/>
            <a:rect l="gd31" t="gd32" r="gd33" b="gd34"/>
            <a:pathLst>
              <a:path w="21600" h="21600" fill="norm" stroke="1" extrusionOk="0">
                <a:moveTo>
                  <a:pt x="gd9" y="gd10"/>
                </a:moveTo>
                <a:lnTo>
                  <a:pt x="gd11" y="gd12"/>
                </a:ln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31" name="Shape 9231"/>
          <p:cNvSpPr>
            <a:spLocks noChangeShapeType="1" noGrp="1"/>
          </p:cNvSpPr>
          <p:nvPr/>
        </p:nvSpPr>
        <p:spPr bwMode="auto">
          <a:xfrm>
            <a:off x="6781800" y="3886200"/>
            <a:ext cx="1219200" cy="838200"/>
          </a:xfrm>
          <a:custGeom>
            <a:avLst>
              <a:gd name="adj0" fmla="val 14400"/>
              <a:gd name="adj1" fmla="val 5400"/>
              <a:gd name="adj2" fmla="val 18000"/>
              <a:gd name="adj3" fmla="val 81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*/ adj0 1 2"/>
              <a:gd name="gd8" fmla="val 0"/>
              <a:gd name="gd9" fmla="val 0"/>
              <a:gd name="gd10" fmla="val 21600"/>
              <a:gd name="gd11" fmla="val 0"/>
              <a:gd name="gd12" fmla="val 21600"/>
              <a:gd name="gd13" fmla="val gd1"/>
              <a:gd name="gd14" fmla="val gd6"/>
              <a:gd name="gd15" fmla="val gd1"/>
              <a:gd name="gd16" fmla="val gd6"/>
              <a:gd name="gd17" fmla="val gd3"/>
              <a:gd name="gd18" fmla="val gd5"/>
              <a:gd name="gd19" fmla="val gd3"/>
              <a:gd name="gd20" fmla="val 10800"/>
              <a:gd name="gd21" fmla="val 21600"/>
              <a:gd name="gd22" fmla="val gd2"/>
              <a:gd name="gd23" fmla="val gd3"/>
              <a:gd name="gd24" fmla="val gd4"/>
              <a:gd name="gd25" fmla="val gd3"/>
              <a:gd name="gd26" fmla="val gd4"/>
              <a:gd name="gd27" fmla="val gd1"/>
              <a:gd name="gd28" fmla="val 0"/>
              <a:gd name="gd29" fmla="val gd1"/>
              <a:gd name="gd30" fmla="*/ w 0 21600"/>
              <a:gd name="gd31" fmla="*/ h 0 21600"/>
              <a:gd name="gd32" fmla="*/ w 21600 21600"/>
              <a:gd name="gd33" fmla="*/ h gd1 21600"/>
              <a:gd name="gd34" fmla="*/ w 0 1"/>
              <a:gd name="gd35" fmla="*/ h adj0 21600"/>
              <a:gd name="gd36" fmla="*/ w adj1 21600"/>
              <a:gd name="gd37" fmla="*/ h 1 1"/>
              <a:gd name="gd38" fmla="*/ w adj3 21600"/>
              <a:gd name="gd39" fmla="*/ h adj2 21600"/>
            </a:gdLst>
            <a:ahLst>
              <a:ahXY gdRefY="adj0" minY="0" maxY="gd3">
                <a:pos x="gd34" y="gd35"/>
              </a:ahXY>
              <a:ahXY gdRefX="adj1" minX="0" maxX="gd4">
                <a:pos x="gd36" y="gd37"/>
              </a:ahXY>
              <a:ahXY gdRefX="adj3" minX="gd2" maxX="10800" gdRefY="adj2" minY="gd1" maxY="21600">
                <a:pos x="gd38" y="gd39"/>
              </a:ahXY>
            </a:ahLst>
            <a:cxnLst/>
            <a:rect l="gd30" t="gd31" r="gd32" b="gd33"/>
            <a:pathLst>
              <a:path w="21600" h="21600" fill="norm" stroke="1" extrusionOk="0">
                <a:moveTo>
                  <a:pt x="gd8" y="gd9"/>
                </a:moveTo>
                <a:lnTo>
                  <a:pt x="gd10" y="gd11"/>
                </a:lnTo>
                <a:lnTo>
                  <a:pt x="gd12" y="gd13"/>
                </a:lnTo>
                <a:lnTo>
                  <a:pt x="gd14" y="gd15"/>
                </a:lnTo>
                <a:lnTo>
                  <a:pt x="gd16" y="gd17"/>
                </a:lnTo>
                <a:lnTo>
                  <a:pt x="gd18" y="gd19"/>
                </a:lnTo>
                <a:lnTo>
                  <a:pt x="gd20" y="gd21"/>
                </a:lnTo>
                <a:lnTo>
                  <a:pt x="gd22" y="gd23"/>
                </a:lnTo>
                <a:lnTo>
                  <a:pt x="gd24" y="gd25"/>
                </a:lnTo>
                <a:lnTo>
                  <a:pt x="gd26" y="gd27"/>
                </a:lnTo>
                <a:lnTo>
                  <a:pt x="gd28" y="gd29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32" name="Shape 9232"/>
          <p:cNvSpPr>
            <a:spLocks noChangeShapeType="1" noGrp="1"/>
          </p:cNvSpPr>
          <p:nvPr/>
        </p:nvSpPr>
        <p:spPr bwMode="auto">
          <a:xfrm>
            <a:off x="533400" y="5181600"/>
            <a:ext cx="1524000" cy="838200"/>
          </a:xfrm>
          <a:custGeom>
            <a:avLst>
              <a:gd name="adj0" fmla="val 5400"/>
              <a:gd name="adj1" fmla="val 5400"/>
              <a:gd name="adj2" fmla="val 2700"/>
              <a:gd name="adj3" fmla="val 81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+- adj0 21600 0"/>
              <a:gd name="gd8" fmla="*/ gd7 1 2"/>
              <a:gd name="gd9" fmla="+- 21600 0 adj0"/>
              <a:gd name="gd10" fmla="+- 21600 0 adj2"/>
              <a:gd name="gd11" fmla="val gd1"/>
              <a:gd name="gd12" fmla="val 0"/>
              <a:gd name="gd13" fmla="val gd1"/>
              <a:gd name="gd14" fmla="val gd4"/>
              <a:gd name="gd15" fmla="val gd3"/>
              <a:gd name="gd16" fmla="val gd4"/>
              <a:gd name="gd17" fmla="val gd3"/>
              <a:gd name="gd18" fmla="val gd2"/>
              <a:gd name="gd19" fmla="val 0"/>
              <a:gd name="gd20" fmla="val 10800"/>
              <a:gd name="gd21" fmla="val gd3"/>
              <a:gd name="gd22" fmla="val gd5"/>
              <a:gd name="gd23" fmla="val gd3"/>
              <a:gd name="gd24" fmla="val gd6"/>
              <a:gd name="gd25" fmla="val gd1"/>
              <a:gd name="gd26" fmla="val gd6"/>
              <a:gd name="gd27" fmla="val gd1"/>
              <a:gd name="gd28" fmla="val 21600"/>
              <a:gd name="gd29" fmla="val gd9"/>
              <a:gd name="gd30" fmla="val 21600"/>
              <a:gd name="gd31" fmla="val gd9"/>
              <a:gd name="gd32" fmla="val gd6"/>
              <a:gd name="gd33" fmla="val gd10"/>
              <a:gd name="gd34" fmla="val gd6"/>
              <a:gd name="gd35" fmla="val gd10"/>
              <a:gd name="gd36" fmla="val gd5"/>
              <a:gd name="gd37" fmla="val 21600"/>
              <a:gd name="gd38" fmla="val 10800"/>
              <a:gd name="gd39" fmla="val gd10"/>
              <a:gd name="gd40" fmla="val gd2"/>
              <a:gd name="gd41" fmla="val gd10"/>
              <a:gd name="gd42" fmla="val gd4"/>
              <a:gd name="gd43" fmla="val gd9"/>
              <a:gd name="gd44" fmla="val gd4"/>
              <a:gd name="gd45" fmla="val gd9"/>
              <a:gd name="gd46" fmla="val 0"/>
              <a:gd name="gd47" fmla="*/ w gd1 21600"/>
              <a:gd name="gd48" fmla="*/ h 0 21600"/>
              <a:gd name="gd49" fmla="*/ w gd9 21600"/>
              <a:gd name="gd50" fmla="*/ h 21600 21600"/>
              <a:gd name="gd51" fmla="*/ w 0 1"/>
              <a:gd name="gd52" fmla="*/ h adj0 21600"/>
              <a:gd name="gd53" fmla="*/ w 0 1"/>
              <a:gd name="gd54" fmla="*/ h adj1 21600"/>
              <a:gd name="gd55" fmla="*/ w adj2 21600"/>
              <a:gd name="gd56" fmla="*/ h adj3 21600"/>
            </a:gdLst>
            <a:ahLst>
              <a:ahXY gdRefY="adj0" minY="gd3" maxY="10800">
                <a:pos x="gd51" y="gd52"/>
              </a:ahXY>
              <a:ahXY gdRefY="adj1" minY="0" maxY="gd4">
                <a:pos x="gd53" y="gd54"/>
              </a:ahXY>
              <a:ahXY gdRefX="adj2" minX="0" maxX="gd1" gdRefY="adj3" minY="gd2" maxY="10800">
                <a:pos x="gd55" y="gd56"/>
              </a:ahXY>
            </a:ahLst>
            <a:cxnLst/>
            <a:rect l="gd47" t="gd48" r="gd49" b="gd50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33" name="Shape 9233"/>
          <p:cNvSpPr>
            <a:spLocks noChangeShapeType="1" noGrp="1"/>
          </p:cNvSpPr>
          <p:nvPr/>
        </p:nvSpPr>
        <p:spPr bwMode="auto">
          <a:xfrm>
            <a:off x="3048000" y="5105400"/>
            <a:ext cx="1219200" cy="914400"/>
          </a:xfrm>
          <a:custGeom>
            <a:avLst>
              <a:gd name="adj0" fmla="val 5400"/>
              <a:gd name="adj1" fmla="val 5400"/>
              <a:gd name="adj2" fmla="val 2700"/>
              <a:gd name="adj3" fmla="val 810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+- adj0 21600 0"/>
              <a:gd name="gd8" fmla="*/ gd7 1 2"/>
              <a:gd name="gd9" fmla="+- 21600 0 adj0"/>
              <a:gd name="gd10" fmla="+- 21600 0 adj2"/>
              <a:gd name="gd11" fmla="val 0"/>
              <a:gd name="gd12" fmla="val gd1"/>
              <a:gd name="gd13" fmla="val gd4"/>
              <a:gd name="gd14" fmla="val gd1"/>
              <a:gd name="gd15" fmla="val gd4"/>
              <a:gd name="gd16" fmla="val gd3"/>
              <a:gd name="gd17" fmla="val gd2"/>
              <a:gd name="gd18" fmla="val gd3"/>
              <a:gd name="gd19" fmla="val 10800"/>
              <a:gd name="gd20" fmla="val 0"/>
              <a:gd name="gd21" fmla="val gd5"/>
              <a:gd name="gd22" fmla="val gd3"/>
              <a:gd name="gd23" fmla="val gd6"/>
              <a:gd name="gd24" fmla="val gd3"/>
              <a:gd name="gd25" fmla="val gd6"/>
              <a:gd name="gd26" fmla="val gd1"/>
              <a:gd name="gd27" fmla="val 21600"/>
              <a:gd name="gd28" fmla="val gd1"/>
              <a:gd name="gd29" fmla="val 21600"/>
              <a:gd name="gd30" fmla="val gd9"/>
              <a:gd name="gd31" fmla="val gd6"/>
              <a:gd name="gd32" fmla="val gd9"/>
              <a:gd name="gd33" fmla="val gd6"/>
              <a:gd name="gd34" fmla="val gd10"/>
              <a:gd name="gd35" fmla="val gd5"/>
              <a:gd name="gd36" fmla="val gd10"/>
              <a:gd name="gd37" fmla="val 10800"/>
              <a:gd name="gd38" fmla="val 21600"/>
              <a:gd name="gd39" fmla="val gd2"/>
              <a:gd name="gd40" fmla="val gd10"/>
              <a:gd name="gd41" fmla="val gd4"/>
              <a:gd name="gd42" fmla="val gd10"/>
              <a:gd name="gd43" fmla="val gd4"/>
              <a:gd name="gd44" fmla="val gd9"/>
              <a:gd name="gd45" fmla="val 0"/>
              <a:gd name="gd46" fmla="val gd9"/>
              <a:gd name="gd47" fmla="*/ w 0 21600"/>
              <a:gd name="gd48" fmla="*/ h gd1 21600"/>
              <a:gd name="gd49" fmla="*/ w 21600 21600"/>
              <a:gd name="gd50" fmla="*/ h gd9 21600"/>
              <a:gd name="gd51" fmla="*/ w 0 1"/>
              <a:gd name="gd52" fmla="*/ h adj0 21600"/>
              <a:gd name="gd53" fmla="*/ w adj1 21600"/>
              <a:gd name="gd54" fmla="*/ h 0 1"/>
              <a:gd name="gd55" fmla="*/ w adj3 21600"/>
              <a:gd name="gd56" fmla="*/ h adj2 21600"/>
            </a:gdLst>
            <a:ahLst>
              <a:ahXY gdRefY="adj0" minY="gd3" maxY="10800">
                <a:pos x="gd51" y="gd52"/>
              </a:ahXY>
              <a:ahXY gdRefX="adj1" minX="0" maxX="gd4">
                <a:pos x="gd53" y="gd54"/>
              </a:ahXY>
              <a:ahXY gdRefX="adj3" minX="gd2" maxX="10800" gdRefY="adj2" minY="0" maxY="gd1">
                <a:pos x="gd55" y="gd56"/>
              </a:ahXY>
            </a:ahLst>
            <a:cxnLst/>
            <a:rect l="gd47" t="gd48" r="gd49" b="gd50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34" name="Shape 9234"/>
          <p:cNvSpPr>
            <a:spLocks noChangeShapeType="1" noGrp="1"/>
          </p:cNvSpPr>
          <p:nvPr/>
        </p:nvSpPr>
        <p:spPr bwMode="auto">
          <a:xfrm>
            <a:off x="4876800" y="5105400"/>
            <a:ext cx="1524000" cy="838200"/>
          </a:xfrm>
          <a:custGeom>
            <a:avLst>
              <a:gd name="adj0" fmla="val 5400"/>
              <a:gd name="adj1" fmla="val 8100"/>
              <a:gd name="adj2" fmla="val 2700"/>
              <a:gd name="adj3" fmla="val 9450"/>
            </a:avLst>
            <a:gdLst>
              <a:gd name="gd0" fmla="val 65536"/>
              <a:gd name="gd1" fmla="val adj0"/>
              <a:gd name="gd2" fmla="val adj1"/>
              <a:gd name="gd3" fmla="val adj2"/>
              <a:gd name="gd4" fmla="val adj3"/>
              <a:gd name="gd5" fmla="+- 21600 0 adj1"/>
              <a:gd name="gd6" fmla="+- 21600 0 adj3"/>
              <a:gd name="gd7" fmla="+- adj0 21600 0"/>
              <a:gd name="gd8" fmla="*/ gd7 1 2"/>
              <a:gd name="gd9" fmla="+- 21600 0 adj0"/>
              <a:gd name="gd10" fmla="+- 21600 0 adj2"/>
              <a:gd name="gd11" fmla="val gd1"/>
              <a:gd name="gd12" fmla="val gd1"/>
              <a:gd name="gd13" fmla="val gd4"/>
              <a:gd name="gd14" fmla="val gd1"/>
              <a:gd name="gd15" fmla="val gd4"/>
              <a:gd name="gd16" fmla="val gd3"/>
              <a:gd name="gd17" fmla="val gd2"/>
              <a:gd name="gd18" fmla="val gd3"/>
              <a:gd name="gd19" fmla="val 10800"/>
              <a:gd name="gd20" fmla="val 0"/>
              <a:gd name="gd21" fmla="val gd5"/>
              <a:gd name="gd22" fmla="val gd3"/>
              <a:gd name="gd23" fmla="val gd6"/>
              <a:gd name="gd24" fmla="val gd3"/>
              <a:gd name="gd25" fmla="val gd6"/>
              <a:gd name="gd26" fmla="val gd1"/>
              <a:gd name="gd27" fmla="val gd9"/>
              <a:gd name="gd28" fmla="val gd1"/>
              <a:gd name="gd29" fmla="val gd9"/>
              <a:gd name="gd30" fmla="val gd4"/>
              <a:gd name="gd31" fmla="val gd10"/>
              <a:gd name="gd32" fmla="val gd4"/>
              <a:gd name="gd33" fmla="val gd10"/>
              <a:gd name="gd34" fmla="val gd2"/>
              <a:gd name="gd35" fmla="val 21600"/>
              <a:gd name="gd36" fmla="val 10800"/>
              <a:gd name="gd37" fmla="val gd10"/>
              <a:gd name="gd38" fmla="val gd5"/>
              <a:gd name="gd39" fmla="val gd10"/>
              <a:gd name="gd40" fmla="val gd6"/>
              <a:gd name="gd41" fmla="val gd9"/>
              <a:gd name="gd42" fmla="val gd6"/>
              <a:gd name="gd43" fmla="val gd9"/>
              <a:gd name="gd44" fmla="val gd9"/>
              <a:gd name="gd45" fmla="val gd6"/>
              <a:gd name="gd46" fmla="val gd9"/>
              <a:gd name="gd47" fmla="val gd6"/>
              <a:gd name="gd48" fmla="val gd10"/>
              <a:gd name="gd49" fmla="val gd5"/>
              <a:gd name="gd50" fmla="val gd10"/>
              <a:gd name="gd51" fmla="val 10800"/>
              <a:gd name="gd52" fmla="val 21600"/>
              <a:gd name="gd53" fmla="val gd2"/>
              <a:gd name="gd54" fmla="val gd10"/>
              <a:gd name="gd55" fmla="val gd4"/>
              <a:gd name="gd56" fmla="val gd10"/>
              <a:gd name="gd57" fmla="val gd4"/>
              <a:gd name="gd58" fmla="val gd9"/>
              <a:gd name="gd59" fmla="val gd1"/>
              <a:gd name="gd60" fmla="val gd9"/>
              <a:gd name="gd61" fmla="val gd1"/>
              <a:gd name="gd62" fmla="val gd6"/>
              <a:gd name="gd63" fmla="val gd3"/>
              <a:gd name="gd64" fmla="val gd6"/>
              <a:gd name="gd65" fmla="val gd3"/>
              <a:gd name="gd66" fmla="val gd5"/>
              <a:gd name="gd67" fmla="val 0"/>
              <a:gd name="gd68" fmla="val 10800"/>
              <a:gd name="gd69" fmla="val gd3"/>
              <a:gd name="gd70" fmla="val gd2"/>
              <a:gd name="gd71" fmla="val gd3"/>
              <a:gd name="gd72" fmla="val gd4"/>
              <a:gd name="gd73" fmla="val gd1"/>
              <a:gd name="gd74" fmla="val gd4"/>
              <a:gd name="gd75" fmla="*/ w gd1 21600"/>
              <a:gd name="gd76" fmla="*/ h gd1 21600"/>
              <a:gd name="gd77" fmla="*/ w gd9 21600"/>
              <a:gd name="gd78" fmla="*/ h gd9 21600"/>
              <a:gd name="gd79" fmla="*/ w 0 1"/>
              <a:gd name="gd80" fmla="*/ h adj0 21600"/>
              <a:gd name="gd81" fmla="*/ w adj1 21600"/>
              <a:gd name="gd82" fmla="*/ h 0 1"/>
              <a:gd name="gd83" fmla="*/ w adj3 21600"/>
              <a:gd name="gd84" fmla="*/ h adj2 21600"/>
            </a:gdLst>
            <a:ahLst>
              <a:ahXY gdRefY="adj0" minY="gd3" maxY="gd2">
                <a:pos x="gd79" y="gd80"/>
              </a:ahXY>
              <a:ahXY gdRefX="adj1" minX="0" maxX="gd4">
                <a:pos x="gd81" y="gd82"/>
              </a:ahXY>
              <a:ahXY gdRefX="adj3" minX="gd2" maxX="10800" gdRefY="adj2" minY="0" maxY="gd1">
                <a:pos x="gd83" y="gd84"/>
              </a:ahXY>
            </a:ahLst>
            <a:cxnLst/>
            <a:rect l="gd75" t="gd76" r="gd77" b="gd78"/>
            <a:pathLst>
              <a:path w="21600" h="21600" fill="norm" stroke="1" extrusionOk="0">
                <a:moveTo>
                  <a:pt x="gd11" y="gd12"/>
                </a:moveTo>
                <a:lnTo>
                  <a:pt x="gd13" y="gd14"/>
                </a:lnTo>
                <a:lnTo>
                  <a:pt x="gd15" y="gd16"/>
                </a:lnTo>
                <a:lnTo>
                  <a:pt x="gd17" y="gd18"/>
                </a:lnTo>
                <a:lnTo>
                  <a:pt x="gd19" y="gd20"/>
                </a:lnTo>
                <a:lnTo>
                  <a:pt x="gd21" y="gd22"/>
                </a:lnTo>
                <a:lnTo>
                  <a:pt x="gd23" y="gd24"/>
                </a:lnTo>
                <a:lnTo>
                  <a:pt x="gd25" y="gd26"/>
                </a:lnTo>
                <a:lnTo>
                  <a:pt x="gd27" y="gd28"/>
                </a:lnTo>
                <a:lnTo>
                  <a:pt x="gd29" y="gd30"/>
                </a:lnTo>
                <a:lnTo>
                  <a:pt x="gd31" y="gd32"/>
                </a:lnTo>
                <a:lnTo>
                  <a:pt x="gd33" y="gd34"/>
                </a:lnTo>
                <a:lnTo>
                  <a:pt x="gd35" y="gd36"/>
                </a:lnTo>
                <a:lnTo>
                  <a:pt x="gd37" y="gd38"/>
                </a:lnTo>
                <a:lnTo>
                  <a:pt x="gd39" y="gd40"/>
                </a:lnTo>
                <a:lnTo>
                  <a:pt x="gd41" y="gd42"/>
                </a:lnTo>
                <a:lnTo>
                  <a:pt x="gd43" y="gd44"/>
                </a:lnTo>
                <a:lnTo>
                  <a:pt x="gd45" y="gd46"/>
                </a:lnTo>
                <a:lnTo>
                  <a:pt x="gd47" y="gd48"/>
                </a:lnTo>
                <a:lnTo>
                  <a:pt x="gd49" y="gd50"/>
                </a:lnTo>
                <a:lnTo>
                  <a:pt x="gd51" y="gd52"/>
                </a:ln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235" name="Shape 9235"/>
          <p:cNvSpPr>
            <a:spLocks noChangeShapeType="1" noGrp="1"/>
          </p:cNvSpPr>
          <p:nvPr/>
        </p:nvSpPr>
        <p:spPr bwMode="auto">
          <a:xfrm>
            <a:off x="7086600" y="5257800"/>
            <a:ext cx="1143000" cy="609600"/>
          </a:xfrm>
          <a:custGeom>
            <a:avLst>
              <a:gd name="adj0" fmla="val -10800000"/>
              <a:gd name="adj1" fmla="val 0"/>
              <a:gd name="adj2" fmla="val 5400"/>
            </a:avLst>
            <a:gdLst>
              <a:gd name="gd0" fmla="val 65536"/>
              <a:gd name="gd145" fmla="*/ adj1 65536 60000"/>
              <a:gd name="gd138" fmla="*/ adj0 65536 60000"/>
              <a:gd name="gd1" fmla="val gd145"/>
              <a:gd name="gd2" fmla="val gd138"/>
              <a:gd name="gd3" fmla="+- gd145 0 gd138"/>
              <a:gd name="gd4" fmla="val 10800"/>
              <a:gd name="gd5" fmla="+- 0 0 gd145"/>
              <a:gd name="gd6" fmla="*/ gd3 60000 gd0"/>
              <a:gd name="gd7" fmla="*/ 60000 360 1"/>
              <a:gd name="gd8" fmla="*/ 60000 0 1"/>
              <a:gd name="gd9" fmla="+- gd6 gd7 gd8"/>
              <a:gd name="gd10" fmla="*/ gd9 gd0 60000"/>
              <a:gd name="gd11" fmla="?: gd3 gd3 gd10"/>
              <a:gd name="gd12" fmla="+- 0 0 gd11"/>
              <a:gd name="gd13" fmla="val adj2"/>
              <a:gd name="gd14" fmla="+- 0 0 gd138"/>
              <a:gd name="gd15" fmla="+- adj2 0 2700"/>
              <a:gd name="gd16" fmla="*/ gd145 60000 gd0"/>
              <a:gd name="gd17" fmla="cos gd15 gd16"/>
              <a:gd name="gd18" fmla="*/ gd145 60000 gd0"/>
              <a:gd name="gd19" fmla="sin gd15 gd18"/>
              <a:gd name="gd20" fmla="*/ gd145 60000 gd0"/>
              <a:gd name="gd21" fmla="cos 13500 gd20"/>
              <a:gd name="gd22" fmla="*/ gd145 60000 gd0"/>
              <a:gd name="gd23" fmla="sin 13500 gd22"/>
              <a:gd name="gd24" fmla="+- gd17 10800 0"/>
              <a:gd name="gd25" fmla="+- gd19 10800 0"/>
              <a:gd name="gd26" fmla="+- gd21 10800 0"/>
              <a:gd name="gd27" fmla="+- gd23 10800 0"/>
              <a:gd name="gd28" fmla="*/ adj2 1 2"/>
              <a:gd name="gd29" fmla="+- gd28 5400 0"/>
              <a:gd name="gd30" fmla="*/ gd145 60000 gd0"/>
              <a:gd name="gd31" fmla="cos gd29 gd30"/>
              <a:gd name="gd32" fmla="*/ gd145 60000 gd0"/>
              <a:gd name="gd33" fmla="sin gd29 gd32"/>
              <a:gd name="gd34" fmla="+- gd31 10800 0"/>
              <a:gd name="gd35" fmla="+- gd19 gd34 gd33"/>
              <a:gd name="gd36" fmla="+- gd33 gd34 gd17"/>
              <a:gd name="gd37" fmla="*/ gd145 60000 gd0"/>
              <a:gd name="gd38" fmla="cos 10800 gd37"/>
              <a:gd name="gd39" fmla="*/ gd145 60000 gd0"/>
              <a:gd name="gd40" fmla="sin 10800 gd39"/>
              <a:gd name="gd41" fmla="*/ gd145 60000 gd0"/>
              <a:gd name="gd42" fmla="cos adj2 gd41"/>
              <a:gd name="gd43" fmla="*/ gd145 60000 gd0"/>
              <a:gd name="gd44" fmla="sin adj2 gd43"/>
              <a:gd name="gd45" fmla="+- gd38 10800 0"/>
              <a:gd name="gd46" fmla="+- gd40 10800 0"/>
              <a:gd name="gd47" fmla="+- gd42 10800 0"/>
              <a:gd name="gd48" fmla="+- gd44 10800 0"/>
              <a:gd name="gd49" fmla="+- gd28 5400 0"/>
              <a:gd name="gd50" fmla="*/ gd138 60000 gd0"/>
              <a:gd name="gd51" fmla="cos gd49 gd50"/>
              <a:gd name="gd52" fmla="*/ gd138 60000 gd0"/>
              <a:gd name="gd53" fmla="sin gd49 gd52"/>
              <a:gd name="gd54" fmla="+- gd138 gd145 0"/>
              <a:gd name="gd55" fmla="*/ gd54 1 2"/>
              <a:gd name="gd56" fmla="*/ gd55 60000 gd0"/>
              <a:gd name="gd57" fmla="*/ 60000 180 1"/>
              <a:gd name="gd58" fmla="*/ 60000 0 1"/>
              <a:gd name="gd59" fmla="+- gd56 gd57 gd58"/>
              <a:gd name="gd60" fmla="*/ gd59 gd0 60000"/>
              <a:gd name="gd61" fmla="?: gd3 gd55 gd60"/>
              <a:gd name="gd62" fmla="*/ gd61 60000 gd0"/>
              <a:gd name="gd63" fmla="cos 10800 gd62"/>
              <a:gd name="gd64" fmla="*/ gd61 60000 gd0"/>
              <a:gd name="gd65" fmla="sin 10800 gd64"/>
              <a:gd name="gd66" fmla="*/ gd61 60000 gd0"/>
              <a:gd name="gd67" fmla="cos adj2 gd66"/>
              <a:gd name="gd68" fmla="*/ gd61 60000 gd0"/>
              <a:gd name="gd69" fmla="sin adj2 gd68"/>
              <a:gd name="gd70" fmla="+- gd63 10800 0"/>
              <a:gd name="gd71" fmla="+- gd65 10800 0"/>
              <a:gd name="gd72" fmla="+- gd67 10800 0"/>
              <a:gd name="gd73" fmla="+- gd69 10800 0"/>
              <a:gd name="gd74" fmla="+- gd51 10800 0"/>
              <a:gd name="gd75" fmla="+- gd53 10800 0"/>
              <a:gd name="gd76" fmla="*/ gd5 60000 gd0"/>
              <a:gd name="gd77" fmla="*/ gd11 60000 gd0"/>
              <a:gd name="gd78" fmla="val gd13"/>
              <a:gd name="gd79" fmla="val gd13"/>
              <a:gd name="gd80" fmla="*/ gd76 -1 1"/>
              <a:gd name="gd81" fmla="+- gd76 gd77 0"/>
              <a:gd name="gd82" fmla="*/ gd77 -1 1"/>
              <a:gd name="gd83" fmla="cos 1 gd80"/>
              <a:gd name="gd84" fmla="*/ gd83 gd83 1"/>
              <a:gd name="gd85" fmla="*/ gd79 gd79 1"/>
              <a:gd name="gd86" fmla="*/ gd85 gd84 1"/>
              <a:gd name="gd87" fmla="sin 1 gd80"/>
              <a:gd name="gd88" fmla="*/ gd87 gd87 1"/>
              <a:gd name="gd89" fmla="*/ gd78 gd78 1"/>
              <a:gd name="gd90" fmla="*/ gd89 gd88 1"/>
              <a:gd name="gd91" fmla="+- gd90 gd86 0"/>
              <a:gd name="gd92" fmla="sqrt gd91"/>
              <a:gd name="gd93" fmla="*/ gd79 gd78 gd92"/>
              <a:gd name="gd94" fmla="*/ gd93 gd83 1"/>
              <a:gd name="gd95" fmla="+- 10800 gd94 0"/>
              <a:gd name="gd96" fmla="*/ gd93 gd87 1"/>
              <a:gd name="gd97" fmla="+- 10800 gd96 0"/>
              <a:gd name="gd98" fmla="val gd95"/>
              <a:gd name="gd99" fmla="val gd97"/>
              <a:gd name="gd100" fmla="*/ gd14 60000 gd0"/>
              <a:gd name="gd101" fmla="*/ gd12 60000 gd0"/>
              <a:gd name="gd102" fmla="val 10800"/>
              <a:gd name="gd103" fmla="val 10800"/>
              <a:gd name="gd104" fmla="*/ gd100 -1 1"/>
              <a:gd name="gd105" fmla="+- gd100 gd101 0"/>
              <a:gd name="gd106" fmla="*/ gd101 -1 1"/>
              <a:gd name="gd107" fmla="cos 1 gd104"/>
              <a:gd name="gd108" fmla="*/ gd107 gd107 1"/>
              <a:gd name="gd109" fmla="*/ gd103 gd103 1"/>
              <a:gd name="gd110" fmla="*/ gd109 gd108 1"/>
              <a:gd name="gd111" fmla="sin 1 gd104"/>
              <a:gd name="gd112" fmla="*/ gd111 gd111 1"/>
              <a:gd name="gd113" fmla="*/ gd102 gd102 1"/>
              <a:gd name="gd114" fmla="*/ gd113 gd112 1"/>
              <a:gd name="gd115" fmla="+- gd114 gd110 0"/>
              <a:gd name="gd116" fmla="sqrt gd115"/>
              <a:gd name="gd117" fmla="*/ gd103 gd102 gd116"/>
              <a:gd name="gd118" fmla="*/ gd117 gd107 1"/>
              <a:gd name="gd119" fmla="+- 10800 gd118 0"/>
              <a:gd name="gd120" fmla="*/ gd117 gd111 1"/>
              <a:gd name="gd121" fmla="+- 10800 gd120 0"/>
              <a:gd name="gd122" fmla="val gd119"/>
              <a:gd name="gd123" fmla="val gd121"/>
              <a:gd name="gd124" fmla="val gd45"/>
              <a:gd name="gd125" fmla="val gd46"/>
              <a:gd name="gd126" fmla="val gd26"/>
              <a:gd name="gd127" fmla="val gd27"/>
              <a:gd name="gd128" fmla="val gd35"/>
              <a:gd name="gd129" fmla="val gd36"/>
              <a:gd name="gd130" fmla="val gd24"/>
              <a:gd name="gd131" fmla="val gd25"/>
              <a:gd name="gd132" fmla="val gd47"/>
              <a:gd name="gd133" fmla="val gd48"/>
              <a:gd name="gd134" fmla="*/ w 3163 21600"/>
              <a:gd name="gd135" fmla="*/ h 3163 21600"/>
              <a:gd name="gd136" fmla="*/ w 18437 21600"/>
              <a:gd name="gd137" fmla="*/ h 18437 21600"/>
              <a:gd name="gd139" fmla="cos gd4 adj0"/>
              <a:gd name="gd140" fmla="sin gd4 adj0"/>
              <a:gd name="gd141" fmla="+- 10800 gd139 0"/>
              <a:gd name="gd142" fmla="+- 10800 gd140 0"/>
              <a:gd name="gd143" fmla="*/ w gd141 21600"/>
              <a:gd name="gd144" fmla="*/ h gd142 21600"/>
              <a:gd name="gd146" fmla="cos adj2 adj1"/>
              <a:gd name="gd147" fmla="sin adj2 adj1"/>
              <a:gd name="gd148" fmla="+- 10800 gd146 0"/>
              <a:gd name="gd149" fmla="+- 10800 gd147 0"/>
              <a:gd name="gd150" fmla="*/ w gd148 21600"/>
              <a:gd name="gd151" fmla="*/ h gd149 21600"/>
            </a:gdLst>
            <a:ahLst>
              <a:ahXY gdRefX="adj0" minX="0" maxX="21600000">
                <a:pos x="gd143" y="gd144"/>
              </a:ahXY>
              <a:ahXY gdRefX="adj1" minX="0" maxX="21600000" gdRefY="adj2" minY="0" maxY="10800">
                <a:pos x="gd150" y="gd151"/>
              </a:ahXY>
            </a:ahLst>
            <a:cxnLst/>
            <a:rect l="gd134" t="gd135" r="gd136" b="gd137"/>
            <a:pathLst>
              <a:path w="21600" h="21600" fill="norm" stroke="1" extrusionOk="0">
                <a:moveTo>
                  <a:pt x="gd95" y="gd97"/>
                </a:moveTo>
                <a:arcTo wR="gd78" hR="gd79" stAng="gd80" swAng="gd82"/>
                <a:lnTo>
                  <a:pt x="gd119" y="gd121"/>
                </a:lnTo>
                <a:arcTo wR="gd102" hR="gd103" stAng="gd104" swAng="gd106"/>
                <a:lnTo>
                  <a:pt x="gd124" y="gd125"/>
                </a:lnTo>
                <a:lnTo>
                  <a:pt x="gd126" y="gd127"/>
                </a:lnTo>
                <a:lnTo>
                  <a:pt x="gd128" y="gd129"/>
                </a:lnTo>
                <a:lnTo>
                  <a:pt x="gd130" y="gd131"/>
                </a:lnTo>
                <a:lnTo>
                  <a:pt x="gd132" y="gd133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Shape 10242"/>
          <p:cNvSpPr>
            <a:spLocks noChangeShapeType="1" noGrp="1"/>
          </p:cNvSpPr>
          <p:nvPr>
            <p:ph type="title" idx="0"/>
          </p:nvPr>
        </p:nvSpPr>
        <p:spPr bwMode="auto">
          <a:xfrm>
            <a:off x="457200" y="274637"/>
            <a:ext cx="8229600" cy="6397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1pPr>
            <a:lvl2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2pPr>
            <a:lvl3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3pPr>
            <a:lvl4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4pPr>
            <a:lvl5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>
                <a:solidFill>
                  <a:schemeClr val="dk2"/>
                </a:solidFill>
                <a:latin typeface="+mj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sz="4000"/>
              <a:t>Block_shema</a:t>
            </a:r>
            <a:endParaRPr/>
          </a:p>
        </p:txBody>
      </p:sp>
      <p:sp>
        <p:nvSpPr>
          <p:cNvPr id="10243" name="Shape 10243"/>
          <p:cNvSpPr>
            <a:spLocks noChangeShapeType="1" noGrp="1"/>
          </p:cNvSpPr>
          <p:nvPr>
            <p:ph type="body" idx="1"/>
          </p:nvPr>
        </p:nvSpPr>
        <p:spPr bwMode="auto">
          <a:xfrm>
            <a:off x="457200" y="990600"/>
            <a:ext cx="8229600" cy="5135562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3200" b="0" i="0">
                <a:solidFill>
                  <a:schemeClr val="dk1"/>
                </a:solidFill>
                <a:latin typeface="+mj-lt"/>
              </a:defRPr>
            </a:lvl1pPr>
            <a:lvl2pPr marL="742950" indent="4572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800" b="0" i="0">
                <a:solidFill>
                  <a:schemeClr val="dk1"/>
                </a:solidFill>
                <a:latin typeface="+mj-lt"/>
              </a:defRPr>
            </a:lvl2pPr>
            <a:lvl3pPr marL="1143000" indent="9144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 sz="2400" b="0" i="0">
                <a:solidFill>
                  <a:schemeClr val="dk1"/>
                </a:solidFill>
                <a:latin typeface="+mj-lt"/>
              </a:defRPr>
            </a:lvl3pPr>
            <a:lvl4pPr marL="1600200" indent="1371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–"/>
              <a:defRPr sz="2000" b="0" i="0">
                <a:solidFill>
                  <a:schemeClr val="dk1"/>
                </a:solidFill>
                <a:latin typeface="+mj-lt"/>
              </a:defRPr>
            </a:lvl4pPr>
            <a:lvl5pPr marL="2057400" indent="18288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»"/>
              <a:defRPr sz="2000" b="0" i="0">
                <a:solidFill>
                  <a:schemeClr val="dk1"/>
                </a:solidFill>
                <a:latin typeface="+mj-lt"/>
              </a:defRPr>
            </a:lvl5pPr>
          </a:lstStyle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  <a:p>
            <a:pPr marL="342900" lvl="0" indent="-342900">
              <a:spcBef>
                <a:spcPts val="0"/>
              </a:spcBef>
              <a:buChar char="•"/>
              <a:defRPr/>
            </a:pPr>
            <a:endParaRPr/>
          </a:p>
          <a:p>
            <a:pPr marL="342900" lvl="0" indent="-342900">
              <a:spcBef>
                <a:spcPts val="0"/>
              </a:spcBef>
              <a:buNone/>
              <a:defRPr/>
            </a:pPr>
            <a:endParaRPr/>
          </a:p>
        </p:txBody>
      </p:sp>
      <p:sp>
        <p:nvSpPr>
          <p:cNvPr id="10244" name="Shape 10244"/>
          <p:cNvSpPr>
            <a:spLocks noChangeShapeType="1" noGrp="1"/>
          </p:cNvSpPr>
          <p:nvPr/>
        </p:nvSpPr>
        <p:spPr bwMode="auto">
          <a:xfrm>
            <a:off x="914400" y="1143000"/>
            <a:ext cx="1752599" cy="1066800"/>
          </a:xfrm>
          <a:custGeom>
            <a:avLst/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</a:gdLst>
            <a:ahLst/>
            <a:cxnLst/>
            <a:rect l="0" t="0" r="r" b="b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45" name="Shape 10245"/>
          <p:cNvSpPr>
            <a:spLocks noChangeShapeType="1" noGrp="1"/>
          </p:cNvSpPr>
          <p:nvPr/>
        </p:nvSpPr>
        <p:spPr bwMode="auto">
          <a:xfrm>
            <a:off x="3352800" y="1219200"/>
            <a:ext cx="1905000" cy="990600"/>
          </a:xfrm>
          <a:custGeom>
            <a:avLst>
              <a:gd name="adj0" fmla="val 2700"/>
            </a:avLst>
            <a:gdLst>
              <a:gd name="gd0" fmla="val 65536"/>
              <a:gd name="gd1" fmla="val adj0"/>
              <a:gd name="gd2" fmla="+- 21600 0 adj0"/>
              <a:gd name="gd3" fmla="+- 21600 0 adj0"/>
              <a:gd name="gd4" fmla="*/ gd1 2929 10000"/>
              <a:gd name="gd5" fmla="+- 21600 0 gd4"/>
              <a:gd name="gd6" fmla="+- 21600 0 gd4"/>
              <a:gd name="gd7" fmla="val 21600"/>
              <a:gd name="gd8" fmla="val 21600"/>
              <a:gd name="gd9" fmla="*/ 21600 1 2"/>
              <a:gd name="gd10" fmla="*/ 21600 1 2"/>
              <a:gd name="gd11" fmla="val gd1"/>
              <a:gd name="gd12" fmla="val 0"/>
              <a:gd name="gd13" fmla="+- 0 0 gd11"/>
              <a:gd name="gd14" fmla="+- gd1 0 gd12"/>
              <a:gd name="gd15" fmla="?: gd13 1 -1"/>
              <a:gd name="gd16" fmla="?: gd14 1 -1"/>
              <a:gd name="gd17" fmla="*/ gd15 gd16 1"/>
              <a:gd name="gd18" fmla="?: gd14 16200000 5400000"/>
              <a:gd name="gd19" fmla="?: gd17 5400000 -5400000"/>
              <a:gd name="gd20" fmla="*/ gd13 -1 1"/>
              <a:gd name="gd21" fmla="*/ gd14 -1 1"/>
              <a:gd name="gd22" fmla="?: gd13 gd13 gd20"/>
              <a:gd name="gd23" fmla="?: gd14 gd14 gd21"/>
              <a:gd name="gd24" fmla="val 0"/>
              <a:gd name="gd25" fmla="val gd1"/>
              <a:gd name="gd26" fmla="val 0"/>
              <a:gd name="gd27" fmla="val gd3"/>
              <a:gd name="gd28" fmla="+- gd1 0 gd26"/>
              <a:gd name="gd29" fmla="+- 21600 0 gd27"/>
              <a:gd name="gd30" fmla="?: gd28 1 -1"/>
              <a:gd name="gd31" fmla="?: gd29 1 -1"/>
              <a:gd name="gd32" fmla="*/ gd30 gd31 1"/>
              <a:gd name="gd33" fmla="?: gd28 10800000 0"/>
              <a:gd name="gd34" fmla="?: gd32 -5400000 5400000"/>
              <a:gd name="gd35" fmla="*/ gd28 -1 1"/>
              <a:gd name="gd36" fmla="*/ gd29 -1 1"/>
              <a:gd name="gd37" fmla="?: gd28 gd28 gd35"/>
              <a:gd name="gd38" fmla="?: gd29 gd29 gd36"/>
              <a:gd name="gd39" fmla="val gd1"/>
              <a:gd name="gd40" fmla="val 21600"/>
              <a:gd name="gd41" fmla="val gd2"/>
              <a:gd name="gd42" fmla="val 21600"/>
              <a:gd name="gd43" fmla="+- 21600 0 gd41"/>
              <a:gd name="gd44" fmla="+- gd3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21600"/>
              <a:gd name="gd55" fmla="val gd3"/>
              <a:gd name="gd56" fmla="val 21600"/>
              <a:gd name="gd57" fmla="val gd1"/>
              <a:gd name="gd58" fmla="+- gd2 0 gd56"/>
              <a:gd name="gd59" fmla="+- 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gd2"/>
              <a:gd name="gd70" fmla="val 0"/>
              <a:gd name="gd71" fmla="*/ w gd4 21600"/>
              <a:gd name="gd72" fmla="*/ h gd4 21600"/>
              <a:gd name="gd73" fmla="*/ w gd5 21600"/>
              <a:gd name="gd74" fmla="*/ h gd6 21600"/>
            </a:gdLst>
            <a:ahLst/>
            <a:cxnLst/>
            <a:rect l="gd71" t="gd72" r="gd73" b="gd74"/>
            <a:pathLst>
              <a:path w="21600" h="21600" fill="norm" stroke="1" extrusionOk="0">
                <a:moveTo>
                  <a:pt x="gd11" y="gd12"/>
                </a:moveTo>
                <a:arcTo wR="gd22" hR="gd23" stAng="gd18" swAng="gd19"/>
                <a:lnTo>
                  <a:pt x="gd26" y="gd27"/>
                </a:lnTo>
                <a:arcTo wR="gd37" hR="gd38" stAng="gd33" swAng="gd34"/>
                <a:lnTo>
                  <a:pt x="gd41" y="gd42"/>
                </a:lnTo>
                <a:arcTo wR="gd52" hR="gd53" stAng="gd48" swAng="gd49"/>
                <a:lnTo>
                  <a:pt x="gd56" y="gd57"/>
                </a:lnTo>
                <a:arcTo wR="gd67" hR="gd68" stAng="gd63" swAng="gd64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46" name="Shape 10246"/>
          <p:cNvSpPr>
            <a:spLocks noChangeShapeType="1" noGrp="1"/>
          </p:cNvSpPr>
          <p:nvPr/>
        </p:nvSpPr>
        <p:spPr bwMode="auto">
          <a:xfrm>
            <a:off x="5715000" y="1371600"/>
            <a:ext cx="1752599" cy="685800"/>
          </a:xfrm>
          <a:custGeom>
            <a:avLst/>
            <a:gdLst>
              <a:gd name="gd0" fmla="val 65536"/>
              <a:gd name="gd1" fmla="val 10800"/>
              <a:gd name="gd2" fmla="val 0"/>
              <a:gd name="gd3" fmla="val 0"/>
              <a:gd name="gd4" fmla="val 10800"/>
              <a:gd name="gd5" fmla="val 10800"/>
              <a:gd name="gd6" fmla="val 21600"/>
              <a:gd name="gd7" fmla="val 21600"/>
              <a:gd name="gd8" fmla="val 10800"/>
              <a:gd name="gd9" fmla="*/ w 5400 21600"/>
              <a:gd name="gd10" fmla="*/ h 5400 21600"/>
              <a:gd name="gd11" fmla="*/ w 16200 21600"/>
              <a:gd name="gd12" fmla="*/ h 162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47" name="Shape 10247"/>
          <p:cNvSpPr>
            <a:spLocks noChangeShapeType="1" noGrp="1"/>
          </p:cNvSpPr>
          <p:nvPr/>
        </p:nvSpPr>
        <p:spPr bwMode="auto">
          <a:xfrm>
            <a:off x="7772400" y="1219200"/>
            <a:ext cx="1143000" cy="914400"/>
          </a:xfrm>
          <a:custGeom>
            <a:avLst/>
            <a:gdLst>
              <a:gd name="gd0" fmla="val 65536"/>
              <a:gd name="gd1" fmla="val 4321"/>
              <a:gd name="gd2" fmla="val 0"/>
              <a:gd name="gd3" fmla="val 21600"/>
              <a:gd name="gd4" fmla="val 0"/>
              <a:gd name="gd5" fmla="val 17204"/>
              <a:gd name="gd6" fmla="val 21600"/>
              <a:gd name="gd7" fmla="val 0"/>
              <a:gd name="gd8" fmla="val 21600"/>
              <a:gd name="gd9" fmla="*/ w 4321 21600"/>
              <a:gd name="gd10" fmla="*/ h 0 21600"/>
              <a:gd name="gd11" fmla="*/ w 17204 21600"/>
              <a:gd name="gd12" fmla="*/ h 216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48" name="Shape 10248"/>
          <p:cNvSpPr>
            <a:spLocks noChangeShapeType="1" noGrp="1"/>
          </p:cNvSpPr>
          <p:nvPr/>
        </p:nvSpPr>
        <p:spPr bwMode="auto">
          <a:xfrm>
            <a:off x="762000" y="2743200"/>
            <a:ext cx="1828800" cy="1219200"/>
          </a:xfrm>
          <a:custGeom>
            <a:avLst/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  <a:gd name="gd9" fmla="val 2610"/>
              <a:gd name="gd10" fmla="val 0"/>
              <a:gd name="gd11" fmla="val 2610"/>
              <a:gd name="gd12" fmla="val 21600"/>
              <a:gd name="gd13" fmla="val 18990"/>
              <a:gd name="gd14" fmla="val 0"/>
              <a:gd name="gd15" fmla="val 18990"/>
              <a:gd name="gd16" fmla="val 21600"/>
              <a:gd name="gd17" fmla="*/ w 2610 21600"/>
              <a:gd name="gd18" fmla="*/ h 0 21600"/>
              <a:gd name="gd19" fmla="*/ w 18990 21600"/>
              <a:gd name="gd20" fmla="*/ h 21600 21600"/>
            </a:gdLst>
            <a:ahLst/>
            <a:cxnLst/>
            <a:rect l="gd17" t="gd18" r="gd19" b="gd20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</a:path>
              <a:path w="21600" h="21600" fill="none" stroke="1" extrusionOk="0">
                <a:moveTo>
                  <a:pt x="gd13" y="gd14"/>
                </a:moveTo>
                <a:lnTo>
                  <a:pt x="gd15" y="gd16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49" name="Shape 10249"/>
          <p:cNvSpPr>
            <a:spLocks noChangeShapeType="1" noGrp="1"/>
          </p:cNvSpPr>
          <p:nvPr/>
        </p:nvSpPr>
        <p:spPr bwMode="auto">
          <a:xfrm>
            <a:off x="3200400" y="2819400"/>
            <a:ext cx="1676400" cy="1143000"/>
          </a:xfrm>
          <a:custGeom>
            <a:avLst/>
            <a:gdLst>
              <a:gd name="gd0" fmla="val 65536"/>
              <a:gd name="gd1" fmla="val 0"/>
              <a:gd name="gd2" fmla="val 0"/>
              <a:gd name="gd3" fmla="val 0"/>
              <a:gd name="gd4" fmla="val 21600"/>
              <a:gd name="gd5" fmla="+- gd3 21600 0"/>
              <a:gd name="gd6" fmla="+- gd4 0 0"/>
              <a:gd name="gd7" fmla="val 21600"/>
              <a:gd name="gd8" fmla="val 0"/>
              <a:gd name="gd9" fmla="val 4236"/>
              <a:gd name="gd10" fmla="val 0"/>
              <a:gd name="gd11" fmla="val 4236"/>
              <a:gd name="gd12" fmla="val 21600"/>
              <a:gd name="gd13" fmla="val 0"/>
              <a:gd name="gd14" fmla="val 4236"/>
              <a:gd name="gd15" fmla="val 21600"/>
              <a:gd name="gd16" fmla="val 4236"/>
              <a:gd name="gd17" fmla="*/ w 4236 21600"/>
              <a:gd name="gd18" fmla="*/ h 4236 21600"/>
              <a:gd name="gd19" fmla="*/ w 21600 21600"/>
              <a:gd name="gd20" fmla="*/ h 21600 21600"/>
            </a:gdLst>
            <a:ahLst/>
            <a:cxnLst/>
            <a:rect l="gd17" t="gd18" r="gd19" b="gd20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  <a:path w="21600" h="21600" fill="none" stroke="1" extrusionOk="0">
                <a:moveTo>
                  <a:pt x="gd9" y="gd10"/>
                </a:moveTo>
                <a:lnTo>
                  <a:pt x="gd11" y="gd12"/>
                </a:lnTo>
              </a:path>
              <a:path w="21600" h="21600" fill="none" stroke="1" extrusionOk="0">
                <a:moveTo>
                  <a:pt x="gd13" y="gd14"/>
                </a:moveTo>
                <a:lnTo>
                  <a:pt x="gd15" y="gd16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50" name="Shape 10250"/>
          <p:cNvSpPr>
            <a:spLocks noChangeShapeType="1" noGrp="1"/>
          </p:cNvSpPr>
          <p:nvPr/>
        </p:nvSpPr>
        <p:spPr bwMode="auto">
          <a:xfrm>
            <a:off x="5257800" y="2819400"/>
            <a:ext cx="1371600" cy="1066800"/>
          </a:xfrm>
          <a:custGeom>
            <a:avLst>
              <a:gd name="adj0" fmla="val 21600"/>
              <a:gd name="adj1" fmla="val 21600"/>
            </a:avLst>
            <a:gdLst>
              <a:gd name="gd0" fmla="val 65536"/>
              <a:gd name="gd1" fmla="val 0"/>
              <a:gd name="gd2" fmla="val 20172"/>
              <a:gd name="gd3" fmla="+- gd1 945 0"/>
              <a:gd name="gd4" fmla="+- gd2 400 0"/>
              <a:gd name="gd5" fmla="+- gd1 1887 0"/>
              <a:gd name="gd6" fmla="+- gd2 628 0"/>
              <a:gd name="gd7" fmla="+- gd1 2795 0"/>
              <a:gd name="gd8" fmla="+- gd2 913 0"/>
              <a:gd name="gd9" fmla="val gd7"/>
              <a:gd name="gd10" fmla="val gd8"/>
              <a:gd name="gd11" fmla="val 5060"/>
              <a:gd name="gd12" fmla="val 21597"/>
              <a:gd name="gd13" fmla="+- gd11 2037 0"/>
              <a:gd name="gd14" fmla="+- gd12 0 0"/>
              <a:gd name="gd15" fmla="+- gd11 2567 0"/>
              <a:gd name="gd16" fmla="+- gd12 -227 0"/>
              <a:gd name="gd17" fmla="+- gd11 3095 0"/>
              <a:gd name="gd18" fmla="+- gd12 -285 0"/>
              <a:gd name="gd19" fmla="val gd17"/>
              <a:gd name="gd20" fmla="val gd18"/>
              <a:gd name="gd21" fmla="val 9855"/>
              <a:gd name="gd22" fmla="val 20800"/>
              <a:gd name="gd23" fmla="+- gd21 490 0"/>
              <a:gd name="gd24" fmla="+- gd22 -228 0"/>
              <a:gd name="gd25" fmla="+- gd21 945 0"/>
              <a:gd name="gd26" fmla="+- gd22 -400 0"/>
              <a:gd name="gd27" fmla="+- gd21 1472 0"/>
              <a:gd name="gd28" fmla="+- gd22 -740 0"/>
              <a:gd name="gd29" fmla="val gd27"/>
              <a:gd name="gd30" fmla="val gd28"/>
              <a:gd name="gd31" fmla="val 12875"/>
              <a:gd name="gd32" fmla="val 19375"/>
              <a:gd name="gd33" fmla="+- gd31 567 0"/>
              <a:gd name="gd34" fmla="+- gd32 -228 0"/>
              <a:gd name="gd35" fmla="+- gd31 1095 0"/>
              <a:gd name="gd36" fmla="+- gd32 -513 0"/>
              <a:gd name="gd37" fmla="+- gd31 1700 0"/>
              <a:gd name="gd38" fmla="+- gd32 -740 0"/>
              <a:gd name="gd39" fmla="val gd37"/>
              <a:gd name="gd40" fmla="val gd38"/>
              <a:gd name="gd41" fmla="val 16537"/>
              <a:gd name="gd42" fmla="val 17950"/>
              <a:gd name="gd43" fmla="+- gd41 718 0"/>
              <a:gd name="gd44" fmla="+- gd42 -113 0"/>
              <a:gd name="gd45" fmla="+- gd41 1398 0"/>
              <a:gd name="gd46" fmla="+- gd42 -398 0"/>
              <a:gd name="gd47" fmla="+- gd41 2228 0"/>
              <a:gd name="gd48" fmla="+- gd42 -513 0"/>
              <a:gd name="gd49" fmla="val gd47"/>
              <a:gd name="gd50" fmla="val gd48"/>
              <a:gd name="gd51" fmla="val 21597"/>
              <a:gd name="gd52" fmla="val 17322"/>
              <a:gd name="gd53" fmla="val 21597"/>
              <a:gd name="gd54" fmla="val 0"/>
              <a:gd name="gd55" fmla="val 0"/>
              <a:gd name="gd56" fmla="val 0"/>
              <a:gd name="gd57" fmla="*/ w 0 21600"/>
              <a:gd name="gd58" fmla="*/ h 0 21600"/>
              <a:gd name="gd59" fmla="*/ w 21600 21600"/>
              <a:gd name="gd60" fmla="*/ h 17322 21600"/>
            </a:gdLst>
            <a:ahLst/>
            <a:cxnLst/>
            <a:rect l="gd57" t="gd58" r="gd59" b="gd60"/>
            <a:pathLst>
              <a:path w="21600" h="21600" fill="norm" stroke="1" extrusionOk="0">
                <a:moveTo>
                  <a:pt x="gd1" y="gd2"/>
                </a:moveTo>
                <a:cubicBezTo>
                  <a:pt x="gd3" y="gd4"/>
                  <a:pt x="gd5" y="gd6"/>
                  <a:pt x="gd7" y="gd8"/>
                </a:cubicBezTo>
                <a:cubicBezTo>
                  <a:pt x="3587" y="21312"/>
                  <a:pt x="4342" y="21370"/>
                  <a:pt x="5060" y="21597"/>
                </a:cubicBezTo>
                <a:cubicBezTo>
                  <a:pt x="gd13" y="gd14"/>
                  <a:pt x="gd15" y="gd16"/>
                  <a:pt x="gd17" y="gd18"/>
                </a:cubicBezTo>
                <a:cubicBezTo>
                  <a:pt x="8722" y="21197"/>
                  <a:pt x="9325" y="20970"/>
                  <a:pt x="9855" y="20800"/>
                </a:cubicBezTo>
                <a:cubicBezTo>
                  <a:pt x="gd23" y="gd24"/>
                  <a:pt x="gd25" y="gd26"/>
                  <a:pt x="gd27" y="gd28"/>
                </a:cubicBezTo>
                <a:cubicBezTo>
                  <a:pt x="11817" y="19887"/>
                  <a:pt x="12347" y="19660"/>
                  <a:pt x="12875" y="19375"/>
                </a:cubicBezTo>
                <a:cubicBezTo>
                  <a:pt x="gd33" y="gd34"/>
                  <a:pt x="gd35" y="gd36"/>
                  <a:pt x="gd37" y="gd38"/>
                </a:cubicBezTo>
                <a:cubicBezTo>
                  <a:pt x="15177" y="18462"/>
                  <a:pt x="15782" y="18122"/>
                  <a:pt x="16537" y="17950"/>
                </a:cubicBezTo>
                <a:cubicBezTo>
                  <a:pt x="gd43" y="gd44"/>
                  <a:pt x="gd45" y="gd46"/>
                  <a:pt x="gd47" y="gd48"/>
                </a:cubicBezTo>
                <a:cubicBezTo>
                  <a:pt x="19635" y="17437"/>
                  <a:pt x="20577" y="17322"/>
                  <a:pt x="21597" y="17322"/>
                </a:cubicBezTo>
                <a:lnTo>
                  <a:pt x="gd53" y="gd54"/>
                </a:lnTo>
                <a:lnTo>
                  <a:pt x="gd55" y="gd56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51" name="Shape 10251"/>
          <p:cNvSpPr>
            <a:spLocks noChangeShapeType="1" noGrp="1"/>
          </p:cNvSpPr>
          <p:nvPr/>
        </p:nvSpPr>
        <p:spPr bwMode="auto">
          <a:xfrm>
            <a:off x="7162800" y="2895600"/>
            <a:ext cx="1295400" cy="914400"/>
          </a:xfrm>
          <a:custGeom>
            <a:avLst>
              <a:gd name="adj0" fmla="val 21600"/>
              <a:gd name="adj1" fmla="val 21600"/>
            </a:avLst>
            <a:gdLst>
              <a:gd name="gd0" fmla="val 65536"/>
              <a:gd name="gd1" fmla="val 0"/>
              <a:gd name="gd2" fmla="val 20465"/>
              <a:gd name="gd3" fmla="+- gd1 810 0"/>
              <a:gd name="gd4" fmla="+- gd2 317 0"/>
              <a:gd name="gd5" fmla="+- gd1 1620 0"/>
              <a:gd name="gd6" fmla="+- gd2 452 0"/>
              <a:gd name="gd7" fmla="+- gd1 2397 0"/>
              <a:gd name="gd8" fmla="+- gd2 725 0"/>
              <a:gd name="gd9" fmla="val gd7"/>
              <a:gd name="gd10" fmla="val gd8"/>
              <a:gd name="gd11" fmla="val 4405"/>
              <a:gd name="gd12" fmla="val 21597"/>
              <a:gd name="gd13" fmla="+- gd11 1620 0"/>
              <a:gd name="gd14" fmla="+- gd12 0 0"/>
              <a:gd name="gd15" fmla="+- gd11 2202 0"/>
              <a:gd name="gd16" fmla="+- gd12 -180 0"/>
              <a:gd name="gd17" fmla="+- gd11 2657 0"/>
              <a:gd name="gd18" fmla="+- gd12 -272 0"/>
              <a:gd name="gd19" fmla="val gd17"/>
              <a:gd name="gd20" fmla="val gd18"/>
              <a:gd name="gd21" fmla="val 8455"/>
              <a:gd name="gd22" fmla="val 20917"/>
              <a:gd name="gd23" fmla="+- gd21 422 0"/>
              <a:gd name="gd24" fmla="+- gd22 -135 0"/>
              <a:gd name="gd25" fmla="+- gd21 810 0"/>
              <a:gd name="gd26" fmla="+- gd22 -405 0"/>
              <a:gd name="gd27" fmla="+- gd21 1327 0"/>
              <a:gd name="gd28" fmla="+- gd22 -542 0"/>
              <a:gd name="gd29" fmla="val gd27"/>
              <a:gd name="gd30" fmla="val gd28"/>
              <a:gd name="gd31" fmla="val 11080"/>
              <a:gd name="gd32" fmla="val 19742"/>
              <a:gd name="gd33" fmla="+- gd31 517 0"/>
              <a:gd name="gd34" fmla="+- gd32 -182 0"/>
              <a:gd name="gd35" fmla="+- gd31 970 0"/>
              <a:gd name="gd36" fmla="+- gd32 -407 0"/>
              <a:gd name="gd37" fmla="+- gd31 1425 0"/>
              <a:gd name="gd38" fmla="+- gd32 -590 0"/>
              <a:gd name="gd39" fmla="val gd37"/>
              <a:gd name="gd40" fmla="val gd38"/>
              <a:gd name="gd41" fmla="val 14255"/>
              <a:gd name="gd42" fmla="val 18610"/>
              <a:gd name="gd43" fmla="+- gd41 615 0"/>
              <a:gd name="gd44" fmla="+- gd42 -180 0"/>
              <a:gd name="gd45" fmla="+- gd41 1262 0"/>
              <a:gd name="gd46" fmla="+- gd42 -318 0"/>
              <a:gd name="gd47" fmla="+- gd41 1942 0"/>
              <a:gd name="gd48" fmla="+- gd42 -408 0"/>
              <a:gd name="gd49" fmla="val gd47"/>
              <a:gd name="gd50" fmla="val gd48"/>
              <a:gd name="gd51" fmla="val 18595"/>
              <a:gd name="gd52" fmla="val 18022"/>
              <a:gd name="gd53" fmla="+- gd51 0 0"/>
              <a:gd name="gd54" fmla="+- gd52 -1670 0"/>
              <a:gd name="gd55" fmla="val 19192"/>
              <a:gd name="gd56" fmla="val 16252"/>
              <a:gd name="gd57" fmla="+- gd55 808 0"/>
              <a:gd name="gd58" fmla="+- gd56 0 0"/>
              <a:gd name="gd59" fmla="val 20000"/>
              <a:gd name="gd60" fmla="val 14467"/>
              <a:gd name="gd61" fmla="+- gd59 722 0"/>
              <a:gd name="gd62" fmla="+- gd60 -75 0"/>
              <a:gd name="gd63" fmla="val 21597"/>
              <a:gd name="gd64" fmla="val 14392"/>
              <a:gd name="gd65" fmla="val 21597"/>
              <a:gd name="gd66" fmla="val 0"/>
              <a:gd name="gd67" fmla="val 2972"/>
              <a:gd name="gd68" fmla="val 0"/>
              <a:gd name="gd69" fmla="+- gd67 0 0"/>
              <a:gd name="gd70" fmla="+- gd68 1815 0"/>
              <a:gd name="gd71" fmla="val 1532"/>
              <a:gd name="gd72" fmla="val 1815"/>
              <a:gd name="gd73" fmla="+- gd71 0 0"/>
              <a:gd name="gd74" fmla="+- gd72 1860 0"/>
              <a:gd name="gd75" fmla="val 0"/>
              <a:gd name="gd76" fmla="val 3675"/>
              <a:gd name="gd77" fmla="val 0"/>
              <a:gd name="gd78" fmla="val 20465"/>
              <a:gd name="gd79" fmla="val 1532"/>
              <a:gd name="gd80" fmla="val 3675"/>
              <a:gd name="gd81" fmla="val 18595"/>
              <a:gd name="gd82" fmla="val 3675"/>
              <a:gd name="gd83" fmla="+- gd81 0 0"/>
              <a:gd name="gd84" fmla="+- gd82 12677 0"/>
              <a:gd name="gd85" fmla="val 2972"/>
              <a:gd name="gd86" fmla="val 1815"/>
              <a:gd name="gd87" fmla="val 20000"/>
              <a:gd name="gd88" fmla="val 1815"/>
              <a:gd name="gd89" fmla="+- gd87 0 0"/>
              <a:gd name="gd90" fmla="+- gd88 12652 0"/>
              <a:gd name="gd91" fmla="*/ w 0 21600"/>
              <a:gd name="gd92" fmla="*/ h 3675 21600"/>
              <a:gd name="gd93" fmla="*/ w 18595 21600"/>
              <a:gd name="gd94" fmla="*/ h 18022 21600"/>
            </a:gdLst>
            <a:ahLst/>
            <a:cxnLst/>
            <a:rect l="gd91" t="gd92" r="gd93" b="gd94"/>
            <a:pathLst>
              <a:path w="21600" h="21600" fill="norm" stroke="1" extrusionOk="0">
                <a:moveTo>
                  <a:pt x="gd1" y="gd2"/>
                </a:moveTo>
                <a:cubicBezTo>
                  <a:pt x="gd3" y="gd4"/>
                  <a:pt x="gd5" y="gd6"/>
                  <a:pt x="gd7" y="gd8"/>
                </a:cubicBezTo>
                <a:cubicBezTo>
                  <a:pt x="3077" y="21325"/>
                  <a:pt x="3790" y="21417"/>
                  <a:pt x="4405" y="21597"/>
                </a:cubicBezTo>
                <a:cubicBezTo>
                  <a:pt x="gd13" y="gd14"/>
                  <a:pt x="gd15" y="gd16"/>
                  <a:pt x="gd17" y="gd18"/>
                </a:cubicBezTo>
                <a:cubicBezTo>
                  <a:pt x="7580" y="21280"/>
                  <a:pt x="8002" y="21010"/>
                  <a:pt x="8455" y="20917"/>
                </a:cubicBezTo>
                <a:cubicBezTo>
                  <a:pt x="gd23" y="gd24"/>
                  <a:pt x="gd25" y="gd26"/>
                  <a:pt x="gd27" y="gd28"/>
                </a:cubicBezTo>
                <a:cubicBezTo>
                  <a:pt x="10205" y="20150"/>
                  <a:pt x="10657" y="19967"/>
                  <a:pt x="11080" y="19742"/>
                </a:cubicBezTo>
                <a:cubicBezTo>
                  <a:pt x="gd33" y="gd34"/>
                  <a:pt x="gd35" y="gd36"/>
                  <a:pt x="gd37" y="gd38"/>
                </a:cubicBezTo>
                <a:cubicBezTo>
                  <a:pt x="13087" y="19017"/>
                  <a:pt x="13605" y="18745"/>
                  <a:pt x="14255" y="18610"/>
                </a:cubicBezTo>
                <a:cubicBezTo>
                  <a:pt x="gd43" y="gd44"/>
                  <a:pt x="gd45" y="gd46"/>
                  <a:pt x="gd47" y="gd48"/>
                </a:cubicBezTo>
                <a:cubicBezTo>
                  <a:pt x="16975" y="18202"/>
                  <a:pt x="17785" y="18022"/>
                  <a:pt x="18595" y="18022"/>
                </a:cubicBezTo>
                <a:lnTo>
                  <a:pt x="gd53" y="gd54"/>
                </a:lnTo>
                <a:lnTo>
                  <a:pt x="gd55" y="gd56"/>
                </a:lnTo>
                <a:lnTo>
                  <a:pt x="gd57" y="gd58"/>
                </a:lnTo>
                <a:lnTo>
                  <a:pt x="gd59" y="gd60"/>
                </a:lnTo>
                <a:lnTo>
                  <a:pt x="gd61" y="gd62"/>
                </a:lnTo>
                <a:lnTo>
                  <a:pt x="gd63" y="gd64"/>
                </a:lnTo>
                <a:lnTo>
                  <a:pt x="gd65" y="gd66"/>
                </a:lnTo>
                <a:lnTo>
                  <a:pt x="gd67" y="gd68"/>
                </a:lnTo>
                <a:lnTo>
                  <a:pt x="gd69" y="gd70"/>
                </a:lnTo>
                <a:lnTo>
                  <a:pt x="gd71" y="gd72"/>
                </a:lnTo>
                <a:lnTo>
                  <a:pt x="gd73" y="gd74"/>
                </a:lnTo>
                <a:lnTo>
                  <a:pt x="gd75" y="gd76"/>
                </a:lnTo>
                <a:lnTo>
                  <a:pt x="gd77" y="gd78"/>
                </a:lnTo>
                <a:close/>
              </a:path>
              <a:path w="21600" h="21600" fill="none" stroke="1" extrusionOk="0">
                <a:moveTo>
                  <a:pt x="gd79" y="gd80"/>
                </a:moveTo>
                <a:lnTo>
                  <a:pt x="gd81" y="gd82"/>
                </a:lnTo>
                <a:lnTo>
                  <a:pt x="gd83" y="gd84"/>
                </a:lnTo>
              </a:path>
              <a:path w="21600" h="21600" fill="none" stroke="1" extrusionOk="0">
                <a:moveTo>
                  <a:pt x="gd85" y="gd86"/>
                </a:moveTo>
                <a:lnTo>
                  <a:pt x="gd87" y="gd88"/>
                </a:lnTo>
                <a:lnTo>
                  <a:pt x="gd89" y="gd90"/>
                </a:lnTo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52" name="Shape 10252"/>
          <p:cNvSpPr>
            <a:spLocks noChangeShapeType="1" noGrp="1"/>
          </p:cNvSpPr>
          <p:nvPr/>
        </p:nvSpPr>
        <p:spPr bwMode="auto">
          <a:xfrm>
            <a:off x="838200" y="4495800"/>
            <a:ext cx="1447800" cy="533400"/>
          </a:xfrm>
          <a:custGeom>
            <a:avLst/>
            <a:gdLst>
              <a:gd name="gd0" fmla="val 65536"/>
              <a:gd name="gd1" fmla="val 3475"/>
              <a:gd name="gd2" fmla="val 0"/>
              <a:gd name="gd3" fmla="+- 0 0 gd1"/>
              <a:gd name="gd4" fmla="+- 10800 0 gd2"/>
              <a:gd name="gd5" fmla="?: gd3 1 -1"/>
              <a:gd name="gd6" fmla="?: gd4 1 -1"/>
              <a:gd name="gd7" fmla="*/ gd5 gd6 1"/>
              <a:gd name="gd8" fmla="?: gd4 16200000 5400000"/>
              <a:gd name="gd9" fmla="?: gd7 5400000 -5400000"/>
              <a:gd name="gd10" fmla="*/ gd3 -1 1"/>
              <a:gd name="gd11" fmla="*/ gd4 -1 1"/>
              <a:gd name="gd12" fmla="?: gd3 gd3 gd10"/>
              <a:gd name="gd13" fmla="?: gd4 gd4 gd11"/>
              <a:gd name="gd14" fmla="val 0"/>
              <a:gd name="gd15" fmla="val 10800"/>
              <a:gd name="gd16" fmla="+- 3475 0 gd14"/>
              <a:gd name="gd17" fmla="+- 21600 0 gd15"/>
              <a:gd name="gd18" fmla="?: gd16 1 -1"/>
              <a:gd name="gd19" fmla="?: gd17 1 -1"/>
              <a:gd name="gd20" fmla="*/ gd18 gd19 1"/>
              <a:gd name="gd21" fmla="?: gd16 10800000 0"/>
              <a:gd name="gd22" fmla="?: gd20 -5400000 5400000"/>
              <a:gd name="gd23" fmla="*/ gd16 -1 1"/>
              <a:gd name="gd24" fmla="*/ gd17 -1 1"/>
              <a:gd name="gd25" fmla="?: gd16 gd16 gd23"/>
              <a:gd name="gd26" fmla="?: gd17 gd17 gd24"/>
              <a:gd name="gd27" fmla="val 3475"/>
              <a:gd name="gd28" fmla="val 21600"/>
              <a:gd name="gd29" fmla="val 18125"/>
              <a:gd name="gd30" fmla="val 21600"/>
              <a:gd name="gd31" fmla="+- 21600 0 gd29"/>
              <a:gd name="gd32" fmla="+- 10800 0 gd30"/>
              <a:gd name="gd33" fmla="?: gd31 1 -1"/>
              <a:gd name="gd34" fmla="?: gd32 1 -1"/>
              <a:gd name="gd35" fmla="*/ gd33 gd34 1"/>
              <a:gd name="gd36" fmla="?: gd32 16200000 5400000"/>
              <a:gd name="gd37" fmla="?: gd35 5400000 -5400000"/>
              <a:gd name="gd38" fmla="*/ gd31 -1 1"/>
              <a:gd name="gd39" fmla="*/ gd32 -1 1"/>
              <a:gd name="gd40" fmla="?: gd31 gd31 gd38"/>
              <a:gd name="gd41" fmla="?: gd32 gd32 gd39"/>
              <a:gd name="gd42" fmla="val 21600"/>
              <a:gd name="gd43" fmla="val 10800"/>
              <a:gd name="gd44" fmla="+- 18125 0 gd42"/>
              <a:gd name="gd45" fmla="+- 0 0 gd43"/>
              <a:gd name="gd46" fmla="?: gd44 1 -1"/>
              <a:gd name="gd47" fmla="?: gd45 1 -1"/>
              <a:gd name="gd48" fmla="*/ gd46 gd47 1"/>
              <a:gd name="gd49" fmla="?: gd44 10800000 0"/>
              <a:gd name="gd50" fmla="?: gd48 -5400000 5400000"/>
              <a:gd name="gd51" fmla="*/ gd44 -1 1"/>
              <a:gd name="gd52" fmla="*/ gd45 -1 1"/>
              <a:gd name="gd53" fmla="?: gd44 gd44 gd51"/>
              <a:gd name="gd54" fmla="?: gd45 gd45 gd52"/>
              <a:gd name="gd55" fmla="val 18125"/>
              <a:gd name="gd56" fmla="val 0"/>
              <a:gd name="gd57" fmla="*/ w 1018 21600"/>
              <a:gd name="gd58" fmla="*/ h 3163 21600"/>
              <a:gd name="gd59" fmla="*/ w 20582 21600"/>
              <a:gd name="gd60" fmla="*/ h 18437 21600"/>
            </a:gdLst>
            <a:ahLst/>
            <a:cxnLst/>
            <a:rect l="gd57" t="gd58" r="gd59" b="gd60"/>
            <a:pathLst>
              <a:path w="21600" h="21600" fill="norm" stroke="1" extrusionOk="0">
                <a:moveTo>
                  <a:pt x="gd1" y="gd2"/>
                </a:moveTo>
                <a:arcTo wR="gd12" hR="gd13" stAng="gd8" swAng="gd9"/>
                <a:arcTo wR="gd25" hR="gd26" stAng="gd21" swAng="gd22"/>
                <a:lnTo>
                  <a:pt x="gd29" y="gd30"/>
                </a:lnTo>
                <a:arcTo wR="gd40" hR="gd41" stAng="gd36" swAng="gd37"/>
                <a:arcTo wR="gd53" hR="gd54" stAng="gd49" swAng="gd50"/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53" name="Shape 10253"/>
          <p:cNvSpPr>
            <a:spLocks noChangeShapeType="1" noGrp="1"/>
          </p:cNvSpPr>
          <p:nvPr/>
        </p:nvSpPr>
        <p:spPr bwMode="auto">
          <a:xfrm>
            <a:off x="2971800" y="4495800"/>
            <a:ext cx="1676400" cy="609600"/>
          </a:xfrm>
          <a:custGeom>
            <a:avLst/>
            <a:gdLst>
              <a:gd name="gd0" fmla="val 65536"/>
              <a:gd name="gd1" fmla="val 4353"/>
              <a:gd name="gd2" fmla="val 0"/>
              <a:gd name="gd3" fmla="val 17214"/>
              <a:gd name="gd4" fmla="val 0"/>
              <a:gd name="gd5" fmla="+- gd3 4386 0"/>
              <a:gd name="gd6" fmla="+- gd4 10800 0"/>
              <a:gd name="gd7" fmla="val 17214"/>
              <a:gd name="gd8" fmla="val 21600"/>
              <a:gd name="gd9" fmla="+- gd7 -12861 0"/>
              <a:gd name="gd10" fmla="+- gd8 0 0"/>
              <a:gd name="gd11" fmla="val 0"/>
              <a:gd name="gd12" fmla="val 10800"/>
              <a:gd name="gd13" fmla="*/ w 4353 21600"/>
              <a:gd name="gd14" fmla="*/ h 0 21600"/>
              <a:gd name="gd15" fmla="*/ w 17214 21600"/>
              <a:gd name="gd16" fmla="*/ h 21600 21600"/>
            </a:gdLst>
            <a:ahLst/>
            <a:cxnLst/>
            <a:rect l="gd13" t="gd14" r="gd15" b="gd16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lnTo>
                  <a:pt x="gd9" y="gd10"/>
                </a:lnTo>
                <a:lnTo>
                  <a:pt x="gd11" y="gd1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54" name="Shape 10254"/>
          <p:cNvSpPr>
            <a:spLocks noChangeShapeType="1" noGrp="1"/>
          </p:cNvSpPr>
          <p:nvPr/>
        </p:nvSpPr>
        <p:spPr bwMode="auto">
          <a:xfrm>
            <a:off x="5257800" y="4648200"/>
            <a:ext cx="1828800" cy="609600"/>
          </a:xfrm>
          <a:custGeom>
            <a:avLst/>
            <a:gdLst>
              <a:gd name="gd0" fmla="val 65536"/>
              <a:gd name="gd1" fmla="val 0"/>
              <a:gd name="gd2" fmla="val 4292"/>
              <a:gd name="gd3" fmla="val 21600"/>
              <a:gd name="gd4" fmla="val 0"/>
              <a:gd name="gd5" fmla="+- gd3 0 0"/>
              <a:gd name="gd6" fmla="+- gd4 21600 0"/>
              <a:gd name="gd7" fmla="val 0"/>
              <a:gd name="gd8" fmla="val 21600"/>
              <a:gd name="gd9" fmla="*/ w 0 21600"/>
              <a:gd name="gd10" fmla="*/ h 4291 21600"/>
              <a:gd name="gd11" fmla="*/ w 21600 21600"/>
              <a:gd name="gd12" fmla="*/ h 216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55" name="Shape 10255"/>
          <p:cNvSpPr>
            <a:spLocks noChangeShapeType="1" noGrp="1"/>
          </p:cNvSpPr>
          <p:nvPr/>
        </p:nvSpPr>
        <p:spPr bwMode="auto">
          <a:xfrm>
            <a:off x="7543800" y="4572000"/>
            <a:ext cx="1143000" cy="8382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0"/>
              <a:gd name="gd5" fmla="val 17240"/>
              <a:gd name="gd6" fmla="val 21600"/>
              <a:gd name="gd7" fmla="+- gd5 -12880 0"/>
              <a:gd name="gd8" fmla="+- gd6 0 0"/>
              <a:gd name="gd9" fmla="*/ w 4321 21600"/>
              <a:gd name="gd10" fmla="*/ h 0 21600"/>
              <a:gd name="gd11" fmla="*/ w 17204 21600"/>
              <a:gd name="gd12" fmla="*/ h 21600 21600"/>
            </a:gdLst>
            <a:ahLst/>
            <a:cxnLst/>
            <a:rect l="gd9" t="gd10" r="gd11" b="gd12"/>
            <a:pathLst>
              <a:path w="21600" h="21600" fill="norm" stroke="1" extrusionOk="0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  <a:lnTo>
                  <a:pt x="gd7" y="gd8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0"/>
          <a:lstStyle/>
          <a:p>
            <a:pPr lvl="0" algn="ctr">
              <a:defRPr/>
            </a:pPr>
            <a:r>
              <a:rPr/>
              <a:t>block</a:t>
            </a:r>
            <a:endParaRPr/>
          </a:p>
        </p:txBody>
      </p:sp>
      <p:sp>
        <p:nvSpPr>
          <p:cNvPr id="1028" name="Shape 1028"/>
          <p:cNvSpPr>
            <a:spLocks noChangeShapeType="1" noGrp="1"/>
          </p:cNvSpPr>
          <p:nvPr>
            <p:ph type="dt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  <a:defRPr/>
            </a:pPr>
            <a:endParaRPr lang="en-US" sz="1400"/>
          </a:p>
        </p:txBody>
      </p:sp>
      <p:sp>
        <p:nvSpPr>
          <p:cNvPr id="1029" name="Shape 1029"/>
          <p:cNvSpPr>
            <a:spLocks noChangeShapeType="1" noGrp="1"/>
          </p:cNvSpPr>
          <p:nvPr>
            <p:ph type="ft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Оформление по умолчанию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Оформление по умолчанию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onlyoffice/8.1.1.26</Application>
  <DocSecurity>0</DocSecurity>
  <PresentationFormat/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Andrey.Gavrilin</dc:creator>
  <cp:keywords/>
  <dc:description/>
  <dc:identifier/>
  <dc:language/>
  <cp:lastModifiedBy>John Smith</cp:lastModifiedBy>
  <cp:revision>22</cp:revision>
  <dcterms:created xsi:type="dcterms:W3CDTF">2010-04-15T12:05:00Z</dcterms:created>
  <dcterms:modified xsi:type="dcterms:W3CDTF">2024-07-15T09:42:53Z</dcterms:modified>
  <cp:category/>
  <cp:contentStatus/>
  <cp:version/>
</cp:coreProperties>
</file>