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Default Extension="png" ContentType="image/png"/>
  <Default Extension="mp3" ContentType="audio/mpeg"/>
  <Default Extension="wav" ContentType="audio/wav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0" r:id="smId1"/>
  </p:sldMasterIdLst>
  <p:notesMasterIdLst>
    <p:notesMasterId r:id="nmId1"/>
  </p:notesMasterIdLst>
  <p:sldIdLst>
    <p:sldId id="256" r:id="sId1"/>
  </p:sldIdLst>
  <p:sldSz cy="5669642" cx="10079365" type="custom"/>
  <p:notesSz cx="6858000" cy="9144000"/>
  <p:defaultTextStyle>
    <a:defPPr/>
  </p:defaultTextStyle>
</p:presentation>
</file>

<file path=ppt/_rels/presentation.xml.rels><?xml version="1.0" encoding="UTF-8" standalone="yes"?><Relationships xmlns="http://schemas.openxmlformats.org/package/2006/relationships"><Relationship Id="sId1" Type="http://schemas.openxmlformats.org/officeDocument/2006/relationships/slide" Target="slides/slide1.xml"/><Relationship Id="smId1" Type="http://schemas.openxmlformats.org/officeDocument/2006/relationships/slideMaster" Target="slideMasters/slideMaster1.xml"/><Relationship Id="nmId1" Type="http://schemas.openxmlformats.org/officeDocument/2006/relationships/notesMaster" Target="notesMasters/notesMaster1.xml"/></Relationships>
</file>

<file path=ppt/notesMasters/_rels/notesMaster1.xml.rels><?xml version="1.0" encoding="UTF-8" standalone="yes"?><Relationships xmlns="http://schemas.openxmlformats.org/package/2006/relationships"><Relationship Id="t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name="noGroup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folHlink="folHlink" hlink="hlink" accent6="accent6" accent5="accent5" accent4="accent4" accent3="accent5" accent2="accent2" accent1="accent1" tx2="dk2" tx1="dk1" bg2="lt2" bg1="lt1"/>
  <p:notesStyle/>
</p:notesMaster>
</file>

<file path=ppt/notesSlides/_rels/notesSlide1.xml.rels><?xml version="1.0" encoding="UTF-8" standalone="yes"?><Relationships xmlns="http://schemas.openxmlformats.org/package/2006/relationships"><Relationship Id="nId1" Type="http://schemas.openxmlformats.org/officeDocument/2006/relationships/slide" Target="../slides/slide1.xml"/><Relationship Id="nm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name="noGroup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body" idx="4294967295"/>
          </p:nvPr>
        </p:nvSpPr>
        <p:spPr>
          <a:xfrm>
            <a:off x="755952" y="5078200"/>
            <a:ext cx="6047259" cy="481073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sm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name="noGroup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_holder"/>
          <p:cNvSpPr txBox="1"/>
          <p:nvPr>
            <p:ph type="title" idx="4294967295"/>
          </p:nvPr>
        </p:nvSpPr>
        <p:spPr>
          <a:xfrm>
            <a:off x="740833" y="627440"/>
            <a:ext cx="8607777" cy="1262440"/>
          </a:xfrm>
        </p:spPr>
        <p:txBody>
          <a:bodyPr/>
          <a:p>
            <a:endParaRPr/>
          </a:p>
        </p:txBody>
      </p:sp>
      <p:sp>
        <p:nvSpPr>
          <p:cNvPr id="3" name="place_holder"/>
          <p:cNvSpPr txBox="1"/>
          <p:nvPr>
            <p:ph type="body" idx="4294967295"/>
          </p:nvPr>
        </p:nvSpPr>
        <p:spPr>
          <a:xfrm>
            <a:off x="740833" y="2101547"/>
            <a:ext cx="8607777" cy="4762500"/>
          </a:xfrm>
        </p:spPr>
        <p:txBody>
          <a:bodyPr/>
          <a:p>
            <a:endParaRPr/>
          </a:p>
        </p:txBody>
      </p:sp>
      <p:sp>
        <p:nvSpPr>
          <p:cNvPr id="4" name=""/>
          <p:cNvSpPr txBox="1"/>
          <p:nvPr>
            <p:ph type="dt" idx="1" sz="half"/>
          </p:nvPr>
        </p:nvSpPr>
        <p:spPr>
          <a:xfrm>
            <a:off x="503968" y="5164954"/>
            <a:ext cx="2348132" cy="390575"/>
          </a:xfrm>
        </p:spPr>
        <p:txBody>
          <a:bodyPr/>
          <a:lstStyle/>
          <a:p>
            <a:fld id="{11E0E2C6-3B5D-414C-800D-8279208BA2E6}" type="datetime1">
              <a:t>01.01.2000</a:t>
            </a:fld>
            <a:endParaRPr sz="2000"/>
          </a:p>
        </p:txBody>
      </p:sp>
      <p:sp>
        <p:nvSpPr>
          <p:cNvPr id="5" name=""/>
          <p:cNvSpPr txBox="1"/>
          <p:nvPr>
            <p:ph type="ftr" idx="2" sz="quarter"/>
          </p:nvPr>
        </p:nvSpPr>
        <p:spPr>
          <a:xfrm>
            <a:off x="3447142" y="5164954"/>
            <a:ext cx="3194798" cy="390575"/>
          </a:xfrm>
        </p:spPr>
        <p:txBody>
          <a:bodyPr/>
          <a:lstStyle/>
          <a:p>
            <a:pPr algn="ctr">
              <a:defRPr sz="1400" strike="noStrike"/>
            </a:pPr>
            <a:endParaRPr/>
          </a:p>
        </p:txBody>
      </p:sp>
      <p:sp>
        <p:nvSpPr>
          <p:cNvPr id="6" name=""/>
          <p:cNvSpPr txBox="1"/>
          <p:nvPr>
            <p:ph type="sldNum" idx="3" sz="quarter"/>
          </p:nvPr>
        </p:nvSpPr>
        <p:spPr>
          <a:xfrm>
            <a:off x="7226904" y="5164954"/>
            <a:ext cx="2348132" cy="390575"/>
          </a:xfrm>
        </p:spPr>
        <p:txBody>
          <a:bodyPr/>
          <a:lstStyle/>
          <a:p>
            <a:pPr algn="r">
              <a:defRPr sz="1400" strike="noStrike"/>
            </a:pPr>
            <a:fld id="{DB008768-998A-4748-90CD-F0C56F4C7E42}" type="slidenum">
              <a:t>&lt;номер&gt;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tId1" Type="http://schemas.openxmlformats.org/officeDocument/2006/relationships/theme" Target="../theme/theme1.xml"/><Relationship Id="l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  <a:effectLst/>
      </p:bgPr>
    </p:bg>
    <p:spTree>
      <p:nvGrpSpPr>
        <p:cNvPr name="noGroup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>
            <p:ph type="title" idx="4294967295"/>
          </p:nvPr>
        </p:nvSpPr>
        <p:spPr>
          <a:xfrm>
            <a:off x="503968" y="226065"/>
            <a:ext cx="9071068" cy="94638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algn="ctr">
              <a:defRPr sz="4400" u="none">
                <a:latin typeface="Liberation Sans"/>
                <a:ea typeface="Microsoft YaHei"/>
                <a:cs typeface="Arial"/>
              </a:defRPr>
            </a:pPr>
            <a:endParaRPr/>
          </a:p>
        </p:txBody>
      </p:sp>
      <p:sp>
        <p:nvSpPr>
          <p:cNvPr id="3" name=""/>
          <p:cNvSpPr txBox="1"/>
          <p:nvPr>
            <p:ph type="body" idx="4294967295"/>
          </p:nvPr>
        </p:nvSpPr>
        <p:spPr>
          <a:xfrm>
            <a:off x="503968" y="1326516"/>
            <a:ext cx="9071068" cy="32880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>
              <a:spcBef>
                <a:spcPts val="1417"/>
              </a:spcBef>
              <a:spcAft>
                <a:spcPts val="0"/>
              </a:spcAft>
              <a:defRPr sz="3200" u="none">
                <a:latin typeface="Liberation Sans"/>
                <a:ea typeface="Microsoft YaHei"/>
                <a:cs typeface="Arial"/>
              </a:defRPr>
            </a:pPr>
            <a:endParaRPr/>
          </a:p>
        </p:txBody>
      </p:sp>
      <p:sp>
        <p:nvSpPr>
          <p:cNvPr id="4" name=""/>
          <p:cNvSpPr txBox="1"/>
          <p:nvPr>
            <p:ph type="dt" idx="1" sz="half"/>
          </p:nvPr>
        </p:nvSpPr>
        <p:spPr>
          <a:xfrm>
            <a:off x="503968" y="5164954"/>
            <a:ext cx="2348132" cy="390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fld id="{05F71C21-98B3-43C1-B626-06409CF4F0D4}" type="datetime1">
              <a:t>01.01.2000</a:t>
            </a:fld>
            <a:endParaRPr/>
          </a:p>
        </p:txBody>
      </p:sp>
      <p:sp>
        <p:nvSpPr>
          <p:cNvPr id="5" name=""/>
          <p:cNvSpPr txBox="1"/>
          <p:nvPr>
            <p:ph type="ftr" idx="2" sz="quarter"/>
          </p:nvPr>
        </p:nvSpPr>
        <p:spPr>
          <a:xfrm>
            <a:off x="3447142" y="5164954"/>
            <a:ext cx="3194798" cy="390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ctr">
              <a:defRPr sz="1400" strike="noStrike"/>
            </a:pPr>
            <a:endParaRPr/>
          </a:p>
        </p:txBody>
      </p:sp>
      <p:sp>
        <p:nvSpPr>
          <p:cNvPr id="6" name=""/>
          <p:cNvSpPr txBox="1"/>
          <p:nvPr>
            <p:ph type="sldNum" idx="3" sz="quarter"/>
          </p:nvPr>
        </p:nvSpPr>
        <p:spPr>
          <a:xfrm>
            <a:off x="7226904" y="5164954"/>
            <a:ext cx="2348132" cy="3905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algn="r">
              <a:defRPr sz="1400" strike="noStrike"/>
            </a:pPr>
            <a:fld id="{E573BBC0-A66F-4815-98B2-416E673CAA59}" type="slidenum">
              <a:t>&lt;номер&gt;</a:t>
            </a:fld>
            <a:endParaRPr/>
          </a:p>
        </p:txBody>
      </p:sp>
    </p:spTree>
  </p:cSld>
  <p:clrMap folHlink="folHlink" hlink="hlink" accent6="accent6" accent5="accent5" accent4="accent4" accent3="accent3" accent2="accent2" accent1="accent1" tx2="dk2" tx1="dk1" bg2="lt2" bg1="lt1"/>
  <p:sldLayoutIdLst>
    <p:sldLayoutId r:id="lrId1" id="2147483649"/>
  </p:sldLayoutIdLst>
  <p:hf ftr="1" dt="1" sldNum="1"/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lrId1" Type="http://schemas.openxmlformats.org/officeDocument/2006/relationships/slideLayout" Target="../slideLayouts/slideLayout1.xml"/><Relationship Id="nId1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1">
  <p:cSld name="page1">
    <p:spTree>
      <p:nvGrpSpPr>
        <p:cNvPr name="noGroup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660198" y="1811045"/>
            <a:ext cx="3347789" cy="2225379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  <a:effectLst/>
        </p:spPr>
        <p:txBody>
          <a:bodyPr lIns="89994" tIns="44997" rIns="89994" bIns="44997" anchor="ctr"/>
          <a:p>
            <a:endParaRPr/>
          </a:p>
        </p:txBody>
      </p:sp>
    </p:spTree>
  </p:cSld>
  <p:timing>
    <p:tnLst>
      <p:par>
        <p:cTn fill="hold" nodeType="tmRoot" dur="indefinite" restart="never">
          <p:childTnLst>
            <p:seq concurrent="1" nextAc="seek">
              <p:cTn nodeType="mainSeq" dur="indefinite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0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-0.00978571  0.000253968 L  0.311286  -0.423111 L  0.299714  -0.39054 L  0.625607  0.26254 L  0.0596071  0.355111 L  0.282357  -0.0340317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0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0.0152857  -0.0443175 C  0.571643  -0.243175  0.416393  0.360254  0.418321  0.35854 C  0.42025  0.356825  0.214857  0.392825  0.1165  0.205968 C  0.0181429  0.0191111  0.286214  -0.0408889  0.286214  -0.0408889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0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0.212929  -0.24146 C  0.278929  -0.249143  0.342073  -0.198874  0.405786  -0.176317 C  0.442323  -0.163382  0.477388  -0.137  0.510893  -0.107746 C  0.543853  -0.0789679  0.580071  -0.0793628  0.614036  -0.0614603 C  0.635  -0.0504104  0.666289  -0.0693373  0.677679  -0.035746 C  0.686611  -0.00940084  0.705793  -0.0133203  0.690214  0.0156825 C  0.674758  0.0444574  0.670424  0.0813245  0.654536  0.109968 C  0.640066  0.136055  0.62428  0.157957  0.609214  0.181968 C  0.595995  0.203037  0.57718  0.200643  0.561036  0.207683 C  0.546894  0.213849  0.532679  0.216766  0.518607  0.223111 C  0.500858  0.231115  0.482431  0.234301  0.464607  0.241968 C  0.440073  0.252523  0.414465  0.254479  0.390357  0.267683 C  0.370179  0.278733  0.34996  0.286388  0.329607  0.296825 C  0.301675  0.31115  0.272359  0.315003  0.243786  0.324254 C  0.217645  0.332717  0.191821  0.340186  0.164714  0.339683 C  0.123464  0.338916  0.0825701  0.323878  0.0451429  0.295111 C  0.0258201  0.280259  0.01051  0.252182  0.000821429  0.217968 C  -0.0287757  0.113451  0.108241  0.223418  0.132893  0.156254 C  0.149419  0.111228  0.160328  0.0562104  0.187857  0.0276825 C  0.223007  -0.00874198  0.260428  -0.0400037  0.299714  -0.0580317 C  0.317571  -0.0662259  0.346456  -0.113453  0.354679  -0.0820317 C  0.364849  -0.0431677  0.321427  -0.0417237  0.302607  -0.0323175 C  0.29132  -0.0266761  0.27925  -0.0337143  0.267893  -0.0271746 L  0.256321  -0.0203175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16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0  0 L  0.091  -0.0453 L  0.125  -0.16655 L  0.158  -0.0453 L  0.249  0 L  0.158  0.0453 L  0.125  0.16655 L  0.091  0.0453 L  0  0 Z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3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0  0 L  0.125  -0.11192 L  0.25  0 L  0.125  0.11192 L  0  0 Z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25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0  0 C  -0.022  -0.02265  -0.033  -0.06129  -0.027  -0.09993 C  -0.024  -0.11325  -0.02  -0.12658  -0.014  -0.13724 C  -0.01  -0.10659  0.004  -0.07861  0.025  -0.06129 C  0.025  -0.0986  0.041  -0.13457  0.068  -0.15056 C  0.077  -0.15722  0.087  -0.15989  0.097  -0.16122 C  0.082  -0.13857  0.074  -0.10659  0.077  -0.07328 C  0.099  -0.09727  0.13  -0.1026  0.157  -0.08527 C  0.166  -0.07994  0.175  -0.07062  0.181  -0.06129 C  0.158  -0.06396  0.134  -0.05196  0.117  -0.02798 C  0.144  -0.01999  0.167  0.00799  0.174  0.04663 C  0.176  0.05996  0.176  0.07328  0.174  0.08661 C  0.161  0.06129  0.139  0.04397  0.115  0.0413 C  0.127  0.07461  0.124  0.11592  0.106  0.14656 C  0.099  0.15722  0.091  0.16655  0.082  0.17188 C  0.089  0.14257  0.085  0.10926  0.072  0.08261 C  0.06  0.11592  0.034  0.13857  0.004  0.13857 C  -0.007  0.13857  -0.017  0.13591  -0.026  0.13058 C  -0.004  0.11992  0.013  0.0946  0.021  0.06396 C  -0.007  0.07195  -0.036  0.05996  -0.055  0.02931 C  -0.062  0.01732  -0.066  0.00533  -0.069  -0.00799 C  -0.049  0.00933  -0.023  0.01199  0  0 Z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path" presetID="53" presetSubtype="0" fill="hold" accel="50000" decel="5000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 M  0  0 C  -0.066  0.00799  -0.115  0.02798  -0.115  0.04397 C  -0.115  0.05863  -0.067  0.06929  -0.003  0.06929 C  0.061  0.06929  0.115  0.05863  0.115  0.04397 C  0.115  0.02798  0.059  0.02398  -0.005  0.03464 C  -0.068  0.04663  -0.115  0.06662  -0.115  0.08128 C  -0.115  0.09593  -0.066  0.10793  -0.003  0.10793 C  0.061  0.10793  0.115  0.09593  0.115  0.08128 C  0.115  0.06662  0.059  0.06262  -0.004  0.07328 C  -0.068  0.08394  -0.115  0.10393  -0.115  0.11858 C  -0.115  0.13457  -0.066  0.14656  -0.002  0.14656 C  0.061  0.14656  0.115  0.13457  0.115  0.11858 C  0.115  0.10526  0.059  0.10126  -0.004  0.11059 C  -0.067  0.12125  -0.115  0.14257  -0.115  0.15722 C  -0.115  0.17188  -0.065  0.18387  -0.002  0.18387 C  0.063  0.18387  0.115  0.17188  0.115  0.15722 C  0.115  0.14257  0.06  0.13857  -0.003  0.14923 C  -0.066  0.15989  -0.115  0.17988  -0.115  0.19453 C  -0.115  0.21052  -0.065  0.22118  -0.001  0.22118 C  0.063  0.22118  0.115  0.20919  0.115  0.19453 C  0.115  0.17988  0.06  0.17588  -0.003  0.18654 C  -0.066  0.1972  -0.115  0.21851  -0.115  0.23184 C  -0.115  0.2465  -0.064  0.25849  -0.001  0.25849 C  0.063  0.25849  0.115  0.2465  0.115  0.23184 C  0.115  0.21851  0.061  0.21452  -0.003  0.22384 C  -0.066  0.2345  -0.115  0.25582  -0.115  0.27048 C  -0.115  0.2838  -0.064  0.29713  0  0.29713 C  0.064  0.29713  0.115  0.28514  0.115  0.27048 C  0.115  0.25582  0.061  0.25183  -0.002  0.26248 C  -0.065  0.27314  -0.116  0.29313  -0.115  0.30779 C  -0.114  0.32244  -0.064  0.3331  0  0.3331 C  0.064  0.3331  0.115  0.32111  0.115  0.30645 C  0.115  0.29313  0.063  0.28913  0  0.30112 E">
                                      <p:cBhvr>
                                        <p:cTn dur="2000" fill="hold"/>
                                        <p:tgtEl>
                                          <p:spTgt spid="2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Обычный">
  <a:themeElements>
    <a:clrScheme name="Обычный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бычный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Обычный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dist="20000" blurRad="4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dist="23000" blurRad="40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dist="23000" blurRad="40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User Theme: 2">
  <a:themeElements>
    <a:clrScheme name="User Theme: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dist="20000" blurRad="4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dist="23000" blurRad="40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dist="23000" blurRad="40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ONLYOFFICE</Applicat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cp:revision>1</cp:revision>
</cp:coreProperties>
</file>