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quickStyle2.xml" ContentType="application/vnd.openxmlformats-officedocument.drawingml.diagramQuickStyl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diagrams/colors2.xml" ContentType="application/vnd.openxmlformats-officedocument.drawingml.diagramColors+xml"/>
  <Override PartName="/ppt/slideLayouts/slideLayout4.xml" ContentType="application/vnd.openxmlformats-officedocument.presentationml.slideLayout+xml"/>
  <Override PartName="/ppt/slides/slide4.xml" ContentType="application/vnd.openxmlformats-officedocument.presentationml.slide+xml"/>
  <Override PartName="/ppt/diagrams/data2.xml" ContentType="application/vnd.openxmlformats-officedocument.drawingml.diagramData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viewProps.xml" ContentType="application/vnd.openxmlformats-officedocument.presentationml.viewProps+xml"/>
  <Override PartName="/ppt/diagrams/quickStyle1.xml" ContentType="application/vnd.openxmlformats-officedocument.drawingml.diagramQuickStyle+xml"/>
  <Override PartName="/ppt/slides/slide6.xml" ContentType="application/vnd.openxmlformats-officedocument.presentationml.slide+xml"/>
  <Override PartName="/ppt/diagrams/drawing2.xml" ContentType="application/vnd.openxmlformats-officedocument.drawingml.diagramDrawing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notesMasters/notesMaster1.xml" ContentType="application/vnd.openxmlformats-officedocument.presentationml.notesMaster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s/slide7.xml" ContentType="application/vnd.openxmlformats-officedocument.presentationml.slide+xml"/>
  <Override PartName="/ppt/diagrams/drawing1.xml" ContentType="application/vnd.openxmlformats-officedocument.drawingml.diagramDrawing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ar-EG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59" d="100"/>
          <a:sy n="159" d="100"/>
        </p:scale>
        <p:origin x="168" y="132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5="http://schemas.microsoft.com/office/drawing/2012/chart" xmlns:c14="http://schemas.microsoft.com/office/drawing/2007/8/2/chart" xmlns:c16r2="http://schemas.microsoft.com/office/drawing/2015/06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lang="ar-EG" sz="3600" b="1">
                <a:solidFill>
                  <a:schemeClr val="accent6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ar-EG" sz="2800">
                <a:solidFill>
                  <a:schemeClr val="accent6">
                    <a:lumMod val="20000"/>
                    <a:lumOff val="80000"/>
                  </a:schemeClr>
                </a:solidFill>
              </a:rPr>
              <a:t>عنوان المخطط</a:t>
            </a:r>
            <a:endParaRPr/>
          </a:p>
        </c:rich>
      </c:tx>
      <c:layout>
        <c:manualLayout>
          <c:xMode val="edge"/>
          <c:yMode val="edge"/>
          <c:x val="0.348341"/>
          <c:y val="0.193592"/>
        </c:manualLayout>
      </c:layout>
      <c:overlay val="0"/>
      <c:spPr bwMode="auto">
        <a:prstGeom prst="rect">
          <a:avLst/>
        </a:prstGeom>
        <a:noFill/>
        <a:ln>
          <a:noFill/>
        </a:ln>
      </c:spPr>
    </c:title>
    <c:autoTitleDeleted val="0"/>
    <c:view3D>
      <c:rotX val="15"/>
      <c:rotY val="20"/>
      <c:depthPercent val="100"/>
      <c:rAngAx val="1"/>
    </c:view3D>
    <c:floor>
      <c:thickness val="0"/>
      <c:spPr bwMode="auto">
        <a:prstGeom prst="rect">
          <a:avLst/>
        </a:prstGeom>
        <a:noFill/>
        <a:ln>
          <a:noFill/>
        </a:ln>
      </c:spPr>
    </c:floor>
    <c:sideWall>
      <c:thickness val="0"/>
      <c:spPr bwMode="auto">
        <a:prstGeom prst="rect">
          <a:avLst/>
        </a:prstGeom>
        <a:noFill/>
        <a:ln>
          <a:noFill/>
        </a:ln>
      </c:spPr>
    </c:sideWall>
    <c:backWall>
      <c:thickness val="0"/>
      <c:spPr bwMode="auto">
        <a:prstGeom prst="rect">
          <a:avLst/>
        </a:prstGeom>
        <a:noFill/>
        <a:ln>
          <a:noFill/>
        </a:ln>
      </c:spPr>
    </c:backWall>
    <c:plotArea>
      <c:layout>
        <c:manualLayout>
          <c:layoutTarget val="inner"/>
          <c:xMode val="edge"/>
          <c:yMode val="edge"/>
          <c:x val="0.084960"/>
          <c:y val="0.205750"/>
          <c:w val="0.890200"/>
          <c:h val="0.693380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ذهب</c:v>
                </c:pt>
              </c:strCache>
            </c:strRef>
          </c:tx>
          <c:spPr bwMode="auto">
            <a:prstGeom prst="rect">
              <a:avLst/>
            </a:prstGeom>
            <a:gradFill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أمريكا</c:v>
                </c:pt>
                <c:pt idx="1">
                  <c:v>الصين</c:v>
                </c:pt>
                <c:pt idx="2">
                  <c:v>روسيا</c:v>
                </c:pt>
                <c:pt idx="3">
                  <c:v>بريطانيا</c:v>
                </c:pt>
                <c:pt idx="4">
                  <c:v>ألمانيا</c:v>
                </c:pt>
                <c:pt idx="5">
                  <c:v>اليابان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46</c:v>
                </c:pt>
                <c:pt idx="1">
                  <c:v>38</c:v>
                </c:pt>
                <c:pt idx="2">
                  <c:v>24</c:v>
                </c:pt>
                <c:pt idx="3">
                  <c:v>29</c:v>
                </c:pt>
                <c:pt idx="4">
                  <c:v>11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فضة</c:v>
                </c:pt>
              </c:strCache>
            </c:strRef>
          </c:tx>
          <c:spPr bwMode="auto">
            <a:prstGeom prst="rect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أمريكا</c:v>
                </c:pt>
                <c:pt idx="1">
                  <c:v>الصين</c:v>
                </c:pt>
                <c:pt idx="2">
                  <c:v>روسيا</c:v>
                </c:pt>
                <c:pt idx="3">
                  <c:v>بريطانيا</c:v>
                </c:pt>
                <c:pt idx="4">
                  <c:v>ألمانيا</c:v>
                </c:pt>
                <c:pt idx="5">
                  <c:v>اليابان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29</c:v>
                </c:pt>
                <c:pt idx="1">
                  <c:v>27</c:v>
                </c:pt>
                <c:pt idx="2">
                  <c:v>26</c:v>
                </c:pt>
                <c:pt idx="3">
                  <c:v>17</c:v>
                </c:pt>
                <c:pt idx="4">
                  <c:v>19</c:v>
                </c:pt>
                <c:pt idx="5">
                  <c:v>14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برونز</c:v>
                </c:pt>
              </c:strCache>
            </c:strRef>
          </c:tx>
          <c:spPr bwMode="auto">
            <a:prstGeom prst="rect">
              <a:avLst/>
            </a:prstGeom>
            <a:gradFill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أمريكا</c:v>
                </c:pt>
                <c:pt idx="1">
                  <c:v>الصين</c:v>
                </c:pt>
                <c:pt idx="2">
                  <c:v>روسيا</c:v>
                </c:pt>
                <c:pt idx="3">
                  <c:v>بريطانيا</c:v>
                </c:pt>
                <c:pt idx="4">
                  <c:v>ألمانيا</c:v>
                </c:pt>
                <c:pt idx="5">
                  <c:v>اليابان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29</c:v>
                </c:pt>
                <c:pt idx="1">
                  <c:v>23</c:v>
                </c:pt>
                <c:pt idx="2">
                  <c:v>32</c:v>
                </c:pt>
                <c:pt idx="3">
                  <c:v>19</c:v>
                </c:pt>
                <c:pt idx="4">
                  <c:v>14</c:v>
                </c:pt>
                <c:pt idx="5">
                  <c:v>17</c:v>
                </c:pt>
              </c:numCache>
            </c:numRef>
          </c:val>
        </c:ser>
        <c:dLbls>
          <c:showBubbleSize val="0"/>
          <c:showCatName val="0"/>
          <c:showLeaderLines val="0"/>
          <c:showLegendKey val="0"/>
          <c:showPercent val="0"/>
          <c:showSerName val="0"/>
          <c:showVal val="0"/>
        </c:dLbls>
        <c:gapWidth val="150"/>
        <c:shape val="box"/>
        <c:axId val="2140789881"/>
        <c:axId val="2140789882"/>
      </c:bar3DChart>
      <c:catAx>
        <c:axId val="214078988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lstStyle/>
          <a:p>
            <a:pPr>
              <a:defRPr lang="ar-EG" sz="1600" b="1">
                <a:solidFill>
                  <a:schemeClr val="bg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140789882"/>
        <c:crosses val="autoZero"/>
        <c:auto val="1"/>
        <c:lblAlgn val="ctr"/>
        <c:lblOffset val="100"/>
        <c:noMultiLvlLbl val="0"/>
      </c:catAx>
      <c:valAx>
        <c:axId val="2140789882"/>
        <c:scaling>
          <c:orientation val="minMax"/>
        </c:scaling>
        <c:delete val="0"/>
        <c:axPos val="l"/>
        <c:majorGridlines>
          <c:spPr bwMode="auto">
            <a:prstGeom prst="rect">
              <a:avLst/>
            </a:prstGeom>
            <a:ln w="6349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</c:spPr>
        <c:txPr>
          <a:bodyPr/>
          <a:lstStyle/>
          <a:p>
            <a:pPr>
              <a:defRPr lang="ar-EG" sz="1200">
                <a:solidFill>
                  <a:schemeClr val="bg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2140789881"/>
        <c:crosses val="autoZero"/>
        <c:crossBetween val="between"/>
      </c:valAx>
      <c:spPr bwMode="auto">
        <a:prstGeom prst="rect">
          <a:avLst/>
        </a:prstGeom>
        <a:noFill/>
        <a:ln>
          <a:noFill/>
        </a:ln>
      </c:spPr>
    </c:plotArea>
    <c:legend>
      <c:legendPos val="b"/>
      <c:layout>
        <c:manualLayout>
          <c:xMode val="edge"/>
          <c:yMode val="edge"/>
          <c:x val="0.103741"/>
          <c:y val="0.919461"/>
        </c:manualLayout>
      </c:layout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ar-EG" sz="2000" b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 bwMode="auto">
    <a:xfrm>
      <a:off x="687749" y="932656"/>
      <a:ext cx="5924549" cy="5380512"/>
    </a:xfrm>
    <a:prstGeom prst="rect">
      <a:avLst/>
    </a:prstGeom>
    <a:noFill/>
    <a:ln w="9525" cap="flat" cmpd="sng" algn="ctr">
      <a:noFill/>
      <a:prstDash val="solid"/>
      <a:round/>
    </a:ln>
  </c:spPr>
  <c:txPr>
    <a:bodyPr/>
    <a:lstStyle/>
    <a:p>
      <a:pPr>
        <a:defRPr lang="ar-EG" sz="1000">
          <a:solidFill>
            <a:schemeClr val="tx2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5="http://schemas.microsoft.com/office/drawing/2012/chart" xmlns:c14="http://schemas.microsoft.com/office/drawing/2007/8/2/chart" xmlns:c16r2="http://schemas.microsoft.com/office/drawing/2015/06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800">
                <a:solidFill>
                  <a:schemeClr val="accent6">
                    <a:lumMod val="20000"/>
                    <a:lumOff val="80000"/>
                  </a:schemeClr>
                </a:solidFill>
              </a:defRPr>
            </a:pPr>
            <a:r>
              <a:rPr lang="ar-LB" sz="2800">
                <a:solidFill>
                  <a:schemeClr val="accent6">
                    <a:lumMod val="20000"/>
                    <a:lumOff val="80000"/>
                  </a:schemeClr>
                </a:solidFill>
              </a:rPr>
              <a:t>عنوان المخطط</a:t>
            </a:r>
            <a:endParaRPr/>
          </a:p>
        </c:rich>
      </c:tx>
      <c:layout/>
      <c:overlay val="0"/>
      <c:spPr bwMode="auto">
        <a:prstGeom prst="rect">
          <a:avLst/>
        </a:prstGeom>
        <a:noFill/>
        <a:ln>
          <a:noFill/>
        </a:ln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ذهب</c:v>
                </c:pt>
              </c:strCache>
            </c:strRef>
          </c:tx>
          <c:dPt>
            <c:idx val="0"/>
            <c:bubble3D val="0"/>
            <c:spPr bwMode="auto">
              <a:prstGeom prst="rect">
                <a:avLst/>
              </a:prstGeom>
              <a:gradFill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</c:spPr>
          </c:dPt>
          <c:dPt>
            <c:idx val="1"/>
            <c:bubble3D val="0"/>
            <c:spPr bwMode="auto">
              <a:prstGeom prst="rect">
                <a:avLst/>
              </a:prstGeom>
              <a:gradFill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</c:spPr>
          </c:dPt>
          <c:dPt>
            <c:idx val="2"/>
            <c:bubble3D val="0"/>
            <c:spPr bwMode="auto">
              <a:prstGeom prst="rect">
                <a:avLst/>
              </a:prstGeom>
              <a:gradFill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</c:spPr>
          </c:dPt>
          <c:dPt>
            <c:idx val="3"/>
            <c:bubble3D val="0"/>
            <c:spPr bwMode="auto">
              <a:prstGeom prst="rect">
                <a:avLst/>
              </a:prstGeom>
              <a:gradFill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</c:spPr>
          </c:dPt>
          <c:dPt>
            <c:idx val="4"/>
            <c:bubble3D val="0"/>
            <c:spPr bwMode="auto">
              <a:prstGeom prst="rect">
                <a:avLst/>
              </a:prstGeom>
              <a:gradFill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</c:spPr>
          </c:dPt>
          <c:dPt>
            <c:idx val="5"/>
            <c:bubble3D val="0"/>
            <c:spPr bwMode="auto">
              <a:prstGeom prst="rect">
                <a:avLst/>
              </a:prstGeom>
              <a:gradFill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</c:spPr>
          </c:dPt>
          <c:cat>
            <c:strRef>
              <c:f>Sheet1!$A$2:$A$7</c:f>
              <c:strCache>
                <c:ptCount val="6"/>
                <c:pt idx="0">
                  <c:v>أمريكا</c:v>
                </c:pt>
                <c:pt idx="1">
                  <c:v>الصين</c:v>
                </c:pt>
                <c:pt idx="2">
                  <c:v>روسيا</c:v>
                </c:pt>
                <c:pt idx="3">
                  <c:v>بريطانيا</c:v>
                </c:pt>
                <c:pt idx="4">
                  <c:v>ألمانيا</c:v>
                </c:pt>
                <c:pt idx="5">
                  <c:v>اليابان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46</c:v>
                </c:pt>
                <c:pt idx="1">
                  <c:v>38</c:v>
                </c:pt>
                <c:pt idx="2">
                  <c:v>24</c:v>
                </c:pt>
                <c:pt idx="3">
                  <c:v>29</c:v>
                </c:pt>
                <c:pt idx="4">
                  <c:v>11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فضة</c:v>
                </c:pt>
              </c:strCache>
            </c:strRef>
          </c:tx>
          <c:dPt>
            <c:idx val="0"/>
            <c:bubble3D val="0"/>
            <c:spPr bwMode="auto">
              <a:prstGeom prst="rect">
                <a:avLst/>
              </a:prstGeom>
              <a:gradFill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</c:spPr>
          </c:dPt>
          <c:dPt>
            <c:idx val="1"/>
            <c:bubble3D val="0"/>
            <c:spPr bwMode="auto">
              <a:prstGeom prst="rect">
                <a:avLst/>
              </a:prstGeom>
              <a:gradFill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</c:spPr>
          </c:dPt>
          <c:dPt>
            <c:idx val="2"/>
            <c:bubble3D val="0"/>
            <c:spPr bwMode="auto">
              <a:prstGeom prst="rect">
                <a:avLst/>
              </a:prstGeom>
              <a:gradFill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</c:spPr>
          </c:dPt>
          <c:dPt>
            <c:idx val="3"/>
            <c:bubble3D val="0"/>
            <c:spPr bwMode="auto">
              <a:prstGeom prst="rect">
                <a:avLst/>
              </a:prstGeom>
              <a:gradFill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</c:spPr>
          </c:dPt>
          <c:dPt>
            <c:idx val="4"/>
            <c:bubble3D val="0"/>
            <c:spPr bwMode="auto">
              <a:prstGeom prst="rect">
                <a:avLst/>
              </a:prstGeom>
              <a:gradFill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</c:spPr>
          </c:dPt>
          <c:dPt>
            <c:idx val="5"/>
            <c:bubble3D val="0"/>
            <c:spPr bwMode="auto">
              <a:prstGeom prst="rect">
                <a:avLst/>
              </a:prstGeom>
              <a:gradFill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</c:spPr>
          </c:dPt>
          <c:cat>
            <c:strRef>
              <c:f>Sheet1!$A$2:$A$7</c:f>
              <c:strCache>
                <c:ptCount val="6"/>
                <c:pt idx="0">
                  <c:v>أمريكا</c:v>
                </c:pt>
                <c:pt idx="1">
                  <c:v>الصين</c:v>
                </c:pt>
                <c:pt idx="2">
                  <c:v>روسيا</c:v>
                </c:pt>
                <c:pt idx="3">
                  <c:v>بريطانيا</c:v>
                </c:pt>
                <c:pt idx="4">
                  <c:v>ألمانيا</c:v>
                </c:pt>
                <c:pt idx="5">
                  <c:v>اليابان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29</c:v>
                </c:pt>
                <c:pt idx="1">
                  <c:v>27</c:v>
                </c:pt>
                <c:pt idx="2">
                  <c:v>26</c:v>
                </c:pt>
                <c:pt idx="3">
                  <c:v>17</c:v>
                </c:pt>
                <c:pt idx="4">
                  <c:v>19</c:v>
                </c:pt>
                <c:pt idx="5">
                  <c:v>14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برونز</c:v>
                </c:pt>
              </c:strCache>
            </c:strRef>
          </c:tx>
          <c:dPt>
            <c:idx val="0"/>
            <c:bubble3D val="0"/>
            <c:spPr bwMode="auto">
              <a:prstGeom prst="rect">
                <a:avLst/>
              </a:prstGeom>
              <a:gradFill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</c:spPr>
          </c:dPt>
          <c:dPt>
            <c:idx val="1"/>
            <c:bubble3D val="0"/>
            <c:spPr bwMode="auto">
              <a:prstGeom prst="rect">
                <a:avLst/>
              </a:prstGeom>
              <a:gradFill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</c:spPr>
          </c:dPt>
          <c:dPt>
            <c:idx val="2"/>
            <c:bubble3D val="0"/>
            <c:spPr bwMode="auto">
              <a:prstGeom prst="rect">
                <a:avLst/>
              </a:prstGeom>
              <a:gradFill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</c:spPr>
          </c:dPt>
          <c:dPt>
            <c:idx val="3"/>
            <c:bubble3D val="0"/>
            <c:spPr bwMode="auto">
              <a:prstGeom prst="rect">
                <a:avLst/>
              </a:prstGeom>
              <a:gradFill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</c:spPr>
          </c:dPt>
          <c:dPt>
            <c:idx val="4"/>
            <c:bubble3D val="0"/>
            <c:spPr bwMode="auto">
              <a:prstGeom prst="rect">
                <a:avLst/>
              </a:prstGeom>
              <a:gradFill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</c:spPr>
          </c:dPt>
          <c:dPt>
            <c:idx val="5"/>
            <c:bubble3D val="0"/>
            <c:spPr bwMode="auto">
              <a:prstGeom prst="rect">
                <a:avLst/>
              </a:prstGeom>
              <a:gradFill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</c:spPr>
          </c:dPt>
          <c:cat>
            <c:strRef>
              <c:f>Sheet1!$A$2:$A$7</c:f>
              <c:strCache>
                <c:ptCount val="6"/>
                <c:pt idx="0">
                  <c:v>أمريكا</c:v>
                </c:pt>
                <c:pt idx="1">
                  <c:v>الصين</c:v>
                </c:pt>
                <c:pt idx="2">
                  <c:v>روسيا</c:v>
                </c:pt>
                <c:pt idx="3">
                  <c:v>بريطانيا</c:v>
                </c:pt>
                <c:pt idx="4">
                  <c:v>ألمانيا</c:v>
                </c:pt>
                <c:pt idx="5">
                  <c:v>اليابان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29</c:v>
                </c:pt>
                <c:pt idx="1">
                  <c:v>23</c:v>
                </c:pt>
                <c:pt idx="2">
                  <c:v>32</c:v>
                </c:pt>
                <c:pt idx="3">
                  <c:v>19</c:v>
                </c:pt>
                <c:pt idx="4">
                  <c:v>14</c:v>
                </c:pt>
                <c:pt idx="5">
                  <c:v>17</c:v>
                </c:pt>
              </c:numCache>
            </c:numRef>
          </c:val>
        </c:ser>
        <c:dLbls>
          <c:dLblPos val="ctr"/>
          <c:showBubbleSize val="0"/>
          <c:showCatName val="0"/>
          <c:showLeaderLines val="0"/>
          <c:showLegendKey val="0"/>
          <c:showPercent val="0"/>
          <c:showSerName val="0"/>
          <c:showVal val="0"/>
        </c:dLbls>
        <c:firstSliceAng val="0"/>
      </c:pieChart>
      <c:spPr bwMode="auto">
        <a:prstGeom prst="rect">
          <a:avLst/>
        </a:prstGeom>
        <a:noFill/>
        <a:ln>
          <a:noFill/>
        </a:ln>
      </c:spPr>
    </c:plotArea>
    <c:legend>
      <c:legendPos val="b"/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ar-EG" sz="1600" b="1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 bwMode="auto">
    <a:xfrm>
      <a:off x="6955199" y="1904999"/>
      <a:ext cx="4819649" cy="4408168"/>
    </a:xfrm>
    <a:prstGeom prst="rect">
      <a:avLst/>
    </a:prstGeom>
    <a:noFill/>
    <a:ln w="9525" cap="flat" cmpd="sng" algn="ctr">
      <a:noFill/>
      <a:prstDash val="solid"/>
      <a:round/>
    </a:ln>
  </c:spPr>
  <c:txPr>
    <a:bodyPr/>
    <a:lstStyle/>
    <a:p>
      <a:pPr>
        <a:defRPr sz="900">
          <a:solidFill>
            <a:schemeClr val="tx2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diagrams/_rels/data1.xml.rels><?xml version="1.0" encoding="UTF-8" standalone="yes"?><Relationships xmlns="http://schemas.openxmlformats.org/package/2006/relationships"></Relationships>
</file>

<file path=ppt/diagrams/_rels/data2.xml.rels><?xml version="1.0" encoding="UTF-8" standalone="yes"?><Relationships xmlns="http://schemas.openxmlformats.org/package/2006/relationships"></Relationships>
</file>

<file path=ppt/diagrams/_rels/drawing1.xml.rels><?xml version="1.0" encoding="UTF-8" standalone="yes"?><Relationships xmlns="http://schemas.openxmlformats.org/package/2006/relationships"></Relationships>
</file>

<file path=ppt/diagrams/_rels/drawing2.xml.rels><?xml version="1.0" encoding="UTF-8" standalone="yes"?><Relationships xmlns="http://schemas.openxmlformats.org/package/2006/relationships"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D661BDEE-6C27-47E8-942B-4A4266DF38F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0"/>
      <dgm:spPr bwMode="auto"/>
    </dgm:pt>
    <dgm:pt modelId="{74154247-96FE-4A7C-B4F2-BB9D29A9A008}">
      <dgm:prSet phldr="0" phldrT="[Текст]" custT="1"/>
      <dgm:spPr bwMode="auto"/>
      <dgm:t>
        <a:bodyPr vertOverflow="overflow" horzOverflow="overflow" vert="horz" rtlCol="0" fromWordArt="0" anchor="ctr" forceAA="0" compatLnSpc="0"/>
        <a:lstStyle/>
        <a:p>
          <a:pPr marL="0" indent="0" algn="r" defTabSz="2889249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ar-EG" sz="3600" b="0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rPr>
            <a:t> الفصل الأول</a:t>
          </a:r>
          <a:endParaRPr sz="5700"/>
        </a:p>
      </dgm:t>
    </dgm:pt>
    <dgm:pt modelId="{C7C39EF2-94EC-4C6F-802C-5A155B1E749C}" type="parTrans" cxnId="{0B6CAECB-E5B7-40CD-8BC6-92EF686B7461}">
      <dgm:prSet/>
      <dgm:spPr bwMode="auto"/>
    </dgm:pt>
    <dgm:pt modelId="{5296F743-7B93-4303-B1E6-0EB57862A76C}" type="sibTrans" cxnId="{0B6CAECB-E5B7-40CD-8BC6-92EF686B7461}">
      <dgm:prSet/>
      <dgm:spPr bwMode="auto"/>
    </dgm:pt>
    <dgm:pt modelId="{10311E21-2BB3-442D-8445-C6CE1D6CAFB1}">
      <dgm:prSet phldr="0" phldrT="[Текст]" custT="1"/>
      <dgm:spPr bwMode="auto"/>
      <dgm:t>
        <a:bodyPr vertOverflow="overflow" horzOverflow="overflow" vert="horz" rtlCol="0" fromWordArt="0" anchor="ctr" forceAA="0" compatLnSpc="0"/>
        <a:lstStyle/>
        <a:p>
          <a:pPr marL="0" indent="0" algn="r" defTabSz="2889249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ar-EG" sz="3600" b="0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rPr>
            <a:t>الفصل الثاني </a:t>
          </a:r>
          <a:endParaRPr sz="5700"/>
        </a:p>
      </dgm:t>
    </dgm:pt>
    <dgm:pt modelId="{80A180FE-281B-4FCE-8865-A6432D4A9C7C}" type="parTrans" cxnId="{6C25B2B9-140C-46E7-B866-6F5F446E17A1}">
      <dgm:prSet/>
      <dgm:spPr bwMode="auto"/>
    </dgm:pt>
    <dgm:pt modelId="{2EDFFE38-84AB-416F-BBB6-08F40D9086B6}" type="sibTrans" cxnId="{6C25B2B9-140C-46E7-B866-6F5F446E17A1}">
      <dgm:prSet/>
      <dgm:spPr bwMode="auto"/>
    </dgm:pt>
    <dgm:pt modelId="{404DA489-CF46-4450-8872-E75D9479CDA6}">
      <dgm:prSet phldr="0" phldrT="[Текст]" custT="1"/>
      <dgm:spPr bwMode="auto"/>
      <dgm:t>
        <a:bodyPr vertOverflow="overflow" horzOverflow="overflow" vert="horz" rtlCol="0" fromWordArt="0" anchor="ctr" forceAA="0" compatLnSpc="0"/>
        <a:lstStyle/>
        <a:p>
          <a:pPr marL="0" indent="0" algn="r" defTabSz="2889249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ar-EG" sz="3600" b="0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rPr>
            <a:t>الفصل الثالث </a:t>
          </a:r>
          <a:endParaRPr sz="5700"/>
        </a:p>
      </dgm:t>
    </dgm:pt>
    <dgm:pt modelId="{D77D4358-AAB3-4C26-81F2-F4A586CD49A1}" type="parTrans" cxnId="{26290EB4-EC14-4988-9953-3725242B3E84}">
      <dgm:prSet/>
      <dgm:spPr bwMode="auto"/>
    </dgm:pt>
    <dgm:pt modelId="{941A6C0E-7DE9-4B82-BBD2-C94D73525002}" type="sibTrans" cxnId="{26290EB4-EC14-4988-9953-3725242B3E84}">
      <dgm:prSet/>
      <dgm:spPr bwMode="auto"/>
    </dgm:pt>
    <dgm:pt modelId="{A94774B3-FBAE-4636-922D-B5C581B020C3}" type="pres">
      <dgm:prSet presAssocID="{D661BDEE-6C27-47E8-942B-4A4266DF38F3}" presName="linearFlow" presStyleCnt="0">
        <dgm:presLayoutVars>
          <dgm:dir val="norm"/>
          <dgm:resizeHandles val="exact"/>
        </dgm:presLayoutVars>
      </dgm:prSet>
      <dgm:spPr bwMode="auto"/>
    </dgm:pt>
    <dgm:pt modelId="{6BD07645-F23E-4354-AA5F-ABB5AAEF2CE9}" type="pres">
      <dgm:prSet presAssocID="{74154247-96FE-4A7C-B4F2-BB9D29A9A008}" presName="composite" presStyleCnt="0"/>
      <dgm:spPr bwMode="auto"/>
    </dgm:pt>
    <dgm:pt modelId="{082946DB-64BE-4956-A1E2-766551FCD212}" type="pres">
      <dgm:prSet custLinFactX="-13508" custLinFactY="-1" presAssocID="{74154247-96FE-4A7C-B4F2-BB9D29A9A008}" presName="imgShp" presStyleLbl="fgImgPlace1" presStyleIdx="0" presStyleCnt="3"/>
      <dgm:spPr bwMode="auto"/>
    </dgm:pt>
    <dgm:pt modelId="{ABB4641E-3086-4183-A83E-5A74D3F8586A}" type="pres">
      <dgm:prSet presAssocID="{74154247-96FE-4A7C-B4F2-BB9D29A9A008}" presName="txShp" presStyleLbl="node1" presStyleIdx="0" presStyleCnt="3">
        <dgm:presLayoutVars>
          <dgm:bulletEnabled val="1"/>
        </dgm:presLayoutVars>
      </dgm:prSet>
      <dgm:spPr bwMode="auto"/>
    </dgm:pt>
    <dgm:pt modelId="{B9560474-CC95-45D9-A6F2-E5B112A23F84}" type="pres">
      <dgm:prSet presAssocID="{5296F743-7B93-4303-B1E6-0EB57862A76C}" presName="spacing" presStyleCnt="0"/>
      <dgm:spPr bwMode="auto"/>
    </dgm:pt>
    <dgm:pt modelId="{D98ACE54-9F99-4A9E-B5A6-B91093317956}" type="pres">
      <dgm:prSet presAssocID="{10311E21-2BB3-442D-8445-C6CE1D6CAFB1}" presName="composite" presStyleCnt="0"/>
      <dgm:spPr bwMode="auto"/>
    </dgm:pt>
    <dgm:pt modelId="{640623D1-3FCB-4EB8-A418-E2DB7BB82198}" type="pres">
      <dgm:prSet custLinFactX="-13508" presAssocID="{10311E21-2BB3-442D-8445-C6CE1D6CAFB1}" presName="imgShp" presStyleLbl="fgImgPlace1" presStyleIdx="1" presStyleCnt="3"/>
      <dgm:spPr bwMode="auto"/>
    </dgm:pt>
    <dgm:pt modelId="{7F46C03F-0E41-4A02-9C45-31706F63B077}" type="pres">
      <dgm:prSet presAssocID="{10311E21-2BB3-442D-8445-C6CE1D6CAFB1}" presName="txShp" presStyleLbl="node1" presStyleIdx="1" presStyleCnt="3">
        <dgm:presLayoutVars>
          <dgm:bulletEnabled val="1"/>
        </dgm:presLayoutVars>
      </dgm:prSet>
      <dgm:spPr bwMode="auto"/>
    </dgm:pt>
    <dgm:pt modelId="{8C3034DB-23D8-4A61-B560-8EF102805AFD}" type="pres">
      <dgm:prSet presAssocID="{2EDFFE38-84AB-416F-BBB6-08F40D9086B6}" presName="spacing" presStyleCnt="0"/>
      <dgm:spPr bwMode="auto"/>
    </dgm:pt>
    <dgm:pt modelId="{D388513D-8C46-442C-B059-1EDBA223F13B}" type="pres">
      <dgm:prSet presAssocID="{404DA489-CF46-4450-8872-E75D9479CDA6}" presName="composite" presStyleCnt="0"/>
      <dgm:spPr bwMode="auto"/>
    </dgm:pt>
    <dgm:pt modelId="{A5B5FF3E-864F-4F3C-98F7-C4225F46748E}" type="pres">
      <dgm:prSet custLinFactX="-13508" presAssocID="{404DA489-CF46-4450-8872-E75D9479CDA6}" presName="imgShp" presStyleLbl="fgImgPlace1" presStyleIdx="2" presStyleCnt="3"/>
      <dgm:spPr bwMode="auto"/>
    </dgm:pt>
    <dgm:pt modelId="{DA4AE660-124D-4407-A947-DB0838DAED1C}" type="pres">
      <dgm:prSet presAssocID="{404DA489-CF46-4450-8872-E75D9479CDA6}" presName="txShp" presStyleLbl="node1" presStyleIdx="2" presStyleCnt="3">
        <dgm:presLayoutVars>
          <dgm:bulletEnabled val="1"/>
        </dgm:presLayoutVars>
      </dgm:prSet>
      <dgm:spPr bwMode="auto"/>
    </dgm:pt>
  </dgm:ptLst>
  <dgm:cxnLst>
    <dgm:cxn modelId="{C9E27410-AEAD-4219-93D8-3E2C10243099}" type="presOf" srcId="{74154247-96FE-4A7C-B4F2-BB9D29A9A008}" destId="{ABB4641E-3086-4183-A83E-5A74D3F8586A}" srcOrd="0" destOrd="0" presId="urn:microsoft.com/office/officeart/2005/8/layout/vList3"/>
    <dgm:cxn modelId="{73E32322-F221-495C-A2E3-8A50E8A62743}" type="presOf" srcId="{10311E21-2BB3-442D-8445-C6CE1D6CAFB1}" destId="{7F46C03F-0E41-4A02-9C45-31706F63B077}" srcOrd="0" destOrd="0" presId="urn:microsoft.com/office/officeart/2005/8/layout/vList3"/>
    <dgm:cxn modelId="{A9834029-F754-440A-8790-FD149FC8F9A8}" type="presOf" srcId="{D661BDEE-6C27-47E8-942B-4A4266DF38F3}" destId="{A94774B3-FBAE-4636-922D-B5C581B020C3}" srcOrd="0" destOrd="0" presId="urn:microsoft.com/office/officeart/2005/8/layout/vList3"/>
    <dgm:cxn modelId="{AC94D99F-46F2-4238-A14C-3AF0FCC366E1}" type="presOf" srcId="{404DA489-CF46-4450-8872-E75D9479CDA6}" destId="{DA4AE660-124D-4407-A947-DB0838DAED1C}" srcOrd="0" destOrd="0" presId="urn:microsoft.com/office/officeart/2005/8/layout/vList3"/>
    <dgm:cxn modelId="{26290EB4-EC14-4988-9953-3725242B3E84}" srcId="{D661BDEE-6C27-47E8-942B-4A4266DF38F3}" destId="{404DA489-CF46-4450-8872-E75D9479CDA6}" srcOrd="2" destOrd="0" parTransId="{D77D4358-AAB3-4C26-81F2-F4A586CD49A1}" sibTransId="{941A6C0E-7DE9-4B82-BBD2-C94D73525002}"/>
    <dgm:cxn modelId="{6C25B2B9-140C-46E7-B866-6F5F446E17A1}" srcId="{D661BDEE-6C27-47E8-942B-4A4266DF38F3}" destId="{10311E21-2BB3-442D-8445-C6CE1D6CAFB1}" srcOrd="1" destOrd="0" parTransId="{80A180FE-281B-4FCE-8865-A6432D4A9C7C}" sibTransId="{2EDFFE38-84AB-416F-BBB6-08F40D9086B6}"/>
    <dgm:cxn modelId="{0B6CAECB-E5B7-40CD-8BC6-92EF686B7461}" srcId="{D661BDEE-6C27-47E8-942B-4A4266DF38F3}" destId="{74154247-96FE-4A7C-B4F2-BB9D29A9A008}" srcOrd="0" destOrd="0" parTransId="{C7C39EF2-94EC-4C6F-802C-5A155B1E749C}" sibTransId="{5296F743-7B93-4303-B1E6-0EB57862A76C}"/>
    <dgm:cxn modelId="{DFB1C369-BADA-4343-8AD4-233D03AB4E09}" type="presParOf" srcId="{A94774B3-FBAE-4636-922D-B5C581B020C3}" destId="{6BD07645-F23E-4354-AA5F-ABB5AAEF2CE9}" srcOrd="0" destOrd="0" presId="urn:microsoft.com/office/officeart/2005/8/layout/vList3"/>
    <dgm:cxn modelId="{17923468-F6EA-4C60-A6EC-459F6EA6718A}" type="presParOf" srcId="{6BD07645-F23E-4354-AA5F-ABB5AAEF2CE9}" destId="{082946DB-64BE-4956-A1E2-766551FCD212}" srcOrd="0" destOrd="0" presId="urn:microsoft.com/office/officeart/2005/8/layout/vList3"/>
    <dgm:cxn modelId="{28BF824F-7CD7-42EE-A154-1986421E4E17}" type="presParOf" srcId="{6BD07645-F23E-4354-AA5F-ABB5AAEF2CE9}" destId="{ABB4641E-3086-4183-A83E-5A74D3F8586A}" srcOrd="1" destOrd="0" presId="urn:microsoft.com/office/officeart/2005/8/layout/vList3"/>
    <dgm:cxn modelId="{C0A2711F-9569-4A33-9432-895361FB46B1}" type="presParOf" srcId="{A94774B3-FBAE-4636-922D-B5C581B020C3}" destId="{B9560474-CC95-45D9-A6F2-E5B112A23F84}" srcOrd="1" destOrd="0" presId="urn:microsoft.com/office/officeart/2005/8/layout/vList3"/>
    <dgm:cxn modelId="{BF089E6C-DDF8-4E2A-97D6-06E595498B1A}" type="presParOf" srcId="{A94774B3-FBAE-4636-922D-B5C581B020C3}" destId="{D98ACE54-9F99-4A9E-B5A6-B91093317956}" srcOrd="2" destOrd="0" presId="urn:microsoft.com/office/officeart/2005/8/layout/vList3"/>
    <dgm:cxn modelId="{87D80349-0D3C-479E-9DC8-0F6AB6DB0ED0}" type="presParOf" srcId="{D98ACE54-9F99-4A9E-B5A6-B91093317956}" destId="{640623D1-3FCB-4EB8-A418-E2DB7BB82198}" srcOrd="0" destOrd="0" presId="urn:microsoft.com/office/officeart/2005/8/layout/vList3"/>
    <dgm:cxn modelId="{97615C54-76FD-4A0C-AAC3-D8E739F9D898}" type="presParOf" srcId="{D98ACE54-9F99-4A9E-B5A6-B91093317956}" destId="{7F46C03F-0E41-4A02-9C45-31706F63B077}" srcOrd="1" destOrd="0" presId="urn:microsoft.com/office/officeart/2005/8/layout/vList3"/>
    <dgm:cxn modelId="{F08541F1-A69D-4DB5-9FA4-1ED533CFE4B7}" type="presParOf" srcId="{A94774B3-FBAE-4636-922D-B5C581B020C3}" destId="{8C3034DB-23D8-4A61-B560-8EF102805AFD}" srcOrd="3" destOrd="0" presId="urn:microsoft.com/office/officeart/2005/8/layout/vList3"/>
    <dgm:cxn modelId="{6473ADF9-E2DE-4776-A02D-E6545024790F}" type="presParOf" srcId="{A94774B3-FBAE-4636-922D-B5C581B020C3}" destId="{D388513D-8C46-442C-B059-1EDBA223F13B}" srcOrd="4" destOrd="0" presId="urn:microsoft.com/office/officeart/2005/8/layout/vList3"/>
    <dgm:cxn modelId="{9992FCE5-74EA-47FB-8BE4-FD39A1127C0B}" type="presParOf" srcId="{D388513D-8C46-442C-B059-1EDBA223F13B}" destId="{A5B5FF3E-864F-4F3C-98F7-C4225F46748E}" srcOrd="0" destOrd="0" presId="urn:microsoft.com/office/officeart/2005/8/layout/vList3"/>
    <dgm:cxn modelId="{7B415EF5-B3BE-442A-A7F8-AE4B3889F1E5}" type="presParOf" srcId="{D388513D-8C46-442C-B059-1EDBA223F13B}" destId="{DA4AE660-124D-4407-A947-DB0838DAED1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C5EF1C4F-F9AA-450E-B7E1-6E292CFD6942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0"/>
      <dgm:spPr bwMode="auto"/>
      <dgm:t>
        <a:bodyPr/>
        <a:lstStyle/>
        <a:p>
          <a:pPr>
            <a:defRPr/>
          </a:pPr>
          <a:endParaRPr/>
        </a:p>
      </dgm:t>
    </dgm:pt>
    <dgm:pt modelId="{653B0090-0835-4B38-BC27-923B94DAD44C}">
      <dgm:prSet phldr="0" phldrT="[Текст]"/>
      <dgm:spPr bwMode="auto"/>
      <dgm:t>
        <a:bodyPr vertOverflow="overflow" horzOverflow="overflow" vert="horz" rtlCol="0" fromWordArt="0" anchor="ctr" forceAA="0" compatLnSpc="0"/>
        <a:lstStyle/>
        <a:p>
          <a:pPr marL="0" indent="0" algn="ctr" defTabSz="2089149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ar-EG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rPr>
            <a:t>النص</a:t>
          </a:r>
          <a:endParaRPr/>
        </a:p>
      </dgm:t>
    </dgm:pt>
    <dgm:pt modelId="{E4397E08-4440-4054-B5F2-5B9155B09250}" type="parTrans" cxnId="{686A737C-1000-47AF-BA74-0141849A9340}">
      <dgm:prSet/>
      <dgm:spPr bwMode="auto"/>
      <dgm:t>
        <a:bodyPr/>
        <a:lstStyle/>
        <a:p>
          <a:pPr>
            <a:defRPr/>
          </a:pPr>
          <a:endParaRPr/>
        </a:p>
      </dgm:t>
    </dgm:pt>
    <dgm:pt modelId="{4BA03C02-67C5-4408-9A8C-3DDABFCCCAC2}" type="sibTrans" cxnId="{686A737C-1000-47AF-BA74-0141849A9340}">
      <dgm:prSet/>
      <dgm:spPr bwMode="auto"/>
      <dgm:t>
        <a:bodyPr/>
        <a:lstStyle/>
        <a:p>
          <a:pPr>
            <a:defRPr/>
          </a:pPr>
          <a:endParaRPr/>
        </a:p>
      </dgm:t>
    </dgm:pt>
    <dgm:pt modelId="{0B567DFA-43A3-4374-9DF7-D3A928BD94B6}">
      <dgm:prSet phldr="0" phldrT="[Текст]"/>
      <dgm:spPr bwMode="auto"/>
      <dgm:t>
        <a:bodyPr vertOverflow="overflow" horzOverflow="overflow" vert="horz" rtlCol="0" fromWordArt="0" anchor="ctr" forceAA="0" compatLnSpc="0"/>
        <a:lstStyle/>
        <a:p>
          <a:pPr marL="0" indent="0" algn="ctr" defTabSz="2089149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ar-EG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rPr>
            <a:t>النص</a:t>
          </a:r>
          <a:endParaRPr/>
        </a:p>
      </dgm:t>
    </dgm:pt>
    <dgm:pt modelId="{95E7C64E-DEA1-451F-B227-FFDBBFFA1D6A}" type="parTrans" cxnId="{5ED2E5CF-7BB4-43E6-9CE2-5A1D32561191}">
      <dgm:prSet/>
      <dgm:spPr bwMode="auto"/>
      <dgm:t>
        <a:bodyPr/>
        <a:lstStyle/>
        <a:p>
          <a:pPr>
            <a:defRPr/>
          </a:pPr>
          <a:endParaRPr/>
        </a:p>
      </dgm:t>
    </dgm:pt>
    <dgm:pt modelId="{1EBF0053-BAF3-4311-B52E-D6B22D4B839B}" type="sibTrans" cxnId="{5ED2E5CF-7BB4-43E6-9CE2-5A1D32561191}">
      <dgm:prSet/>
      <dgm:spPr bwMode="auto"/>
      <dgm:t>
        <a:bodyPr/>
        <a:lstStyle/>
        <a:p>
          <a:pPr>
            <a:defRPr/>
          </a:pPr>
          <a:endParaRPr/>
        </a:p>
      </dgm:t>
    </dgm:pt>
    <dgm:pt modelId="{8088C533-1B48-4C2A-871A-97733B8D9956}">
      <dgm:prSet phldr="0" phldrT="[Текст]"/>
      <dgm:spPr bwMode="auto"/>
      <dgm:t>
        <a:bodyPr vertOverflow="overflow" horzOverflow="overflow" vert="horz" rtlCol="0" fromWordArt="0" anchor="ctr" forceAA="0" compatLnSpc="0"/>
        <a:lstStyle/>
        <a:p>
          <a:pPr marL="0" indent="0" algn="ctr" defTabSz="2089149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ar-EG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rPr>
            <a:t>النص</a:t>
          </a:r>
          <a:endParaRPr/>
        </a:p>
      </dgm:t>
    </dgm:pt>
    <dgm:pt modelId="{96E4E5B2-AA47-4D65-BE5D-CBD765463354}" type="parTrans" cxnId="{714C965F-E082-495C-812C-EE1B96A91AA4}">
      <dgm:prSet/>
      <dgm:spPr bwMode="auto"/>
      <dgm:t>
        <a:bodyPr/>
        <a:lstStyle/>
        <a:p>
          <a:pPr>
            <a:defRPr/>
          </a:pPr>
          <a:endParaRPr/>
        </a:p>
      </dgm:t>
    </dgm:pt>
    <dgm:pt modelId="{B4071B5D-DDD9-4E3A-B1C5-82339119980C}" type="sibTrans" cxnId="{714C965F-E082-495C-812C-EE1B96A91AA4}">
      <dgm:prSet/>
      <dgm:spPr bwMode="auto"/>
      <dgm:t>
        <a:bodyPr/>
        <a:lstStyle/>
        <a:p>
          <a:pPr>
            <a:defRPr/>
          </a:pPr>
          <a:endParaRPr/>
        </a:p>
      </dgm:t>
    </dgm:pt>
    <dgm:pt modelId="{69BFF921-23E5-447F-BD9E-4505A541BE77}" type="pres">
      <dgm:prSet presAssocID="{C5EF1C4F-F9AA-450E-B7E1-6E292CFD6942}" presName="Name0" presStyleCnt="0">
        <dgm:presLayoutVars>
          <dgm:chMax val="7"/>
          <dgm:chPref val="7"/>
          <dgm:dir val="norm"/>
          <dgm:animLvl val="lvl"/>
        </dgm:presLayoutVars>
      </dgm:prSet>
      <dgm:spPr bwMode="auto"/>
    </dgm:pt>
    <dgm:pt modelId="{C8EF4368-F509-4F12-91C2-41D67AA36139}" type="pres">
      <dgm:prSet presAssocID="{653B0090-0835-4B38-BC27-923B94DAD44C}" presName="Accent1" presStyleCnt="0"/>
      <dgm:spPr bwMode="auto"/>
    </dgm:pt>
    <dgm:pt modelId="{5AB4F39A-A626-4015-B1B1-D76C6589C6CD}" type="pres">
      <dgm:prSet presAssocID="{653B0090-0835-4B38-BC27-923B94DAD44C}" presName="Accent" presStyleLbl="node1" presStyleIdx="0" presStyleCnt="3"/>
      <dgm:spPr bwMode="auto">
        <a:solidFill>
          <a:schemeClr val="accent6">
            <a:lumMod val="20000"/>
            <a:lumOff val="80000"/>
          </a:schemeClr>
        </a:solidFill>
      </dgm:spPr>
    </dgm:pt>
    <dgm:pt modelId="{A4BEB6A2-D919-4498-AB14-5EE94F3A7115}" type="pres">
      <dgm:prSet presAssocID="{653B0090-0835-4B38-BC27-923B94DAD44C}" presName="Parent1" presStyleLbl="revTx" presStyleIdx="0" presStyleCnt="3">
        <dgm:presLayoutVars>
          <dgm:chMax val="1"/>
          <dgm:chPref val="1"/>
          <dgm:bulletEnabled val="1"/>
        </dgm:presLayoutVars>
      </dgm:prSet>
      <dgm:spPr bwMode="auto"/>
    </dgm:pt>
    <dgm:pt modelId="{A7D5D361-B61D-44DA-A04C-CAF21022281A}" type="pres">
      <dgm:prSet presAssocID="{0B567DFA-43A3-4374-9DF7-D3A928BD94B6}" presName="Accent2" presStyleCnt="0"/>
      <dgm:spPr bwMode="auto"/>
    </dgm:pt>
    <dgm:pt modelId="{AAB9ED5E-E8A6-4E8E-80F5-0912B63317DE}" type="pres">
      <dgm:prSet presAssocID="{0B567DFA-43A3-4374-9DF7-D3A928BD94B6}" presName="Accent" presStyleLbl="node1" presStyleIdx="1" presStyleCnt="3"/>
      <dgm:spPr bwMode="auto">
        <a:solidFill>
          <a:schemeClr val="accent1">
            <a:lumMod val="60000"/>
            <a:lumOff val="40000"/>
          </a:schemeClr>
        </a:solidFill>
      </dgm:spPr>
    </dgm:pt>
    <dgm:pt modelId="{6A048B3B-867E-4672-9212-85D043B9E587}" type="pres">
      <dgm:prSet presAssocID="{0B567DFA-43A3-4374-9DF7-D3A928BD94B6}" presName="Parent2" presStyleLbl="revTx" presStyleIdx="1" presStyleCnt="3">
        <dgm:presLayoutVars>
          <dgm:chMax val="1"/>
          <dgm:chPref val="1"/>
          <dgm:bulletEnabled val="1"/>
        </dgm:presLayoutVars>
      </dgm:prSet>
      <dgm:spPr bwMode="auto"/>
    </dgm:pt>
    <dgm:pt modelId="{78FDC3F8-8560-4E75-8B52-E231A4AE79DC}" type="pres">
      <dgm:prSet presAssocID="{8088C533-1B48-4C2A-871A-97733B8D9956}" presName="Accent3" presStyleCnt="0"/>
      <dgm:spPr bwMode="auto"/>
    </dgm:pt>
    <dgm:pt modelId="{993AB6BC-0F14-4B90-9918-D3483CF4E1D6}" type="pres">
      <dgm:prSet presAssocID="{8088C533-1B48-4C2A-871A-97733B8D9956}" presName="Accent" presStyleLbl="node1" presStyleIdx="2" presStyleCnt="3"/>
      <dgm:spPr bwMode="auto">
        <a:solidFill>
          <a:schemeClr val="tx1">
            <a:lumMod val="85000"/>
            <a:lumOff val="15000"/>
          </a:schemeClr>
        </a:solidFill>
      </dgm:spPr>
    </dgm:pt>
    <dgm:pt modelId="{DCBA5343-28EC-4456-929B-A490DA4A7EF5}" type="pres">
      <dgm:prSet presAssocID="{8088C533-1B48-4C2A-871A-97733B8D9956}" presName="Parent3" presStyleLbl="revTx" presStyleIdx="2" presStyleCnt="3">
        <dgm:presLayoutVars>
          <dgm:chMax val="1"/>
          <dgm:chPref val="1"/>
          <dgm:bulletEnabled val="1"/>
        </dgm:presLayoutVars>
      </dgm:prSet>
      <dgm:spPr bwMode="auto"/>
    </dgm:pt>
  </dgm:ptLst>
  <dgm:cxnLst>
    <dgm:cxn modelId="{A17D4334-A336-443F-B0C6-670F021754B6}" type="presOf" srcId="{8088C533-1B48-4C2A-871A-97733B8D9956}" destId="{DCBA5343-28EC-4456-929B-A490DA4A7EF5}" srcOrd="0" destOrd="0" presId="urn:microsoft.com/office/officeart/2009/layout/CircleArrowProcess"/>
    <dgm:cxn modelId="{714C965F-E082-495C-812C-EE1B96A91AA4}" srcId="{C5EF1C4F-F9AA-450E-B7E1-6E292CFD6942}" destId="{8088C533-1B48-4C2A-871A-97733B8D9956}" srcOrd="2" destOrd="0" parTransId="{96E4E5B2-AA47-4D65-BE5D-CBD765463354}" sibTransId="{B4071B5D-DDD9-4E3A-B1C5-82339119980C}"/>
    <dgm:cxn modelId="{686A737C-1000-47AF-BA74-0141849A9340}" srcId="{C5EF1C4F-F9AA-450E-B7E1-6E292CFD6942}" destId="{653B0090-0835-4B38-BC27-923B94DAD44C}" srcOrd="0" destOrd="0" parTransId="{E4397E08-4440-4054-B5F2-5B9155B09250}" sibTransId="{4BA03C02-67C5-4408-9A8C-3DDABFCCCAC2}"/>
    <dgm:cxn modelId="{1DCC5EB2-2439-4FBC-9EA3-2F442EA88381}" type="presOf" srcId="{653B0090-0835-4B38-BC27-923B94DAD44C}" destId="{A4BEB6A2-D919-4498-AB14-5EE94F3A7115}" srcOrd="0" destOrd="0" presId="urn:microsoft.com/office/officeart/2009/layout/CircleArrowProcess"/>
    <dgm:cxn modelId="{ECDC3AC2-C7E1-4469-B60C-790E5148C2CE}" type="presOf" srcId="{C5EF1C4F-F9AA-450E-B7E1-6E292CFD6942}" destId="{69BFF921-23E5-447F-BD9E-4505A541BE77}" srcOrd="0" destOrd="0" presId="urn:microsoft.com/office/officeart/2009/layout/CircleArrowProcess"/>
    <dgm:cxn modelId="{5ED2E5CF-7BB4-43E6-9CE2-5A1D32561191}" srcId="{C5EF1C4F-F9AA-450E-B7E1-6E292CFD6942}" destId="{0B567DFA-43A3-4374-9DF7-D3A928BD94B6}" srcOrd="1" destOrd="0" parTransId="{95E7C64E-DEA1-451F-B227-FFDBBFFA1D6A}" sibTransId="{1EBF0053-BAF3-4311-B52E-D6B22D4B839B}"/>
    <dgm:cxn modelId="{391A74DD-C010-43CF-B45D-7925C908CA6E}" type="presOf" srcId="{0B567DFA-43A3-4374-9DF7-D3A928BD94B6}" destId="{6A048B3B-867E-4672-9212-85D043B9E587}" srcOrd="0" destOrd="0" presId="urn:microsoft.com/office/officeart/2009/layout/CircleArrowProcess"/>
    <dgm:cxn modelId="{7201DF77-8925-479A-AFDF-13AD1FD028A4}" type="presParOf" srcId="{69BFF921-23E5-447F-BD9E-4505A541BE77}" destId="{C8EF4368-F509-4F12-91C2-41D67AA36139}" srcOrd="0" destOrd="0" presId="urn:microsoft.com/office/officeart/2009/layout/CircleArrowProcess"/>
    <dgm:cxn modelId="{B98EA65B-FC83-48E2-8A07-14CF815F91AB}" type="presParOf" srcId="{C8EF4368-F509-4F12-91C2-41D67AA36139}" destId="{5AB4F39A-A626-4015-B1B1-D76C6589C6CD}" srcOrd="0" destOrd="0" presId="urn:microsoft.com/office/officeart/2009/layout/CircleArrowProcess"/>
    <dgm:cxn modelId="{C7FD9A6B-7DF1-4951-80AC-8BE3103DE708}" type="presParOf" srcId="{69BFF921-23E5-447F-BD9E-4505A541BE77}" destId="{A4BEB6A2-D919-4498-AB14-5EE94F3A7115}" srcOrd="1" destOrd="0" presId="urn:microsoft.com/office/officeart/2009/layout/CircleArrowProcess"/>
    <dgm:cxn modelId="{DF302B2F-A276-4CD0-A32B-F1EF60E9983C}" type="presParOf" srcId="{69BFF921-23E5-447F-BD9E-4505A541BE77}" destId="{A7D5D361-B61D-44DA-A04C-CAF21022281A}" srcOrd="2" destOrd="0" presId="urn:microsoft.com/office/officeart/2009/layout/CircleArrowProcess"/>
    <dgm:cxn modelId="{5F01D6E2-1319-49F3-9E06-D1F9F564918B}" type="presParOf" srcId="{A7D5D361-B61D-44DA-A04C-CAF21022281A}" destId="{AAB9ED5E-E8A6-4E8E-80F5-0912B63317DE}" srcOrd="0" destOrd="0" presId="urn:microsoft.com/office/officeart/2009/layout/CircleArrowProcess"/>
    <dgm:cxn modelId="{0058FCE0-D3D1-49DE-9B19-789A05C07AE4}" type="presParOf" srcId="{69BFF921-23E5-447F-BD9E-4505A541BE77}" destId="{6A048B3B-867E-4672-9212-85D043B9E587}" srcOrd="3" destOrd="0" presId="urn:microsoft.com/office/officeart/2009/layout/CircleArrowProcess"/>
    <dgm:cxn modelId="{B567B130-C7ED-4F20-8D89-159798DA39FD}" type="presParOf" srcId="{69BFF921-23E5-447F-BD9E-4505A541BE77}" destId="{78FDC3F8-8560-4E75-8B52-E231A4AE79DC}" srcOrd="4" destOrd="0" presId="urn:microsoft.com/office/officeart/2009/layout/CircleArrowProcess"/>
    <dgm:cxn modelId="{406A2D99-9F81-46B8-802A-7D60CD8A8B4F}" type="presParOf" srcId="{78FDC3F8-8560-4E75-8B52-E231A4AE79DC}" destId="{993AB6BC-0F14-4B90-9918-D3483CF4E1D6}" srcOrd="0" destOrd="0" presId="urn:microsoft.com/office/officeart/2009/layout/CircleArrowProcess"/>
    <dgm:cxn modelId="{E1867CD0-1C35-455E-90CC-DBA666F96F40}" type="presParOf" srcId="{69BFF921-23E5-447F-BD9E-4505A541BE77}" destId="{DCBA5343-28EC-4456-929B-A490DA4A7EF5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2109054312" name=""/>
      <dsp:cNvGrpSpPr/>
    </dsp:nvGrpSpPr>
    <dsp:grpSpPr bwMode="auto">
      <a:xfrm>
        <a:off x="0" y="0"/>
        <a:ext cx="6607142" cy="4404762"/>
        <a:chOff x="0" y="0"/>
        <a:chExt cx="6607142" cy="4404762"/>
      </a:xfrm>
    </dsp:grpSpPr>
    <dsp:sp modelId="{ABB4641E-3086-4183-A83E-5A74D3F8586A}">
      <dsp:nvSpPr>
        <dsp:cNvPr id="0" name=""/>
        <dsp:cNvSpPr/>
      </dsp:nvSpPr>
      <dsp:spPr bwMode="auto">
        <a:xfrm rot="10800000">
          <a:off x="1412550" y="2054"/>
          <a:ext cx="4393749" cy="1223418"/>
        </a:xfrm>
        <a:prstGeom prst="homePlate">
          <a:avLst>
            <a:gd name="adj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539493" tIns="137160" rIns="256032" bIns="137160" numCol="1" spcCol="1270" rtlCol="0" fromWordArt="0" anchor="ctr" anchorCtr="0" forceAA="0" compatLnSpc="0">
          <a:noAutofit/>
        </a:bodyPr>
        <a:lstStyle/>
        <a:p>
          <a:pPr marL="0" lvl="0" indent="0" algn="r" defTabSz="2889249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ar-EG" sz="3600" b="0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rPr>
            <a:t> الفصل الأول</a:t>
          </a:r>
          <a:endParaRPr sz="5700"/>
        </a:p>
      </dsp:txBody>
      <dsp:txXfrm rot="10800000">
        <a:off x="1718404" y="2054"/>
        <a:ext cx="4087895" cy="1223418"/>
      </dsp:txXfrm>
    </dsp:sp>
    <dsp:sp modelId="{082946DB-64BE-4956-A1E2-766551FCD212}">
      <dsp:nvSpPr>
        <dsp:cNvPr id="0" name=""/>
        <dsp:cNvSpPr/>
      </dsp:nvSpPr>
      <dsp:spPr bwMode="auto">
        <a:xfrm>
          <a:off x="635582" y="2042"/>
          <a:ext cx="1223418" cy="122341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7F46C03F-0E41-4A02-9C45-31706F63B077}">
      <dsp:nvSpPr>
        <dsp:cNvPr id="0" name=""/>
        <dsp:cNvSpPr/>
      </dsp:nvSpPr>
      <dsp:spPr bwMode="auto">
        <a:xfrm rot="10800000">
          <a:off x="1412550" y="1590671"/>
          <a:ext cx="4393749" cy="1223418"/>
        </a:xfrm>
        <a:prstGeom prst="homePlate">
          <a:avLst>
            <a:gd name="adj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539493" tIns="137160" rIns="256032" bIns="137160" numCol="1" spcCol="1270" rtlCol="0" fromWordArt="0" anchor="ctr" anchorCtr="0" forceAA="0" compatLnSpc="0">
          <a:noAutofit/>
        </a:bodyPr>
        <a:lstStyle/>
        <a:p>
          <a:pPr marL="0" lvl="0" indent="0" algn="r" defTabSz="2889249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ar-EG" sz="3600" b="0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rPr>
            <a:t>الفصل الثاني </a:t>
          </a:r>
          <a:endParaRPr sz="5700"/>
        </a:p>
      </dsp:txBody>
      <dsp:txXfrm rot="10800000">
        <a:off x="1718404" y="1590671"/>
        <a:ext cx="4087895" cy="1223418"/>
      </dsp:txXfrm>
    </dsp:sp>
    <dsp:sp modelId="{640623D1-3FCB-4EB8-A418-E2DB7BB82198}">
      <dsp:nvSpPr>
        <dsp:cNvPr id="0" name=""/>
        <dsp:cNvSpPr/>
      </dsp:nvSpPr>
      <dsp:spPr bwMode="auto">
        <a:xfrm>
          <a:off x="635582" y="1590671"/>
          <a:ext cx="1223418" cy="122341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DA4AE660-124D-4407-A947-DB0838DAED1C}">
      <dsp:nvSpPr>
        <dsp:cNvPr id="0" name=""/>
        <dsp:cNvSpPr/>
      </dsp:nvSpPr>
      <dsp:spPr bwMode="auto">
        <a:xfrm rot="10800000">
          <a:off x="1412550" y="3179288"/>
          <a:ext cx="4393749" cy="1223418"/>
        </a:xfrm>
        <a:prstGeom prst="homePlate">
          <a:avLst>
            <a:gd name="adj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Overflow="overflow" horzOverflow="overflow" vert="horz" wrap="square" lIns="539493" tIns="137160" rIns="256032" bIns="137160" numCol="1" spcCol="1270" rtlCol="0" fromWordArt="0" anchor="ctr" anchorCtr="0" forceAA="0" compatLnSpc="0">
          <a:noAutofit/>
        </a:bodyPr>
        <a:lstStyle/>
        <a:p>
          <a:pPr marL="0" lvl="0" indent="0" algn="r" defTabSz="2889249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ar-EG" sz="3600" b="0" i="0" u="none" strike="noStrike" cap="none" spc="0">
              <a:solidFill>
                <a:schemeClr val="lt1"/>
              </a:solidFill>
              <a:latin typeface="Arial"/>
              <a:ea typeface="Arial"/>
              <a:cs typeface="Arial"/>
            </a:rPr>
            <a:t>الفصل الثالث </a:t>
          </a:r>
          <a:endParaRPr sz="5700"/>
        </a:p>
      </dsp:txBody>
      <dsp:txXfrm rot="10800000">
        <a:off x="1718404" y="3179288"/>
        <a:ext cx="4087895" cy="1223418"/>
      </dsp:txXfrm>
    </dsp:sp>
    <dsp:sp modelId="{A5B5FF3E-864F-4F3C-98F7-C4225F46748E}">
      <dsp:nvSpPr>
        <dsp:cNvPr id="0" name=""/>
        <dsp:cNvSpPr/>
      </dsp:nvSpPr>
      <dsp:spPr bwMode="auto">
        <a:xfrm>
          <a:off x="635582" y="3179288"/>
          <a:ext cx="1223418" cy="1223418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</dsp:spTree>
</dsp:drawing>
</file>

<file path=ppt/diagrams/drawing2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25846193" name=""/>
      <dsp:cNvGrpSpPr/>
    </dsp:nvGrpSpPr>
    <dsp:grpSpPr bwMode="auto">
      <a:xfrm>
        <a:off x="0" y="0"/>
        <a:ext cx="8001000" cy="5334000"/>
        <a:chOff x="0" y="0"/>
        <a:chExt cx="8001000" cy="5334000"/>
      </a:xfrm>
    </dsp:grpSpPr>
    <dsp:sp modelId="{5AB4F39A-A626-4015-B1B1-D76C6589C6CD}">
      <dsp:nvSpPr>
        <dsp:cNvPr id="0" name=""/>
        <dsp:cNvSpPr/>
      </dsp:nvSpPr>
      <dsp:spPr bwMode="auto">
        <a:xfrm>
          <a:off x="3073344" y="0"/>
          <a:ext cx="2567396" cy="2567787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A4BEB6A2-D919-4498-AB14-5EE94F3A7115}">
      <dsp:nvSpPr>
        <dsp:cNvPr id="0" name=""/>
        <dsp:cNvSpPr/>
      </dsp:nvSpPr>
      <dsp:spPr bwMode="auto">
        <a:xfrm>
          <a:off x="3640823" y="927049"/>
          <a:ext cx="1426653" cy="713155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Overflow="overflow" horzOverflow="overflow" vert="horz" wrap="square" lIns="31115" tIns="31115" rIns="31115" bIns="31115" numCol="1" spcCol="1270" rtlCol="0" fromWordArt="0" anchor="ctr" anchorCtr="0" forceAA="0" compatLnSpc="0">
          <a:noAutofit/>
        </a:bodyPr>
        <a:lstStyle/>
        <a:p>
          <a:pPr marL="0" lvl="0" indent="0" algn="ctr" defTabSz="2089149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ar-EG" sz="49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rPr>
            <a:t>النص</a:t>
          </a:r>
          <a:endParaRPr sz="4900"/>
        </a:p>
      </dsp:txBody>
      <dsp:txXfrm>
        <a:off x="3640823" y="927049"/>
        <a:ext cx="1426653" cy="713155"/>
      </dsp:txXfrm>
    </dsp:sp>
    <dsp:sp modelId="{AAB9ED5E-E8A6-4E8E-80F5-0912B63317DE}">
      <dsp:nvSpPr>
        <dsp:cNvPr id="0" name=""/>
        <dsp:cNvSpPr/>
      </dsp:nvSpPr>
      <dsp:spPr bwMode="auto">
        <a:xfrm>
          <a:off x="2360258" y="1475384"/>
          <a:ext cx="2567396" cy="256778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6A048B3B-867E-4672-9212-85D043B9E587}">
      <dsp:nvSpPr>
        <dsp:cNvPr id="0" name=""/>
        <dsp:cNvSpPr/>
      </dsp:nvSpPr>
      <dsp:spPr bwMode="auto">
        <a:xfrm>
          <a:off x="2930630" y="2410968"/>
          <a:ext cx="1426653" cy="713155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Overflow="overflow" horzOverflow="overflow" vert="horz" wrap="square" lIns="31115" tIns="31115" rIns="31115" bIns="31115" numCol="1" spcCol="1270" rtlCol="0" fromWordArt="0" anchor="ctr" anchorCtr="0" forceAA="0" compatLnSpc="0">
          <a:noAutofit/>
        </a:bodyPr>
        <a:lstStyle/>
        <a:p>
          <a:pPr marL="0" lvl="0" indent="0" algn="ctr" defTabSz="2089149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ar-EG" sz="49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rPr>
            <a:t>النص</a:t>
          </a:r>
          <a:endParaRPr sz="4900"/>
        </a:p>
      </dsp:txBody>
      <dsp:txXfrm>
        <a:off x="2930630" y="2410968"/>
        <a:ext cx="1426653" cy="713155"/>
      </dsp:txXfrm>
    </dsp:sp>
    <dsp:sp modelId="{993AB6BC-0F14-4B90-9918-D3483CF4E1D6}">
      <dsp:nvSpPr>
        <dsp:cNvPr id="0" name=""/>
        <dsp:cNvSpPr/>
      </dsp:nvSpPr>
      <dsp:spPr bwMode="auto">
        <a:xfrm>
          <a:off x="3256075" y="3127324"/>
          <a:ext cx="2205791" cy="2206675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tx1">
            <a:lumMod val="85000"/>
            <a:lumOff val="1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DCBA5343-28EC-4456-929B-A490DA4A7EF5}">
      <dsp:nvSpPr>
        <dsp:cNvPr id="0" name=""/>
        <dsp:cNvSpPr/>
      </dsp:nvSpPr>
      <dsp:spPr bwMode="auto">
        <a:xfrm>
          <a:off x="3644198" y="3897020"/>
          <a:ext cx="1426653" cy="713155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Overflow="overflow" horzOverflow="overflow" vert="horz" wrap="square" lIns="31115" tIns="31115" rIns="31115" bIns="31115" numCol="1" spcCol="1270" rtlCol="0" fromWordArt="0" anchor="ctr" anchorCtr="0" forceAA="0" compatLnSpc="0">
          <a:noAutofit/>
        </a:bodyPr>
        <a:lstStyle/>
        <a:p>
          <a:pPr marL="0" lvl="0" indent="0" algn="ctr" defTabSz="2089149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ar-EG" sz="49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rPr>
            <a:t>النص</a:t>
          </a:r>
          <a:endParaRPr sz="4900"/>
        </a:p>
      </dsp:txBody>
      <dsp:txXfrm>
        <a:off x="3644198" y="3897020"/>
        <a:ext cx="1426653" cy="713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 val="norm"/>
      <dgm:resizeHandles val="exact"/>
    </dgm:varLst>
    <dgm:alg type="lin">
      <dgm:param type="linDir" val="fromT"/>
      <dgm:param type="vertAlign" val="mid"/>
      <dgm:param type="horzAlign" val="ctr"/>
    </dgm:alg>
    <dgm:shape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0000"/>
      <dgm:constr type="h" for="ch" forName="spacing" refType="w" op="lte" fact="0.100000"/>
      <dgm:constr type="primFontSz" for="des" ptType="node" op="equ" val="65"/>
    </dgm:constrLst>
    <dgm:ruleLst/>
    <dgm:forEach name="Name0" axis="ch" ptType="node">
      <dgm:layoutNode name="composite">
        <dgm:alg type="composite"/>
        <dgm:shape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000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00000"/>
              <dgm:constr type="l" for="ch" forName="imgShp"/>
              <dgm:constr type="w" for="ch" forName="txShp" refType="w" op="equ" fact="0.665000"/>
              <dgm:constr type="h" for="ch" forName="txShp" refType="h" refFor="ch" refForName="imgShp" op="equ"/>
              <dgm:constr type="ctrY" for="ch" forName="txShp" refType="h" fact="0.500000"/>
              <dgm:constr type="l" for="ch" forName="txShp" refType="w" refFor="ch" refForName="imgShp" fact="0.500000"/>
              <dgm:constr type="lMarg" for="ch" forName="txShp" refType="w" refFor="ch" refForName="imgShp" fact="1.250000"/>
            </dgm:constrLst>
          </dgm:if>
          <dgm:else name="Name3">
            <dgm:constrLst>
              <dgm:constr type="w" for="ch" forName="imgShp" refType="w" fact="0.335000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00000"/>
              <dgm:constr type="r" for="ch" forName="imgShp" refType="w"/>
              <dgm:constr type="w" for="ch" forName="txShp" refType="w" op="equ" fact="0.665000"/>
              <dgm:constr type="h" for="ch" forName="txShp" refType="h" refFor="ch" refForName="imgShp" op="equ"/>
              <dgm:constr type="ctrY" for="ch" forName="txShp" refType="h" fact="0.500000"/>
              <dgm:constr type="r" for="ch" forName="txShp" refType="ctrX" refFor="ch" refForName="imgShp"/>
              <dgm:constr type="rMarg" for="ch" forName="txShp" refType="w" refFor="ch" refForName="imgShp" fact="1.250000"/>
            </dgm:constrLst>
          </dgm:else>
        </dgm:choose>
        <dgm:ruleLst/>
        <dgm:layoutNode name="imgShp" styleLbl="fgImgPlace1">
          <dgm:alg type="sp"/>
          <dgm:shape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rot="180.000000" type="homePlate" r:blip="" zOrderOff="-1">
                <dgm:adjLst/>
              </dgm:shape>
            </dgm:if>
            <dgm:else name="Name6">
              <dgm:shape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00000"/>
            <dgm:constr type="bMarg" refType="primFontSz" fact="0.300000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 val="norm"/>
      <dgm:animLvl val="lvl"/>
    </dgm:varLst>
    <dgm:shape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000"/>
              <dgm:constr type="t" for="ch" forName="Child1" refType="h" fact="0.298100"/>
              <dgm:constr type="w" for="ch" forName="Child1" refType="w" fact="0.375000"/>
              <dgm:constr type="h" for="ch" forName="Child1" refType="h" fact="0.400100"/>
              <dgm:constr type="l" for="ch" forName="Accent1" refType="w" fact="0.000000"/>
              <dgm:constr type="t" for="ch" forName="Accent1" refType="h" fact="0.000000"/>
              <dgm:constr type="w" for="ch" forName="Accent1" refType="w" fact="0.624900"/>
              <dgm:constr type="h" for="ch" forName="Accent1" refType="h"/>
              <dgm:constr type="l" for="ch" forName="Parent1" refType="w" fact="0.138000"/>
              <dgm:constr type="t" for="ch" forName="Parent1" refType="h" fact="0.362000"/>
              <dgm:constr type="w" for="ch" forName="Parent1" refType="w" fact="0.348700"/>
              <dgm:constr type="h" for="ch" forName="Parent1" refType="h" fact="0.278900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00"/>
              <dgm:constr type="t" for="ch" forName="Accent1" refType="h" fact="0.000000"/>
              <dgm:constr type="w" for="ch" forName="Accent1" refType="w" fact="0.554200"/>
              <dgm:constr type="h" for="ch" forName="Accent1" refType="h" fact="0.666500"/>
              <dgm:constr type="l" for="ch" forName="Parent1" refType="w" fact="0.236800"/>
              <dgm:constr type="t" for="ch" forName="Parent1" refType="h" fact="0.241300"/>
              <dgm:constr type="w" for="ch" forName="Parent1" refType="w" fact="0.309200"/>
              <dgm:constr type="h" for="ch" forName="Parent1" refType="h" fact="0.185900"/>
              <dgm:constr type="l" for="ch" forName="Parent2" refType="w" fact="0.082200"/>
              <dgm:constr type="t" for="ch" forName="Parent2" refType="h" fact="0.625000"/>
              <dgm:constr type="w" for="ch" forName="Parent2" refType="w" fact="0.309200"/>
              <dgm:constr type="h" for="ch" forName="Parent2" refType="h" fact="0.185900"/>
              <dgm:constr type="l" for="ch" forName="Child1" refType="w" fact="0.667800"/>
              <dgm:constr type="t" for="ch" forName="Child1" refType="h" fact="0.197800"/>
              <dgm:constr type="w" for="ch" forName="Child1" refType="w" fact="0.332200"/>
              <dgm:constr type="h" for="ch" forName="Child1" refType="h" fact="0.265000"/>
              <dgm:constr type="l" for="ch" forName="Child2" refType="w" fact="0.516400"/>
              <dgm:constr type="t" for="ch" forName="Child2" refType="h" fact="0.585500"/>
              <dgm:constr type="w" for="ch" forName="Child2" refType="w" fact="0.332200"/>
              <dgm:constr type="h" for="ch" forName="Child2" refType="h" fact="0.265000"/>
              <dgm:constr type="l" for="ch" forName="Accent2" refType="w" fact="0.000000"/>
              <dgm:constr type="t" for="ch" forName="Accent2" refType="h" fact="0.427200"/>
              <dgm:constr type="w" for="ch" forName="Accent2" refType="w" fact="0.476100"/>
              <dgm:constr type="h" for="ch" forName="Accent2" refType="h" fact="0.572800"/>
            </dgm:constrLst>
          </dgm:if>
          <dgm:if name="Name6" axis="ch" ptType="node" func="cnt" op="equ" val="3">
            <dgm:alg type="composite">
              <dgm:param type="ar" val="0.9039"/>
            </dgm:alg>
            <dgm:shape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00"/>
              <dgm:constr type="t" for="ch" forName="Accent1" refType="h" fact="0.000000"/>
              <dgm:constr type="w" for="ch" forName="Accent1" refType="w" fact="0.532500"/>
              <dgm:constr type="h" for="ch" forName="Accent1" refType="h" fact="0.481400"/>
              <dgm:constr type="l" for="ch" forName="Accent2" refType="w" fact="0.000000"/>
              <dgm:constr type="t" for="ch" forName="Accent2" refType="h" fact="0.276600"/>
              <dgm:constr type="w" for="ch" forName="Accent2" refType="w" fact="0.532500"/>
              <dgm:constr type="h" for="ch" forName="Accent2" refType="h" fact="0.481400"/>
              <dgm:constr type="l" for="ch" forName="Parent1" refType="w" fact="0.265600"/>
              <dgm:constr type="t" for="ch" forName="Parent1" refType="h" fact="0.173800"/>
              <dgm:constr type="w" for="ch" forName="Parent1" refType="w" fact="0.295900"/>
              <dgm:constr type="h" for="ch" forName="Parent1" refType="h" fact="0.133700"/>
              <dgm:constr type="l" for="ch" forName="Accent3" refType="w" fact="0.185800"/>
              <dgm:constr type="t" for="ch" forName="Accent3" refType="h" fact="0.586300"/>
              <dgm:constr type="w" for="ch" forName="Accent3" refType="w" fact="0.457500"/>
              <dgm:constr type="h" for="ch" forName="Accent3" refType="h" fact="0.413700"/>
              <dgm:constr type="l" for="ch" forName="Parent2" refType="w" fact="0.118300"/>
              <dgm:constr type="t" for="ch" forName="Parent2" refType="h" fact="0.452000"/>
              <dgm:constr type="w" for="ch" forName="Parent2" refType="w" fact="0.295900"/>
              <dgm:constr type="h" for="ch" forName="Parent2" refType="h" fact="0.133700"/>
              <dgm:constr type="l" for="ch" forName="Parent3" refType="w" fact="0.266300"/>
              <dgm:constr type="t" for="ch" forName="Parent3" refType="h" fact="0.730600"/>
              <dgm:constr type="w" for="ch" forName="Parent3" refType="w" fact="0.295900"/>
              <dgm:constr type="h" for="ch" forName="Parent3" refType="h" fact="0.133700"/>
              <dgm:constr type="l" for="ch" forName="Child2" refType="w" fact="0.532500"/>
              <dgm:constr type="t" for="ch" forName="Child2" refType="h" fact="0.421700"/>
              <dgm:constr type="w" for="ch" forName="Child2" refType="w" fact="0.319500"/>
              <dgm:constr type="h" for="ch" forName="Child2" refType="h" fact="0.192600"/>
              <dgm:constr type="l" for="ch" forName="Child1" refType="w" fact="0.680500"/>
              <dgm:constr type="t" for="ch" forName="Child1" refType="h" fact="0.143500"/>
              <dgm:constr type="w" for="ch" forName="Child1" refType="w" fact="0.319500"/>
              <dgm:constr type="h" for="ch" forName="Child1" refType="h" fact="0.192600"/>
              <dgm:constr type="l" for="ch" forName="Child3" refType="w" fact="0.680500"/>
              <dgm:constr type="t" for="ch" forName="Child3" refType="h" fact="0.699800"/>
              <dgm:constr type="w" for="ch" forName="Child3" refType="w" fact="0.319500"/>
              <dgm:constr type="h" for="ch" forName="Child3" refType="h" fact="0.192600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00"/>
              <dgm:constr type="t" for="ch" forName="Accent1" refType="h" fact="0.000000"/>
              <dgm:constr type="w" for="ch" forName="Accent1" refType="w" fact="0.533100"/>
              <dgm:constr type="h" for="ch" forName="Accent1" refType="h" fact="0.377100"/>
              <dgm:constr type="l" for="ch" forName="Accent2" refType="w" fact="0.000000"/>
              <dgm:constr type="t" for="ch" forName="Accent2" refType="h" fact="0.216700"/>
              <dgm:constr type="w" for="ch" forName="Accent2" refType="w" fact="0.533100"/>
              <dgm:constr type="h" for="ch" forName="Accent2" refType="h" fact="0.377100"/>
              <dgm:constr type="l" for="ch" forName="Accent3" refType="w" fact="0.148100"/>
              <dgm:constr type="t" for="ch" forName="Accent3" refType="h" fact="0.434200"/>
              <dgm:constr type="w" for="ch" forName="Accent3" refType="w" fact="0.533100"/>
              <dgm:constr type="h" for="ch" forName="Accent3" refType="h" fact="0.377100"/>
              <dgm:constr type="l" for="ch" forName="Parent1" refType="w" fact="0.265800"/>
              <dgm:constr type="t" for="ch" forName="Parent1" refType="h" fact="0.136500"/>
              <dgm:constr type="w" for="ch" forName="Parent1" refType="w" fact="0.297500"/>
              <dgm:constr type="h" for="ch" forName="Parent1" refType="h" fact="0.105200"/>
              <dgm:constr type="l" for="ch" forName="Parent2" refType="w" fact="0.117100"/>
              <dgm:constr type="t" for="ch" forName="Parent2" refType="h" fact="0.353600"/>
              <dgm:constr type="w" for="ch" forName="Parent2" refType="w" fact="0.297500"/>
              <dgm:constr type="h" for="ch" forName="Parent2" refType="h" fact="0.105200"/>
              <dgm:constr type="l" for="ch" forName="Parent3" refType="w" fact="0.265800"/>
              <dgm:constr type="t" for="ch" forName="Parent3" refType="h" fact="0.570700"/>
              <dgm:constr type="w" for="ch" forName="Parent3" refType="w" fact="0.297500"/>
              <dgm:constr type="h" for="ch" forName="Parent3" refType="h" fact="0.105200"/>
              <dgm:constr type="l" for="ch" forName="Parent4" refType="w" fact="0.117100"/>
              <dgm:constr type="t" for="ch" forName="Parent4" refType="h" fact="0.787800"/>
              <dgm:constr type="w" for="ch" forName="Parent4" refType="w" fact="0.297500"/>
              <dgm:constr type="h" for="ch" forName="Parent4" refType="h" fact="0.105200"/>
              <dgm:constr type="l" for="ch" forName="Child1" refType="w" fact="0.680400"/>
              <dgm:constr type="t" for="ch" forName="Child1" refType="h" fact="0.111900"/>
              <dgm:constr type="w" for="ch" forName="Child1" refType="w" fact="0.319600"/>
              <dgm:constr type="h" for="ch" forName="Child1" refType="h" fact="0.150000"/>
              <dgm:constr type="l" for="ch" forName="Child2" refType="w" fact="0.534800"/>
              <dgm:constr type="t" for="ch" forName="Child2" refType="h" fact="0.331200"/>
              <dgm:constr type="w" for="ch" forName="Child2" refType="w" fact="0.319600"/>
              <dgm:constr type="h" for="ch" forName="Child2" refType="h" fact="0.150000"/>
              <dgm:constr type="l" for="ch" forName="Child3" refType="w" fact="0.680400"/>
              <dgm:constr type="t" for="ch" forName="Child3" refType="h" fact="0.546100"/>
              <dgm:constr type="w" for="ch" forName="Child3" refType="w" fact="0.319600"/>
              <dgm:constr type="h" for="ch" forName="Child3" refType="h" fact="0.150000"/>
              <dgm:constr type="l" for="ch" forName="Child4" refType="w" fact="0.534800"/>
              <dgm:constr type="t" for="ch" forName="Child4" refType="h" fact="0.763200"/>
              <dgm:constr type="w" for="ch" forName="Child4" refType="w" fact="0.319600"/>
              <dgm:constr type="h" for="ch" forName="Child4" refType="h" fact="0.150000"/>
              <dgm:constr type="l" for="ch" forName="Accent4" refType="w" fact="0.038000"/>
              <dgm:constr type="t" for="ch" forName="Accent4" refType="h" fact="0.675900"/>
              <dgm:constr type="w" for="ch" forName="Accent4" refType="w" fact="0.458000"/>
              <dgm:constr type="h" for="ch" forName="Accent4" refType="h" fact="0.324100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00"/>
              <dgm:constr type="t" for="ch" forName="Accent1" refType="h" fact="0.000000"/>
              <dgm:constr type="w" for="ch" forName="Accent1" refType="w" fact="0.533100"/>
              <dgm:constr type="h" for="ch" forName="Accent1" refType="h" fact="0.309800"/>
              <dgm:constr type="l" for="ch" forName="Accent2" refType="w" fact="0.000000"/>
              <dgm:constr type="t" for="ch" forName="Accent2" refType="h" fact="0.178000"/>
              <dgm:constr type="w" for="ch" forName="Accent2" refType="w" fact="0.533100"/>
              <dgm:constr type="h" for="ch" forName="Accent2" refType="h" fact="0.309800"/>
              <dgm:constr type="l" for="ch" forName="Accent3" refType="w" fact="0.148100"/>
              <dgm:constr type="t" for="ch" forName="Accent3" refType="h" fact="0.356800"/>
              <dgm:constr type="w" for="ch" forName="Accent3" refType="w" fact="0.533100"/>
              <dgm:constr type="h" for="ch" forName="Accent3" refType="h" fact="0.309800"/>
              <dgm:constr type="l" for="ch" forName="Accent4" refType="w" fact="0.000000"/>
              <dgm:constr type="t" for="ch" forName="Accent4" refType="h" fact="0.535100"/>
              <dgm:constr type="w" for="ch" forName="Accent4" refType="w" fact="0.533100"/>
              <dgm:constr type="h" for="ch" forName="Accent4" refType="h" fact="0.309800"/>
              <dgm:constr type="l" for="ch" forName="Accent5" refType="w" fact="0.186000"/>
              <dgm:constr type="t" for="ch" forName="Accent5" refType="h" fact="0.733700"/>
              <dgm:constr type="w" for="ch" forName="Accent5" refType="w" fact="0.458000"/>
              <dgm:constr type="h" for="ch" forName="Accent5" refType="h" fact="0.266300"/>
              <dgm:constr type="l" for="ch" forName="Parent1" refType="w" fact="0.265800"/>
              <dgm:constr type="t" for="ch" forName="Parent1" refType="h" fact="0.112200"/>
              <dgm:constr type="w" for="ch" forName="Parent1" refType="w" fact="0.297500"/>
              <dgm:constr type="h" for="ch" forName="Parent1" refType="h" fact="0.086400"/>
              <dgm:constr type="l" for="ch" forName="Parent2" refType="w" fact="0.117100"/>
              <dgm:constr type="t" for="ch" forName="Parent2" refType="h" fact="0.290600"/>
              <dgm:constr type="w" for="ch" forName="Parent2" refType="w" fact="0.297500"/>
              <dgm:constr type="h" for="ch" forName="Parent2" refType="h" fact="0.086400"/>
              <dgm:constr type="l" for="ch" forName="Parent3" refType="w" fact="0.265800"/>
              <dgm:constr type="t" for="ch" forName="Parent3" refType="h" fact="0.468900"/>
              <dgm:constr type="w" for="ch" forName="Parent3" refType="w" fact="0.297500"/>
              <dgm:constr type="h" for="ch" forName="Parent3" refType="h" fact="0.086400"/>
              <dgm:constr type="l" for="ch" forName="Parent4" refType="w" fact="0.117100"/>
              <dgm:constr type="t" for="ch" forName="Parent4" refType="h" fact="0.647300"/>
              <dgm:constr type="w" for="ch" forName="Parent4" refType="w" fact="0.297500"/>
              <dgm:constr type="h" for="ch" forName="Parent4" refType="h" fact="0.086400"/>
              <dgm:constr type="l" for="ch" forName="Parent5" refType="w" fact="0.265800"/>
              <dgm:constr type="t" for="ch" forName="Parent5" refType="h" fact="0.825700"/>
              <dgm:constr type="w" for="ch" forName="Parent5" refType="w" fact="0.297500"/>
              <dgm:constr type="h" for="ch" forName="Parent5" refType="h" fact="0.086400"/>
              <dgm:constr type="l" for="ch" forName="Child1" refType="w" fact="0.680400"/>
              <dgm:constr type="t" for="ch" forName="Child1" refType="h" fact="0.091900"/>
              <dgm:constr type="w" for="ch" forName="Child1" refType="w" fact="0.319600"/>
              <dgm:constr type="h" for="ch" forName="Child1" refType="h" fact="0.123200"/>
              <dgm:constr type="l" for="ch" forName="Child2" refType="w" fact="0.534800"/>
              <dgm:constr type="t" for="ch" forName="Child2" refType="h" fact="0.272200"/>
              <dgm:constr type="w" for="ch" forName="Child2" refType="w" fact="0.319600"/>
              <dgm:constr type="h" for="ch" forName="Child2" refType="h" fact="0.123200"/>
              <dgm:constr type="l" for="ch" forName="Child3" refType="w" fact="0.680400"/>
              <dgm:constr type="t" for="ch" forName="Child3" refType="h" fact="0.448700"/>
              <dgm:constr type="w" for="ch" forName="Child3" refType="w" fact="0.319600"/>
              <dgm:constr type="h" for="ch" forName="Child3" refType="h" fact="0.123200"/>
              <dgm:constr type="l" for="ch" forName="Child4" refType="w" fact="0.534800"/>
              <dgm:constr type="t" for="ch" forName="Child4" refType="h" fact="0.627100"/>
              <dgm:constr type="w" for="ch" forName="Child4" refType="w" fact="0.319600"/>
              <dgm:constr type="h" for="ch" forName="Child4" refType="h" fact="0.123200"/>
              <dgm:constr type="l" for="ch" forName="Child5" refType="w" fact="0.680400"/>
              <dgm:constr type="t" for="ch" forName="Child5" refType="h" fact="0.807300"/>
              <dgm:constr type="w" for="ch" forName="Child5" refType="w" fact="0.319600"/>
              <dgm:constr type="h" for="ch" forName="Child5" refType="h" fact="0.123200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00"/>
              <dgm:constr type="t" for="ch" forName="Accent1" refType="h" fact="0.000000"/>
              <dgm:constr type="w" for="ch" forName="Accent1" refType="w" fact="0.533100"/>
              <dgm:constr type="h" for="ch" forName="Accent1" refType="h" fact="0.262900"/>
              <dgm:constr type="l" for="ch" forName="Accent2" refType="w" fact="0.000000"/>
              <dgm:constr type="t" for="ch" forName="Accent2" refType="h" fact="0.151100"/>
              <dgm:constr type="w" for="ch" forName="Accent2" refType="w" fact="0.533100"/>
              <dgm:constr type="h" for="ch" forName="Accent2" refType="h" fact="0.262900"/>
              <dgm:constr type="l" for="ch" forName="Accent3" refType="w" fact="0.148100"/>
              <dgm:constr type="t" for="ch" forName="Accent3" refType="h" fact="0.302700"/>
              <dgm:constr type="w" for="ch" forName="Accent3" refType="w" fact="0.533100"/>
              <dgm:constr type="h" for="ch" forName="Accent3" refType="h" fact="0.262900"/>
              <dgm:constr type="l" for="ch" forName="Accent4" refType="w" fact="0.000000"/>
              <dgm:constr type="t" for="ch" forName="Accent4" refType="h" fact="0.454100"/>
              <dgm:constr type="w" for="ch" forName="Accent4" refType="w" fact="0.533100"/>
              <dgm:constr type="h" for="ch" forName="Accent4" refType="h" fact="0.262900"/>
              <dgm:constr type="l" for="ch" forName="Parent1" refType="w" fact="0.265800"/>
              <dgm:constr type="t" for="ch" forName="Parent1" refType="h" fact="0.095200"/>
              <dgm:constr type="w" for="ch" forName="Parent1" refType="w" fact="0.297500"/>
              <dgm:constr type="h" for="ch" forName="Parent1" refType="h" fact="0.073300"/>
              <dgm:constr type="l" for="ch" forName="Parent2" refType="w" fact="0.117100"/>
              <dgm:constr type="t" for="ch" forName="Parent2" refType="h" fact="0.246600"/>
              <dgm:constr type="w" for="ch" forName="Parent2" refType="w" fact="0.297500"/>
              <dgm:constr type="h" for="ch" forName="Parent2" refType="h" fact="0.073300"/>
              <dgm:constr type="l" for="ch" forName="Parent3" refType="w" fact="0.265800"/>
              <dgm:constr type="t" for="ch" forName="Parent3" refType="h" fact="0.397900"/>
              <dgm:constr type="w" for="ch" forName="Parent3" refType="w" fact="0.297500"/>
              <dgm:constr type="h" for="ch" forName="Parent3" refType="h" fact="0.073300"/>
              <dgm:constr type="l" for="ch" forName="Parent4" refType="w" fact="0.117100"/>
              <dgm:constr type="t" for="ch" forName="Parent4" refType="h" fact="0.549300"/>
              <dgm:constr type="w" for="ch" forName="Parent4" refType="w" fact="0.297500"/>
              <dgm:constr type="h" for="ch" forName="Parent4" refType="h" fact="0.073300"/>
              <dgm:constr type="l" for="ch" forName="Child1" refType="w" fact="0.680400"/>
              <dgm:constr type="t" for="ch" forName="Child1" refType="h" fact="0.078000"/>
              <dgm:constr type="w" for="ch" forName="Child1" refType="w" fact="0.319600"/>
              <dgm:constr type="h" for="ch" forName="Child1" refType="h" fact="0.104600"/>
              <dgm:constr type="l" for="ch" forName="Child2" refType="w" fact="0.534800"/>
              <dgm:constr type="t" for="ch" forName="Child2" refType="h" fact="0.231000"/>
              <dgm:constr type="w" for="ch" forName="Child2" refType="w" fact="0.319600"/>
              <dgm:constr type="h" for="ch" forName="Child2" refType="h" fact="0.104600"/>
              <dgm:constr type="l" for="ch" forName="Child3" refType="w" fact="0.680400"/>
              <dgm:constr type="t" for="ch" forName="Child3" refType="h" fact="0.380800"/>
              <dgm:constr type="w" for="ch" forName="Child3" refType="w" fact="0.319600"/>
              <dgm:constr type="h" for="ch" forName="Child3" refType="h" fact="0.104600"/>
              <dgm:constr type="l" for="ch" forName="Child4" refType="w" fact="0.534800"/>
              <dgm:constr type="t" for="ch" forName="Child4" refType="h" fact="0.532200"/>
              <dgm:constr type="w" for="ch" forName="Child4" refType="w" fact="0.319600"/>
              <dgm:constr type="h" for="ch" forName="Child4" refType="h" fact="0.104600"/>
              <dgm:constr type="l" for="ch" forName="Accent5" refType="w" fact="0.148100"/>
              <dgm:constr type="t" for="ch" forName="Accent5" refType="h" fact="0.605300"/>
              <dgm:constr type="w" for="ch" forName="Accent5" refType="w" fact="0.533100"/>
              <dgm:constr type="h" for="ch" forName="Accent5" refType="h" fact="0.262900"/>
              <dgm:constr type="l" for="ch" forName="Accent6" refType="w" fact="0.038000"/>
              <dgm:constr type="t" for="ch" forName="Accent6" refType="h" fact="0.774000"/>
              <dgm:constr type="w" for="ch" forName="Accent6" refType="w" fact="0.458000"/>
              <dgm:constr type="h" for="ch" forName="Accent6" refType="h" fact="0.226000"/>
              <dgm:constr type="l" for="ch" forName="Parent5" refType="w" fact="0.265800"/>
              <dgm:constr type="t" for="ch" forName="Parent5" refType="h" fact="0.700500"/>
              <dgm:constr type="w" for="ch" forName="Parent5" refType="w" fact="0.297500"/>
              <dgm:constr type="h" for="ch" forName="Parent5" refType="h" fact="0.073300"/>
              <dgm:constr type="l" for="ch" forName="Parent6" refType="w" fact="0.117100"/>
              <dgm:constr type="t" for="ch" forName="Parent6" refType="h" fact="0.851900"/>
              <dgm:constr type="w" for="ch" forName="Parent6" refType="w" fact="0.297500"/>
              <dgm:constr type="h" for="ch" forName="Parent6" refType="h" fact="0.073300"/>
              <dgm:constr type="l" for="ch" forName="Child5" refType="w" fact="0.680400"/>
              <dgm:constr type="t" for="ch" forName="Child5" refType="h" fact="0.683300"/>
              <dgm:constr type="w" for="ch" forName="Child5" refType="w" fact="0.319600"/>
              <dgm:constr type="h" for="ch" forName="Child5" refType="h" fact="0.104600"/>
              <dgm:constr type="l" for="ch" forName="Child6" refType="w" fact="0.534800"/>
              <dgm:constr type="t" for="ch" forName="Child6" refType="h" fact="0.834700"/>
              <dgm:constr type="w" for="ch" forName="Child6" refType="w" fact="0.319600"/>
              <dgm:constr type="h" for="ch" forName="Child6" refType="h" fact="0.104600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00"/>
              <dgm:constr type="t" for="ch" forName="Accent1" refType="h" fact="0.000000"/>
              <dgm:constr type="w" for="ch" forName="Accent1" refType="w" fact="0.533100"/>
              <dgm:constr type="h" for="ch" forName="Accent1" refType="h" fact="0.228400"/>
              <dgm:constr type="l" for="ch" forName="Accent2" refType="w" fact="0.000000"/>
              <dgm:constr type="t" for="ch" forName="Accent2" refType="h" fact="0.131200"/>
              <dgm:constr type="w" for="ch" forName="Accent2" refType="w" fact="0.533100"/>
              <dgm:constr type="h" for="ch" forName="Accent2" refType="h" fact="0.228400"/>
              <dgm:constr type="l" for="ch" forName="Accent3" refType="w" fact="0.148100"/>
              <dgm:constr type="t" for="ch" forName="Accent3" refType="h" fact="0.263000"/>
              <dgm:constr type="w" for="ch" forName="Accent3" refType="w" fact="0.533100"/>
              <dgm:constr type="h" for="ch" forName="Accent3" refType="h" fact="0.228400"/>
              <dgm:constr type="l" for="ch" forName="Accent4" refType="w" fact="0.000000"/>
              <dgm:constr type="t" for="ch" forName="Accent4" refType="h" fact="0.394500"/>
              <dgm:constr type="w" for="ch" forName="Accent4" refType="w" fact="0.533100"/>
              <dgm:constr type="h" for="ch" forName="Accent4" refType="h" fact="0.228400"/>
              <dgm:constr type="l" for="ch" forName="Parent1" refType="w" fact="0.265800"/>
              <dgm:constr type="t" for="ch" forName="Parent1" refType="h" fact="0.082700"/>
              <dgm:constr type="w" for="ch" forName="Parent1" refType="w" fact="0.297500"/>
              <dgm:constr type="h" for="ch" forName="Parent1" refType="h" fact="0.063700"/>
              <dgm:constr type="l" for="ch" forName="Parent2" refType="w" fact="0.117100"/>
              <dgm:constr type="t" for="ch" forName="Parent2" refType="h" fact="0.214200"/>
              <dgm:constr type="w" for="ch" forName="Parent2" refType="w" fact="0.297500"/>
              <dgm:constr type="h" for="ch" forName="Parent2" refType="h" fact="0.063700"/>
              <dgm:constr type="l" for="ch" forName="Parent3" refType="w" fact="0.265800"/>
              <dgm:constr type="t" for="ch" forName="Parent3" refType="h" fact="0.345700"/>
              <dgm:constr type="w" for="ch" forName="Parent3" refType="w" fact="0.297500"/>
              <dgm:constr type="h" for="ch" forName="Parent3" refType="h" fact="0.063700"/>
              <dgm:constr type="l" for="ch" forName="Parent4" refType="w" fact="0.117100"/>
              <dgm:constr type="t" for="ch" forName="Parent4" refType="h" fact="0.477200"/>
              <dgm:constr type="w" for="ch" forName="Parent4" refType="w" fact="0.297500"/>
              <dgm:constr type="h" for="ch" forName="Parent4" refType="h" fact="0.063700"/>
              <dgm:constr type="l" for="ch" forName="Child1" refType="w" fact="0.680400"/>
              <dgm:constr type="t" for="ch" forName="Child1" refType="h" fact="0.067800"/>
              <dgm:constr type="w" for="ch" forName="Child1" refType="w" fact="0.319600"/>
              <dgm:constr type="h" for="ch" forName="Child1" refType="h" fact="0.090800"/>
              <dgm:constr type="l" for="ch" forName="Child2" refType="w" fact="0.534800"/>
              <dgm:constr type="t" for="ch" forName="Child2" refType="h" fact="0.200600"/>
              <dgm:constr type="w" for="ch" forName="Child2" refType="w" fact="0.319600"/>
              <dgm:constr type="h" for="ch" forName="Child2" refType="h" fact="0.090800"/>
              <dgm:constr type="l" for="ch" forName="Child3" refType="w" fact="0.680400"/>
              <dgm:constr type="t" for="ch" forName="Child3" refType="h" fact="0.330800"/>
              <dgm:constr type="w" for="ch" forName="Child3" refType="w" fact="0.319600"/>
              <dgm:constr type="h" for="ch" forName="Child3" refType="h" fact="0.090800"/>
              <dgm:constr type="l" for="ch" forName="Child4" refType="w" fact="0.534800"/>
              <dgm:constr type="t" for="ch" forName="Child4" refType="h" fact="0.462300"/>
              <dgm:constr type="w" for="ch" forName="Child4" refType="w" fact="0.319600"/>
              <dgm:constr type="h" for="ch" forName="Child4" refType="h" fact="0.090800"/>
              <dgm:constr type="l" for="ch" forName="Accent5" refType="w" fact="0.148100"/>
              <dgm:constr type="t" for="ch" forName="Accent5" refType="h" fact="0.525800"/>
              <dgm:constr type="w" for="ch" forName="Accent5" refType="w" fact="0.533100"/>
              <dgm:constr type="h" for="ch" forName="Accent5" refType="h" fact="0.228400"/>
              <dgm:constr type="l" for="ch" forName="Accent6" refType="w" fact="0.000000"/>
              <dgm:constr type="t" for="ch" forName="Accent6" refType="h" fact="0.657300"/>
              <dgm:constr type="w" for="ch" forName="Accent6" refType="w" fact="0.533100"/>
              <dgm:constr type="h" for="ch" forName="Accent6" refType="h" fact="0.228400"/>
              <dgm:constr type="l" for="ch" forName="Accent7" refType="w" fact="0.186000"/>
              <dgm:constr type="t" for="ch" forName="Accent7" refType="h" fact="0.803700"/>
              <dgm:constr type="w" for="ch" forName="Accent7" refType="w" fact="0.458000"/>
              <dgm:constr type="h" for="ch" forName="Accent7" refType="h" fact="0.196300"/>
              <dgm:constr type="l" for="ch" forName="Parent5" refType="w" fact="0.265800"/>
              <dgm:constr type="t" for="ch" forName="Parent5" refType="h" fact="0.608500"/>
              <dgm:constr type="w" for="ch" forName="Parent5" refType="w" fact="0.297500"/>
              <dgm:constr type="h" for="ch" forName="Parent5" refType="h" fact="0.063700"/>
              <dgm:constr type="l" for="ch" forName="Parent6" refType="w" fact="0.117100"/>
              <dgm:constr type="t" for="ch" forName="Parent6" refType="h" fact="0.740000"/>
              <dgm:constr type="w" for="ch" forName="Parent6" refType="w" fact="0.297500"/>
              <dgm:constr type="h" for="ch" forName="Parent6" refType="h" fact="0.063700"/>
              <dgm:constr type="l" for="ch" forName="Parent7" refType="w" fact="0.265800"/>
              <dgm:constr type="t" for="ch" forName="Parent7" refType="h" fact="0.871500"/>
              <dgm:constr type="w" for="ch" forName="Parent7" refType="w" fact="0.297500"/>
              <dgm:constr type="h" for="ch" forName="Parent7" refType="h" fact="0.063700"/>
              <dgm:constr type="l" for="ch" forName="Child5" refType="w" fact="0.680400"/>
              <dgm:constr type="t" for="ch" forName="Child5" refType="h" fact="0.593600"/>
              <dgm:constr type="w" for="ch" forName="Child5" refType="w" fact="0.319600"/>
              <dgm:constr type="h" for="ch" forName="Child5" refType="h" fact="0.090800"/>
              <dgm:constr type="l" for="ch" forName="Child6" refType="w" fact="0.534800"/>
              <dgm:constr type="t" for="ch" forName="Child6" refType="h" fact="0.725100"/>
              <dgm:constr type="w" for="ch" forName="Child6" refType="w" fact="0.319600"/>
              <dgm:constr type="h" for="ch" forName="Child6" refType="h" fact="0.090800"/>
              <dgm:constr type="l" for="ch" forName="Child7" refType="w" fact="0.680400"/>
              <dgm:constr type="t" for="ch" forName="Child7" refType="h" fact="0.857900"/>
              <dgm:constr type="w" for="ch" forName="Child7" refType="w" fact="0.319600"/>
              <dgm:constr type="h" for="ch" forName="Child7" refType="h" fact="0.090800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000"/>
              <dgm:constr type="t" for="ch" forName="Child1" refType="h" fact="0.298100"/>
              <dgm:constr type="w" for="ch" forName="Child1" refType="w" fact="0.375000"/>
              <dgm:constr type="h" for="ch" forName="Child1" refType="h" fact="0.400100"/>
              <dgm:constr type="l" for="ch" forName="Accent1" refType="w" fact="0.000000"/>
              <dgm:constr type="t" for="ch" forName="Accent1" refType="h" fact="0.000000"/>
              <dgm:constr type="w" for="ch" forName="Accent1" refType="w" fact="0.624900"/>
              <dgm:constr type="h" for="ch" forName="Accent1" refType="h"/>
              <dgm:constr type="l" for="ch" forName="Parent1" refType="w" fact="0.138000"/>
              <dgm:constr type="t" for="ch" forName="Parent1" refType="h" fact="0.362000"/>
              <dgm:constr type="w" for="ch" forName="Parent1" refType="w" fact="0.348700"/>
              <dgm:constr type="h" for="ch" forName="Parent1" refType="h" fact="0.278900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00"/>
              <dgm:constr type="t" for="ch" forName="Accent1" refType="h" fact="0.000000"/>
              <dgm:constr type="w" for="ch" forName="Accent1" refType="w" fact="0.554200"/>
              <dgm:constr type="h" for="ch" forName="Accent1" refType="h" fact="0.666500"/>
              <dgm:constr type="l" for="ch" forName="Accent2" refType="w" fact="0.153300"/>
              <dgm:constr type="t" for="ch" forName="Accent2" refType="h" fact="0.427200"/>
              <dgm:constr type="w" for="ch" forName="Accent2" refType="w" fact="0.476100"/>
              <dgm:constr type="h" for="ch" forName="Accent2" refType="h" fact="0.572800"/>
              <dgm:constr type="l" for="ch" forName="Parent1" refType="w" fact="0.082200"/>
              <dgm:constr type="t" for="ch" forName="Parent1" refType="h" fact="0.241300"/>
              <dgm:constr type="w" for="ch" forName="Parent1" refType="w" fact="0.309200"/>
              <dgm:constr type="h" for="ch" forName="Parent1" refType="h" fact="0.185900"/>
              <dgm:constr type="l" for="ch" forName="Parent2" refType="w" fact="0.236800"/>
              <dgm:constr type="t" for="ch" forName="Parent2" refType="h" fact="0.625000"/>
              <dgm:constr type="w" for="ch" forName="Parent2" refType="w" fact="0.309200"/>
              <dgm:constr type="h" for="ch" forName="Parent2" refType="h" fact="0.185900"/>
              <dgm:constr type="l" for="ch" forName="Child1" refType="w" fact="0.516400"/>
              <dgm:constr type="t" for="ch" forName="Child1" refType="h" fact="0.197800"/>
              <dgm:constr type="w" for="ch" forName="Child1" refType="w" fact="0.332200"/>
              <dgm:constr type="h" for="ch" forName="Child1" refType="h" fact="0.265000"/>
              <dgm:constr type="l" for="ch" forName="Child2" refType="w" fact="0.667800"/>
              <dgm:constr type="t" for="ch" forName="Child2" refType="h" fact="0.585500"/>
              <dgm:constr type="w" for="ch" forName="Child2" refType="w" fact="0.332200"/>
              <dgm:constr type="h" for="ch" forName="Child2" refType="h" fact="0.265000"/>
            </dgm:constrLst>
          </dgm:if>
          <dgm:if name="Name15" axis="ch" ptType="node" func="cnt" op="equ" val="3">
            <dgm:alg type="composite">
              <dgm:param type="ar" val="0.9039"/>
            </dgm:alg>
            <dgm:shape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000000"/>
              <dgm:constr type="t" for="ch" forName="Accent1" refType="h" fact="0.000000"/>
              <dgm:constr type="w" for="ch" forName="Accent1" refType="w" fact="0.532500"/>
              <dgm:constr type="h" for="ch" forName="Accent1" refType="h" fact="0.481400"/>
              <dgm:constr type="l" for="ch" forName="Accent2" refType="w" fact="0.147900"/>
              <dgm:constr type="t" for="ch" forName="Accent2" refType="h" fact="0.276600"/>
              <dgm:constr type="w" for="ch" forName="Accent2" refType="w" fact="0.532500"/>
              <dgm:constr type="h" for="ch" forName="Accent2" refType="h" fact="0.481400"/>
              <dgm:constr type="l" for="ch" forName="Accent3" refType="w" fact="0.037800"/>
              <dgm:constr type="t" for="ch" forName="Accent3" refType="h" fact="0.586300"/>
              <dgm:constr type="w" for="ch" forName="Accent3" refType="w" fact="0.457500"/>
              <dgm:constr type="h" for="ch" forName="Accent3" refType="h" fact="0.413700"/>
              <dgm:constr type="l" for="ch" forName="Parent1" refType="w" fact="0.118300"/>
              <dgm:constr type="t" for="ch" forName="Parent1" refType="h" fact="0.173800"/>
              <dgm:constr type="w" for="ch" forName="Parent1" refType="w" fact="0.295900"/>
              <dgm:constr type="h" for="ch" forName="Parent1" refType="h" fact="0.133700"/>
              <dgm:constr type="l" for="ch" forName="Parent2" refType="w" fact="0.265600"/>
              <dgm:constr type="t" for="ch" forName="Parent2" refType="h" fact="0.452000"/>
              <dgm:constr type="w" for="ch" forName="Parent2" refType="w" fact="0.295900"/>
              <dgm:constr type="h" for="ch" forName="Parent2" refType="h" fact="0.133700"/>
              <dgm:constr type="l" for="ch" forName="Parent3" refType="w" fact="0.118300"/>
              <dgm:constr type="t" for="ch" forName="Parent3" refType="h" fact="0.730600"/>
              <dgm:constr type="w" for="ch" forName="Parent3" refType="w" fact="0.295900"/>
              <dgm:constr type="h" for="ch" forName="Parent3" refType="h" fact="0.133700"/>
              <dgm:constr type="l" for="ch" forName="Child1" refType="w" fact="0.532500"/>
              <dgm:constr type="t" for="ch" forName="Child1" refType="h" fact="0.143500"/>
              <dgm:constr type="w" for="ch" forName="Child1" refType="w" fact="0.319500"/>
              <dgm:constr type="h" for="ch" forName="Child1" refType="h" fact="0.192600"/>
              <dgm:constr type="l" for="ch" forName="Child2" refType="w" fact="0.680500"/>
              <dgm:constr type="t" for="ch" forName="Child2" refType="h" fact="0.421700"/>
              <dgm:constr type="w" for="ch" forName="Child2" refType="w" fact="0.319500"/>
              <dgm:constr type="h" for="ch" forName="Child2" refType="h" fact="0.192600"/>
              <dgm:constr type="l" for="ch" forName="Child3" refType="w" fact="0.532500"/>
              <dgm:constr type="t" for="ch" forName="Child3" refType="h" fact="0.699800"/>
              <dgm:constr type="w" for="ch" forName="Child3" refType="w" fact="0.319500"/>
              <dgm:constr type="h" for="ch" forName="Child3" refType="h" fact="0.192600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000000"/>
              <dgm:constr type="t" for="ch" forName="Accent1" refType="h" fact="0.000000"/>
              <dgm:constr type="w" for="ch" forName="Accent1" refType="w" fact="0.533100"/>
              <dgm:constr type="h" for="ch" forName="Accent1" refType="h" fact="0.377100"/>
              <dgm:constr type="l" for="ch" forName="Accent2" refType="w" fact="0.148100"/>
              <dgm:constr type="t" for="ch" forName="Accent2" refType="h" fact="0.216700"/>
              <dgm:constr type="w" for="ch" forName="Accent2" refType="w" fact="0.533100"/>
              <dgm:constr type="h" for="ch" forName="Accent2" refType="h" fact="0.377100"/>
              <dgm:constr type="l" for="ch" forName="Accent3" refType="w" fact="0.000000"/>
              <dgm:constr type="t" for="ch" forName="Accent3" refType="h" fact="0.434200"/>
              <dgm:constr type="w" for="ch" forName="Accent3" refType="w" fact="0.533100"/>
              <dgm:constr type="h" for="ch" forName="Accent3" refType="h" fact="0.377100"/>
              <dgm:constr type="l" for="ch" forName="Accent4" refType="w" fact="0.186000"/>
              <dgm:constr type="t" for="ch" forName="Accent4" refType="h" fact="0.675900"/>
              <dgm:constr type="w" for="ch" forName="Accent4" refType="w" fact="0.458000"/>
              <dgm:constr type="h" for="ch" forName="Accent4" refType="h" fact="0.324100"/>
              <dgm:constr type="l" for="ch" forName="Parent1" refType="w" fact="0.117100"/>
              <dgm:constr type="t" for="ch" forName="Parent1" refType="h" fact="0.136500"/>
              <dgm:constr type="w" for="ch" forName="Parent1" refType="w" fact="0.297500"/>
              <dgm:constr type="h" for="ch" forName="Parent1" refType="h" fact="0.105200"/>
              <dgm:constr type="l" for="ch" forName="Parent2" refType="w" fact="0.265800"/>
              <dgm:constr type="t" for="ch" forName="Parent2" refType="h" fact="0.353600"/>
              <dgm:constr type="w" for="ch" forName="Parent2" refType="w" fact="0.297500"/>
              <dgm:constr type="h" for="ch" forName="Parent2" refType="h" fact="0.105200"/>
              <dgm:constr type="l" for="ch" forName="Parent3" refType="w" fact="0.117100"/>
              <dgm:constr type="t" for="ch" forName="Parent3" refType="h" fact="0.570700"/>
              <dgm:constr type="w" for="ch" forName="Parent3" refType="w" fact="0.297500"/>
              <dgm:constr type="h" for="ch" forName="Parent3" refType="h" fact="0.105200"/>
              <dgm:constr type="l" for="ch" forName="Parent4" refType="w" fact="0.265800"/>
              <dgm:constr type="t" for="ch" forName="Parent4" refType="h" fact="0.787800"/>
              <dgm:constr type="w" for="ch" forName="Parent4" refType="w" fact="0.297500"/>
              <dgm:constr type="h" for="ch" forName="Parent4" refType="h" fact="0.105200"/>
              <dgm:constr type="l" for="ch" forName="Child1" refType="w" fact="0.534800"/>
              <dgm:constr type="t" for="ch" forName="Child1" refType="h" fact="0.111900"/>
              <dgm:constr type="w" for="ch" forName="Child1" refType="w" fact="0.319600"/>
              <dgm:constr type="h" for="ch" forName="Child1" refType="h" fact="0.150000"/>
              <dgm:constr type="l" for="ch" forName="Child2" refType="w" fact="0.680400"/>
              <dgm:constr type="t" for="ch" forName="Child2" refType="h" fact="0.331200"/>
              <dgm:constr type="w" for="ch" forName="Child2" refType="w" fact="0.319600"/>
              <dgm:constr type="h" for="ch" forName="Child2" refType="h" fact="0.150000"/>
              <dgm:constr type="l" for="ch" forName="Child3" refType="w" fact="0.534800"/>
              <dgm:constr type="t" for="ch" forName="Child3" refType="h" fact="0.546100"/>
              <dgm:constr type="w" for="ch" forName="Child3" refType="w" fact="0.319600"/>
              <dgm:constr type="h" for="ch" forName="Child3" refType="h" fact="0.150000"/>
              <dgm:constr type="l" for="ch" forName="Child4" refType="w" fact="0.680400"/>
              <dgm:constr type="t" for="ch" forName="Child4" refType="h" fact="0.763200"/>
              <dgm:constr type="w" for="ch" forName="Child4" refType="w" fact="0.319600"/>
              <dgm:constr type="h" for="ch" forName="Child4" refType="h" fact="0.150000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000000"/>
              <dgm:constr type="t" for="ch" forName="Accent1" refType="h" fact="0.000000"/>
              <dgm:constr type="w" for="ch" forName="Accent1" refType="w" fact="0.533100"/>
              <dgm:constr type="h" for="ch" forName="Accent1" refType="h" fact="0.309800"/>
              <dgm:constr type="l" for="ch" forName="Accent2" refType="w" fact="0.148100"/>
              <dgm:constr type="t" for="ch" forName="Accent2" refType="h" fact="0.178000"/>
              <dgm:constr type="w" for="ch" forName="Accent2" refType="w" fact="0.533100"/>
              <dgm:constr type="h" for="ch" forName="Accent2" refType="h" fact="0.309800"/>
              <dgm:constr type="l" for="ch" forName="Accent3" refType="w" fact="0.000000"/>
              <dgm:constr type="t" for="ch" forName="Accent3" refType="h" fact="0.356800"/>
              <dgm:constr type="w" for="ch" forName="Accent3" refType="w" fact="0.533100"/>
              <dgm:constr type="h" for="ch" forName="Accent3" refType="h" fact="0.309800"/>
              <dgm:constr type="l" for="ch" forName="Accent4" refType="w" fact="0.148100"/>
              <dgm:constr type="t" for="ch" forName="Accent4" refType="h" fact="0.535100"/>
              <dgm:constr type="w" for="ch" forName="Accent4" refType="w" fact="0.533100"/>
              <dgm:constr type="h" for="ch" forName="Accent4" refType="h" fact="0.309800"/>
              <dgm:constr type="l" for="ch" forName="Accent5" refType="w" fact="0.037800"/>
              <dgm:constr type="t" for="ch" forName="Accent5" refType="h" fact="0.733700"/>
              <dgm:constr type="w" for="ch" forName="Accent5" refType="w" fact="0.458000"/>
              <dgm:constr type="h" for="ch" forName="Accent5" refType="h" fact="0.266300"/>
              <dgm:constr type="l" for="ch" forName="Parent1" refType="w" fact="0.117100"/>
              <dgm:constr type="t" for="ch" forName="Parent1" refType="h" fact="0.112200"/>
              <dgm:constr type="w" for="ch" forName="Parent1" refType="w" fact="0.297500"/>
              <dgm:constr type="h" for="ch" forName="Parent1" refType="h" fact="0.086400"/>
              <dgm:constr type="l" for="ch" forName="Parent2" refType="w" fact="0.265800"/>
              <dgm:constr type="t" for="ch" forName="Parent2" refType="h" fact="0.290600"/>
              <dgm:constr type="w" for="ch" forName="Parent2" refType="w" fact="0.297500"/>
              <dgm:constr type="h" for="ch" forName="Parent2" refType="h" fact="0.086400"/>
              <dgm:constr type="l" for="ch" forName="Parent3" refType="w" fact="0.117100"/>
              <dgm:constr type="t" for="ch" forName="Parent3" refType="h" fact="0.468900"/>
              <dgm:constr type="w" for="ch" forName="Parent3" refType="w" fact="0.297500"/>
              <dgm:constr type="h" for="ch" forName="Parent3" refType="h" fact="0.086400"/>
              <dgm:constr type="l" for="ch" forName="Parent4" refType="w" fact="0.265800"/>
              <dgm:constr type="t" for="ch" forName="Parent4" refType="h" fact="0.647300"/>
              <dgm:constr type="w" for="ch" forName="Parent4" refType="w" fact="0.297500"/>
              <dgm:constr type="h" for="ch" forName="Parent4" refType="h" fact="0.086400"/>
              <dgm:constr type="l" for="ch" forName="Parent5" refType="w" fact="0.117100"/>
              <dgm:constr type="t" for="ch" forName="Parent5" refType="h" fact="0.825700"/>
              <dgm:constr type="w" for="ch" forName="Parent5" refType="w" fact="0.297500"/>
              <dgm:constr type="h" for="ch" forName="Parent5" refType="h" fact="0.086400"/>
              <dgm:constr type="l" for="ch" forName="Child1" refType="w" fact="0.534800"/>
              <dgm:constr type="t" for="ch" forName="Child1" refType="h" fact="0.091900"/>
              <dgm:constr type="w" for="ch" forName="Child1" refType="w" fact="0.319600"/>
              <dgm:constr type="h" for="ch" forName="Child1" refType="h" fact="0.123200"/>
              <dgm:constr type="l" for="ch" forName="Child2" refType="w" fact="0.680400"/>
              <dgm:constr type="t" for="ch" forName="Child2" refType="h" fact="0.272200"/>
              <dgm:constr type="w" for="ch" forName="Child2" refType="w" fact="0.319600"/>
              <dgm:constr type="h" for="ch" forName="Child2" refType="h" fact="0.123200"/>
              <dgm:constr type="l" for="ch" forName="Child3" refType="w" fact="0.534800"/>
              <dgm:constr type="t" for="ch" forName="Child3" refType="h" fact="0.448700"/>
              <dgm:constr type="w" for="ch" forName="Child3" refType="w" fact="0.319600"/>
              <dgm:constr type="h" for="ch" forName="Child3" refType="h" fact="0.123200"/>
              <dgm:constr type="l" for="ch" forName="Child4" refType="w" fact="0.680400"/>
              <dgm:constr type="t" for="ch" forName="Child4" refType="h" fact="0.627100"/>
              <dgm:constr type="w" for="ch" forName="Child4" refType="w" fact="0.319600"/>
              <dgm:constr type="h" for="ch" forName="Child4" refType="h" fact="0.123200"/>
              <dgm:constr type="l" for="ch" forName="Child5" refType="w" fact="0.534800"/>
              <dgm:constr type="t" for="ch" forName="Child5" refType="h" fact="0.807300"/>
              <dgm:constr type="w" for="ch" forName="Child5" refType="w" fact="0.319600"/>
              <dgm:constr type="h" for="ch" forName="Child5" refType="h" fact="0.123200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000000"/>
              <dgm:constr type="t" for="ch" forName="Accent1" refType="h" fact="0.000000"/>
              <dgm:constr type="w" for="ch" forName="Accent1" refType="w" fact="0.533100"/>
              <dgm:constr type="h" for="ch" forName="Accent1" refType="h" fact="0.262900"/>
              <dgm:constr type="l" for="ch" forName="Accent2" refType="w" fact="0.148100"/>
              <dgm:constr type="t" for="ch" forName="Accent2" refType="h" fact="0.151100"/>
              <dgm:constr type="w" for="ch" forName="Accent2" refType="w" fact="0.533100"/>
              <dgm:constr type="h" for="ch" forName="Accent2" refType="h" fact="0.262900"/>
              <dgm:constr type="l" for="ch" forName="Accent3" refType="w" fact="0.000000"/>
              <dgm:constr type="t" for="ch" forName="Accent3" refType="h" fact="0.302700"/>
              <dgm:constr type="w" for="ch" forName="Accent3" refType="w" fact="0.533100"/>
              <dgm:constr type="h" for="ch" forName="Accent3" refType="h" fact="0.262900"/>
              <dgm:constr type="l" for="ch" forName="Accent4" refType="w" fact="0.148100"/>
              <dgm:constr type="t" for="ch" forName="Accent4" refType="h" fact="0.454100"/>
              <dgm:constr type="w" for="ch" forName="Accent4" refType="w" fact="0.533100"/>
              <dgm:constr type="h" for="ch" forName="Accent4" refType="h" fact="0.262900"/>
              <dgm:constr type="l" for="ch" forName="Accent5" refType="w" fact="0.000000"/>
              <dgm:constr type="t" for="ch" forName="Accent5" refType="h" fact="0.605300"/>
              <dgm:constr type="w" for="ch" forName="Accent5" refType="w" fact="0.533100"/>
              <dgm:constr type="h" for="ch" forName="Accent5" refType="h" fact="0.262900"/>
              <dgm:constr type="l" for="ch" forName="Accent6" refType="w" fact="0.186000"/>
              <dgm:constr type="t" for="ch" forName="Accent6" refType="h" fact="0.774000"/>
              <dgm:constr type="w" for="ch" forName="Accent6" refType="w" fact="0.458000"/>
              <dgm:constr type="h" for="ch" forName="Accent6" refType="h" fact="0.226000"/>
              <dgm:constr type="l" for="ch" forName="Parent1" refType="w" fact="0.117100"/>
              <dgm:constr type="t" for="ch" forName="Parent1" refType="h" fact="0.095200"/>
              <dgm:constr type="w" for="ch" forName="Parent1" refType="w" fact="0.297500"/>
              <dgm:constr type="h" for="ch" forName="Parent1" refType="h" fact="0.073300"/>
              <dgm:constr type="l" for="ch" forName="Parent2" refType="w" fact="0.265800"/>
              <dgm:constr type="t" for="ch" forName="Parent2" refType="h" fact="0.246600"/>
              <dgm:constr type="w" for="ch" forName="Parent2" refType="w" fact="0.297500"/>
              <dgm:constr type="h" for="ch" forName="Parent2" refType="h" fact="0.073300"/>
              <dgm:constr type="l" for="ch" forName="Parent3" refType="w" fact="0.117100"/>
              <dgm:constr type="t" for="ch" forName="Parent3" refType="h" fact="0.397900"/>
              <dgm:constr type="w" for="ch" forName="Parent3" refType="w" fact="0.297500"/>
              <dgm:constr type="h" for="ch" forName="Parent3" refType="h" fact="0.073300"/>
              <dgm:constr type="l" for="ch" forName="Parent4" refType="w" fact="0.265800"/>
              <dgm:constr type="t" for="ch" forName="Parent4" refType="h" fact="0.549300"/>
              <dgm:constr type="w" for="ch" forName="Parent4" refType="w" fact="0.297500"/>
              <dgm:constr type="h" for="ch" forName="Parent4" refType="h" fact="0.073300"/>
              <dgm:constr type="l" for="ch" forName="Parent5" refType="w" fact="0.117100"/>
              <dgm:constr type="t" for="ch" forName="Parent5" refType="h" fact="0.700500"/>
              <dgm:constr type="w" for="ch" forName="Parent5" refType="w" fact="0.297500"/>
              <dgm:constr type="h" for="ch" forName="Parent5" refType="h" fact="0.073300"/>
              <dgm:constr type="l" for="ch" forName="Parent6" refType="w" fact="0.265800"/>
              <dgm:constr type="t" for="ch" forName="Parent6" refType="h" fact="0.851900"/>
              <dgm:constr type="w" for="ch" forName="Parent6" refType="w" fact="0.297500"/>
              <dgm:constr type="h" for="ch" forName="Parent6" refType="h" fact="0.073300"/>
              <dgm:constr type="l" for="ch" forName="Child1" refType="w" fact="0.534800"/>
              <dgm:constr type="t" for="ch" forName="Child1" refType="h" fact="0.078000"/>
              <dgm:constr type="w" for="ch" forName="Child1" refType="w" fact="0.319600"/>
              <dgm:constr type="h" for="ch" forName="Child1" refType="h" fact="0.104600"/>
              <dgm:constr type="l" for="ch" forName="Child2" refType="w" fact="0.680400"/>
              <dgm:constr type="t" for="ch" forName="Child2" refType="h" fact="0.231000"/>
              <dgm:constr type="w" for="ch" forName="Child2" refType="w" fact="0.319600"/>
              <dgm:constr type="h" for="ch" forName="Child2" refType="h" fact="0.104600"/>
              <dgm:constr type="l" for="ch" forName="Child3" refType="w" fact="0.534800"/>
              <dgm:constr type="t" for="ch" forName="Child3" refType="h" fact="0.380800"/>
              <dgm:constr type="w" for="ch" forName="Child3" refType="w" fact="0.319600"/>
              <dgm:constr type="h" for="ch" forName="Child3" refType="h" fact="0.104600"/>
              <dgm:constr type="l" for="ch" forName="Child4" refType="w" fact="0.680400"/>
              <dgm:constr type="t" for="ch" forName="Child4" refType="h" fact="0.532200"/>
              <dgm:constr type="w" for="ch" forName="Child4" refType="w" fact="0.319600"/>
              <dgm:constr type="h" for="ch" forName="Child4" refType="h" fact="0.104600"/>
              <dgm:constr type="l" for="ch" forName="Child5" refType="w" fact="0.534800"/>
              <dgm:constr type="t" for="ch" forName="Child5" refType="h" fact="0.683300"/>
              <dgm:constr type="w" for="ch" forName="Child5" refType="w" fact="0.319600"/>
              <dgm:constr type="h" for="ch" forName="Child5" refType="h" fact="0.104600"/>
              <dgm:constr type="l" for="ch" forName="Child6" refType="w" fact="0.680400"/>
              <dgm:constr type="t" for="ch" forName="Child6" refType="h" fact="0.834700"/>
              <dgm:constr type="w" for="ch" forName="Child6" refType="w" fact="0.319600"/>
              <dgm:constr type="h" for="ch" forName="Child6" refType="h" fact="0.104600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000000"/>
              <dgm:constr type="t" for="ch" forName="Accent1" refType="h" fact="0.000000"/>
              <dgm:constr type="w" for="ch" forName="Accent1" refType="w" fact="0.533100"/>
              <dgm:constr type="h" for="ch" forName="Accent1" refType="h" fact="0.228400"/>
              <dgm:constr type="l" for="ch" forName="Accent2" refType="w" fact="0.148100"/>
              <dgm:constr type="t" for="ch" forName="Accent2" refType="h" fact="0.131200"/>
              <dgm:constr type="w" for="ch" forName="Accent2" refType="w" fact="0.533100"/>
              <dgm:constr type="h" for="ch" forName="Accent2" refType="h" fact="0.228400"/>
              <dgm:constr type="l" for="ch" forName="Accent3" refType="w" fact="0.000000"/>
              <dgm:constr type="t" for="ch" forName="Accent3" refType="h" fact="0.263000"/>
              <dgm:constr type="w" for="ch" forName="Accent3" refType="w" fact="0.533100"/>
              <dgm:constr type="h" for="ch" forName="Accent3" refType="h" fact="0.228400"/>
              <dgm:constr type="l" for="ch" forName="Accent4" refType="w" fact="0.148100"/>
              <dgm:constr type="t" for="ch" forName="Accent4" refType="h" fact="0.394500"/>
              <dgm:constr type="w" for="ch" forName="Accent4" refType="w" fact="0.533100"/>
              <dgm:constr type="h" for="ch" forName="Accent4" refType="h" fact="0.228400"/>
              <dgm:constr type="l" for="ch" forName="Accent5" refType="w" fact="0.000000"/>
              <dgm:constr type="t" for="ch" forName="Accent5" refType="h" fact="0.525800"/>
              <dgm:constr type="w" for="ch" forName="Accent5" refType="w" fact="0.533100"/>
              <dgm:constr type="h" for="ch" forName="Accent5" refType="h" fact="0.228400"/>
              <dgm:constr type="l" for="ch" forName="Accent6" refType="w" fact="0.148100"/>
              <dgm:constr type="t" for="ch" forName="Accent6" refType="h" fact="0.657300"/>
              <dgm:constr type="w" for="ch" forName="Accent6" refType="w" fact="0.533100"/>
              <dgm:constr type="h" for="ch" forName="Accent6" refType="h" fact="0.228400"/>
              <dgm:constr type="l" for="ch" forName="Accent7" refType="w" fact="0.037800"/>
              <dgm:constr type="t" for="ch" forName="Accent7" refType="h" fact="0.803700"/>
              <dgm:constr type="w" for="ch" forName="Accent7" refType="w" fact="0.458000"/>
              <dgm:constr type="h" for="ch" forName="Accent7" refType="h" fact="0.196300"/>
              <dgm:constr type="l" for="ch" forName="Parent1" refType="w" fact="0.117100"/>
              <dgm:constr type="t" for="ch" forName="Parent1" refType="h" fact="0.082700"/>
              <dgm:constr type="w" for="ch" forName="Parent1" refType="w" fact="0.297500"/>
              <dgm:constr type="h" for="ch" forName="Parent1" refType="h" fact="0.063700"/>
              <dgm:constr type="l" for="ch" forName="Parent2" refType="w" fact="0.265800"/>
              <dgm:constr type="t" for="ch" forName="Parent2" refType="h" fact="0.214200"/>
              <dgm:constr type="w" for="ch" forName="Parent2" refType="w" fact="0.297500"/>
              <dgm:constr type="h" for="ch" forName="Parent2" refType="h" fact="0.063700"/>
              <dgm:constr type="l" for="ch" forName="Parent3" refType="w" fact="0.117100"/>
              <dgm:constr type="t" for="ch" forName="Parent3" refType="h" fact="0.345700"/>
              <dgm:constr type="w" for="ch" forName="Parent3" refType="w" fact="0.297500"/>
              <dgm:constr type="h" for="ch" forName="Parent3" refType="h" fact="0.063700"/>
              <dgm:constr type="l" for="ch" forName="Parent4" refType="w" fact="0.265800"/>
              <dgm:constr type="t" for="ch" forName="Parent4" refType="h" fact="0.477200"/>
              <dgm:constr type="w" for="ch" forName="Parent4" refType="w" fact="0.297500"/>
              <dgm:constr type="h" for="ch" forName="Parent4" refType="h" fact="0.063700"/>
              <dgm:constr type="l" for="ch" forName="Parent5" refType="w" fact="0.117100"/>
              <dgm:constr type="t" for="ch" forName="Parent5" refType="h" fact="0.608500"/>
              <dgm:constr type="w" for="ch" forName="Parent5" refType="w" fact="0.297500"/>
              <dgm:constr type="h" for="ch" forName="Parent5" refType="h" fact="0.063700"/>
              <dgm:constr type="l" for="ch" forName="Parent6" refType="w" fact="0.265800"/>
              <dgm:constr type="t" for="ch" forName="Parent6" refType="h" fact="0.740000"/>
              <dgm:constr type="w" for="ch" forName="Parent6" refType="w" fact="0.297500"/>
              <dgm:constr type="h" for="ch" forName="Parent6" refType="h" fact="0.063700"/>
              <dgm:constr type="l" for="ch" forName="Parent7" refType="w" fact="0.117100"/>
              <dgm:constr type="t" for="ch" forName="Parent7" refType="h" fact="0.871500"/>
              <dgm:constr type="w" for="ch" forName="Parent7" refType="w" fact="0.297500"/>
              <dgm:constr type="h" for="ch" forName="Parent7" refType="h" fact="0.063700"/>
              <dgm:constr type="l" for="ch" forName="Child1" refType="w" fact="0.534800"/>
              <dgm:constr type="t" for="ch" forName="Child1" refType="h" fact="0.067800"/>
              <dgm:constr type="w" for="ch" forName="Child1" refType="w" fact="0.319600"/>
              <dgm:constr type="h" for="ch" forName="Child1" refType="h" fact="0.090800"/>
              <dgm:constr type="l" for="ch" forName="Child2" refType="w" fact="0.680400"/>
              <dgm:constr type="t" for="ch" forName="Child2" refType="h" fact="0.200600"/>
              <dgm:constr type="w" for="ch" forName="Child2" refType="w" fact="0.319600"/>
              <dgm:constr type="h" for="ch" forName="Child2" refType="h" fact="0.090800"/>
              <dgm:constr type="l" for="ch" forName="Child3" refType="w" fact="0.534800"/>
              <dgm:constr type="t" for="ch" forName="Child3" refType="h" fact="0.330800"/>
              <dgm:constr type="w" for="ch" forName="Child3" refType="w" fact="0.319600"/>
              <dgm:constr type="h" for="ch" forName="Child3" refType="h" fact="0.090800"/>
              <dgm:constr type="l" for="ch" forName="Child4" refType="w" fact="0.680400"/>
              <dgm:constr type="t" for="ch" forName="Child4" refType="h" fact="0.462300"/>
              <dgm:constr type="w" for="ch" forName="Child4" refType="w" fact="0.319600"/>
              <dgm:constr type="h" for="ch" forName="Child4" refType="h" fact="0.090800"/>
              <dgm:constr type="l" for="ch" forName="Child5" refType="w" fact="0.534800"/>
              <dgm:constr type="t" for="ch" forName="Child5" refType="h" fact="0.593600"/>
              <dgm:constr type="w" for="ch" forName="Child5" refType="w" fact="0.319600"/>
              <dgm:constr type="h" for="ch" forName="Child5" refType="h" fact="0.090800"/>
              <dgm:constr type="l" for="ch" forName="Child6" refType="w" fact="0.680400"/>
              <dgm:constr type="t" for="ch" forName="Child6" refType="h" fact="0.725100"/>
              <dgm:constr type="w" for="ch" forName="Child6" refType="w" fact="0.319600"/>
              <dgm:constr type="h" for="ch" forName="Child6" refType="h" fact="0.090800"/>
              <dgm:constr type="l" for="ch" forName="Child7" refType="w" fact="0.534800"/>
              <dgm:constr type="t" for="ch" forName="Child7" refType="h" fact="0.857900"/>
              <dgm:constr type="w" for="ch" forName="Child7" refType="w" fact="0.319600"/>
              <dgm:constr type="h" for="ch" forName="Child7" refType="h" fact="0.090800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type="circularArrow" r:blip="">
                        <dgm:adjLst>
                          <dgm:adj idx="1" val="0.109800"/>
                          <dgm:adj idx="2" val="19.038700"/>
                          <dgm:adj idx="3" val="150.000000"/>
                          <dgm:adj idx="4" val="180.000000"/>
                          <dgm:adj idx="5" val="0.125000"/>
                        </dgm:adjLst>
                      </dgm:shape>
                    </dgm:if>
                    <dgm:else name="Name26">
                      <dgm:shape type="circularArrow" r:blip="">
                        <dgm:adjLst>
                          <dgm:adj idx="1" val="0.109800"/>
                          <dgm:adj idx="2" val="19.038700"/>
                          <dgm:adj idx="3" val="75.000000"/>
                          <dgm:adj idx="4" val="180.000000"/>
                          <dgm:adj idx="5" val="0.125000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type="blockArc" r:blip="">
                            <dgm:adjLst>
                              <dgm:adj idx="1" val="0.000000"/>
                              <dgm:adj idx="2" val="-45.000000"/>
                              <dgm:adj idx="3" val="0.127400"/>
                            </dgm:adjLst>
                          </dgm:shape>
                        </dgm:if>
                        <dgm:if name="Name32" axis="precedSib" ptType="node" func="cnt" op="equ" val="2">
                          <dgm:shape type="blockArc" r:blip="">
                            <dgm:adjLst>
                              <dgm:adj idx="1" val="-135.000000"/>
                              <dgm:adj idx="2" val="180.000000"/>
                              <dgm:adj idx="3" val="0.127400"/>
                            </dgm:adjLst>
                          </dgm:shape>
                        </dgm:if>
                        <dgm:if name="Name33" axis="precedSib" ptType="node" func="cnt" op="equ" val="3">
                          <dgm:shape type="blockArc" r:blip="">
                            <dgm:adjLst>
                              <dgm:adj idx="1" val="0.000000"/>
                              <dgm:adj idx="2" val="-45.000000"/>
                              <dgm:adj idx="3" val="0.127400"/>
                            </dgm:adjLst>
                          </dgm:shape>
                        </dgm:if>
                        <dgm:if name="Name34" axis="precedSib" ptType="node" func="cnt" op="equ" val="4">
                          <dgm:shape type="blockArc" r:blip="">
                            <dgm:adjLst>
                              <dgm:adj idx="1" val="-135.000000"/>
                              <dgm:adj idx="2" val="180.000000"/>
                              <dgm:adj idx="3" val="0.127400"/>
                            </dgm:adjLst>
                          </dgm:shape>
                        </dgm:if>
                        <dgm:if name="Name35" axis="precedSib" ptType="node" func="cnt" op="equ" val="5">
                          <dgm:shape type="blockArc" r:blip="">
                            <dgm:adjLst>
                              <dgm:adj idx="1" val="0.000000"/>
                              <dgm:adj idx="2" val="-45.000000"/>
                              <dgm:adj idx="3" val="0.127400"/>
                            </dgm:adjLst>
                          </dgm:shape>
                        </dgm:if>
                        <dgm:if name="Name36" axis="precedSib" ptType="node" func="cnt" op="equ" val="6">
                          <dgm:shape type="blockArc" r:blip="">
                            <dgm:adjLst>
                              <dgm:adj idx="1" val="-135.000000"/>
                              <dgm:adj idx="2" val="180.000000"/>
                              <dgm:adj idx="3" val="0.127400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type="blockArc" r:blip="">
                            <dgm:adjLst>
                              <dgm:adj idx="1" val="-133.163200"/>
                              <dgm:adj idx="2" val="65.000000"/>
                              <dgm:adj idx="3" val="0.130000"/>
                            </dgm:adjLst>
                          </dgm:shape>
                        </dgm:if>
                        <dgm:if name="Name41" axis="precedSib" ptType="node" func="cnt" op="equ" val="1">
                          <dgm:shape type="leftCircularArrow" r:blip="">
                            <dgm:adjLst>
                              <dgm:adj idx="1" val="0.109800"/>
                              <dgm:adj idx="2" val="19.038700"/>
                              <dgm:adj idx="3" val="105.000000"/>
                              <dgm:adj idx="4" val="-45.000000"/>
                              <dgm:adj idx="5" val="0.125000"/>
                            </dgm:adjLst>
                          </dgm:shape>
                        </dgm:if>
                        <dgm:if name="Name42" axis="precedSib" ptType="node" func="cnt" op="equ" val="2">
                          <dgm:shape type="circularArrow" r:blip="">
                            <dgm:adjLst>
                              <dgm:adj idx="1" val="0.109800"/>
                              <dgm:adj idx="2" val="19.038700"/>
                              <dgm:adj idx="3" val="75.000000"/>
                              <dgm:adj idx="4" val="-135.000000"/>
                              <dgm:adj idx="5" val="0.125000"/>
                            </dgm:adjLst>
                          </dgm:shape>
                        </dgm:if>
                        <dgm:if name="Name43" axis="precedSib" ptType="node" func="cnt" op="equ" val="3">
                          <dgm:shape type="leftCircularArrow" r:blip="">
                            <dgm:adjLst>
                              <dgm:adj idx="1" val="0.109800"/>
                              <dgm:adj idx="2" val="19.038700"/>
                              <dgm:adj idx="3" val="105.000000"/>
                              <dgm:adj idx="4" val="-45.000000"/>
                              <dgm:adj idx="5" val="0.125000"/>
                            </dgm:adjLst>
                          </dgm:shape>
                        </dgm:if>
                        <dgm:if name="Name44" axis="precedSib" ptType="node" func="cnt" op="equ" val="4">
                          <dgm:shape type="circularArrow" r:blip="">
                            <dgm:adjLst>
                              <dgm:adj idx="1" val="0.109800"/>
                              <dgm:adj idx="2" val="19.038700"/>
                              <dgm:adj idx="3" val="75.000000"/>
                              <dgm:adj idx="4" val="-135.000000"/>
                              <dgm:adj idx="5" val="0.125000"/>
                            </dgm:adjLst>
                          </dgm:shape>
                        </dgm:if>
                        <dgm:if name="Name45" axis="precedSib" ptType="node" func="cnt" op="equ" val="5">
                          <dgm:shape type="leftCircularArrow" r:blip="">
                            <dgm:adjLst>
                              <dgm:adj idx="1" val="0.109800"/>
                              <dgm:adj idx="2" val="19.038700"/>
                              <dgm:adj idx="3" val="105.000000"/>
                              <dgm:adj idx="4" val="-45.000000"/>
                              <dgm:adj idx="5" val="0.125000"/>
                            </dgm:adjLst>
                          </dgm:shape>
                        </dgm:if>
                        <dgm:if name="Name46" axis="precedSib" ptType="node" func="cnt" op="equ" val="6">
                          <dgm:shape type="blockArc" r:blip="">
                            <dgm:adjLst>
                              <dgm:adj idx="1" val="-135.000000"/>
                              <dgm:adj idx="2" val="180.000000"/>
                              <dgm:adj idx="3" val="0.127400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type="leftCircularArrow" r:blip="">
                        <dgm:adjLst>
                          <dgm:adj idx="1" val="0.109800"/>
                          <dgm:adj idx="2" val="19.038700"/>
                          <dgm:adj idx="3" val="30.000000"/>
                          <dgm:adj idx="4" val="0.000000"/>
                          <dgm:adj idx="5" val="0.125000"/>
                        </dgm:adjLst>
                      </dgm:shape>
                    </dgm:if>
                    <dgm:else name="Name53">
                      <dgm:shape type="leftCircularArrow" r:blip="">
                        <dgm:adjLst>
                          <dgm:adj idx="1" val="0.109800"/>
                          <dgm:adj idx="2" val="19.038700"/>
                          <dgm:adj idx="3" val="105.000000"/>
                          <dgm:adj idx="4" val="0.000000"/>
                          <dgm:adj idx="5" val="0.125000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type="blockArc" r:blip="">
                            <dgm:adjLst>
                              <dgm:adj idx="1" val="-135.000000"/>
                              <dgm:adj idx="2" val="180.000000"/>
                              <dgm:adj idx="3" val="0.127400"/>
                            </dgm:adjLst>
                          </dgm:shape>
                        </dgm:if>
                        <dgm:if name="Name59" axis="precedSib" ptType="node" func="cnt" op="equ" val="2">
                          <dgm:shape type="blockArc" r:blip="">
                            <dgm:adjLst>
                              <dgm:adj idx="1" val="0.000000"/>
                              <dgm:adj idx="2" val="-45.000000"/>
                              <dgm:adj idx="3" val="0.127400"/>
                            </dgm:adjLst>
                          </dgm:shape>
                        </dgm:if>
                        <dgm:if name="Name60" axis="precedSib" ptType="node" func="cnt" op="equ" val="3">
                          <dgm:shape type="blockArc" r:blip="">
                            <dgm:adjLst>
                              <dgm:adj idx="1" val="-135.000000"/>
                              <dgm:adj idx="2" val="180.000000"/>
                              <dgm:adj idx="3" val="0.127400"/>
                            </dgm:adjLst>
                          </dgm:shape>
                        </dgm:if>
                        <dgm:if name="Name61" axis="precedSib" ptType="node" func="cnt" op="equ" val="4">
                          <dgm:shape type="blockArc" r:blip="">
                            <dgm:adjLst>
                              <dgm:adj idx="1" val="0.000000"/>
                              <dgm:adj idx="2" val="-45.000000"/>
                              <dgm:adj idx="3" val="0.127400"/>
                            </dgm:adjLst>
                          </dgm:shape>
                        </dgm:if>
                        <dgm:if name="Name62" axis="precedSib" ptType="node" func="cnt" op="equ" val="5">
                          <dgm:shape type="blockArc" r:blip="">
                            <dgm:adjLst>
                              <dgm:adj idx="1" val="-135.000000"/>
                              <dgm:adj idx="2" val="180.000000"/>
                              <dgm:adj idx="3" val="0.127400"/>
                            </dgm:adjLst>
                          </dgm:shape>
                        </dgm:if>
                        <dgm:if name="Name63" axis="precedSib" ptType="node" func="cnt" op="equ" val="6">
                          <dgm:shape type="blockArc" r:blip="">
                            <dgm:adjLst>
                              <dgm:adj idx="1" val="0.000000"/>
                              <dgm:adj idx="2" val="-45.000000"/>
                              <dgm:adj idx="3" val="0.127400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type="blockArc" r:blip="">
                            <dgm:adjLst>
                              <dgm:adj idx="1" val="-133.163200"/>
                              <dgm:adj idx="2" val="65.000000"/>
                              <dgm:adj idx="3" val="0.130000"/>
                            </dgm:adjLst>
                          </dgm:shape>
                        </dgm:if>
                        <dgm:if name="Name68" axis="precedSib" ptType="node" func="cnt" op="equ" val="1">
                          <dgm:shape type="circularArrow" r:blip="">
                            <dgm:adjLst>
                              <dgm:adj idx="1" val="0.109800"/>
                              <dgm:adj idx="2" val="19.038700"/>
                              <dgm:adj idx="3" val="75.000000"/>
                              <dgm:adj idx="4" val="-135.000000"/>
                              <dgm:adj idx="5" val="0.125000"/>
                            </dgm:adjLst>
                          </dgm:shape>
                        </dgm:if>
                        <dgm:if name="Name69" axis="precedSib" ptType="node" func="cnt" op="equ" val="2">
                          <dgm:shape type="leftCircularArrow" r:blip="">
                            <dgm:adjLst>
                              <dgm:adj idx="1" val="0.109800"/>
                              <dgm:adj idx="2" val="19.038700"/>
                              <dgm:adj idx="3" val="105.000000"/>
                              <dgm:adj idx="4" val="-45.000000"/>
                              <dgm:adj idx="5" val="0.125000"/>
                            </dgm:adjLst>
                          </dgm:shape>
                        </dgm:if>
                        <dgm:if name="Name70" axis="precedSib" ptType="node" func="cnt" op="equ" val="3">
                          <dgm:shape type="circularArrow" r:blip="">
                            <dgm:adjLst>
                              <dgm:adj idx="1" val="0.109800"/>
                              <dgm:adj idx="2" val="19.038700"/>
                              <dgm:adj idx="3" val="75.000000"/>
                              <dgm:adj idx="4" val="-135.000000"/>
                              <dgm:adj idx="5" val="0.125000"/>
                            </dgm:adjLst>
                          </dgm:shape>
                        </dgm:if>
                        <dgm:if name="Name71" axis="precedSib" ptType="node" func="cnt" op="equ" val="4">
                          <dgm:shape type="leftCircularArrow" r:blip="">
                            <dgm:adjLst>
                              <dgm:adj idx="1" val="0.109800"/>
                              <dgm:adj idx="2" val="19.038700"/>
                              <dgm:adj idx="3" val="105.000000"/>
                              <dgm:adj idx="4" val="-45.000000"/>
                              <dgm:adj idx="5" val="0.125000"/>
                            </dgm:adjLst>
                          </dgm:shape>
                        </dgm:if>
                        <dgm:if name="Name72" axis="precedSib" ptType="node" func="cnt" op="equ" val="5">
                          <dgm:shape type="circularArrow" r:blip="">
                            <dgm:adjLst>
                              <dgm:adj idx="1" val="0.109800"/>
                              <dgm:adj idx="2" val="19.038700"/>
                              <dgm:adj idx="3" val="75.000000"/>
                              <dgm:adj idx="4" val="-135.000000"/>
                              <dgm:adj idx="5" val="0.125000"/>
                            </dgm:adjLst>
                          </dgm:shape>
                        </dgm:if>
                        <dgm:if name="Name73" axis="precedSib" ptType="node" func="cnt" op="equ" val="6">
                          <dgm:shape type="blockArc" r:blip="">
                            <dgm:adjLst>
                              <dgm:adj idx="1" val="0.000000"/>
                              <dgm:adj idx="2" val="-45.000000"/>
                              <dgm:adj idx="3" val="0.127400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type="rect" r:blip="">
              <dgm:adjLst/>
            </dgm:shape>
            <dgm:presOf axis="des" ptType="node"/>
            <dgm:constrLst>
              <dgm:constr type="lMarg" refType="primFontSz" fact="0.050000"/>
              <dgm:constr type="rMarg" refType="primFontSz" fact="0.050000"/>
              <dgm:constr type="tMarg" refType="primFontSz" fact="0.050000"/>
              <dgm:constr type="bMarg" refType="primFontSz" fact="0.050000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type="rect" r:blip="">
          <dgm:adjLst/>
        </dgm:shape>
        <dgm:presOf axis="self" ptType="node"/>
        <dgm:constrLst>
          <dgm:constr type="lMarg" refType="primFontSz" fact="0.050000"/>
          <dgm:constr type="rMarg" refType="primFontSz" fact="0.050000"/>
          <dgm:constr type="tMarg" refType="primFontSz" fact="0.050000"/>
          <dgm:constr type="bMarg" refType="primFontSz" fact="0.050000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type="rect" r:blip="">
              <dgm:adjLst/>
            </dgm:shape>
            <dgm:presOf axis="des" ptType="node"/>
            <dgm:constrLst>
              <dgm:constr type="lMarg" refType="primFontSz" fact="0.050000"/>
              <dgm:constr type="rMarg" refType="primFontSz" fact="0.050000"/>
              <dgm:constr type="tMarg" refType="primFontSz" fact="0.050000"/>
              <dgm:constr type="bMarg" refType="primFontSz" fact="0.050000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type="rect" r:blip="">
          <dgm:adjLst/>
        </dgm:shape>
        <dgm:presOf axis="self" ptType="node"/>
        <dgm:constrLst>
          <dgm:constr type="lMarg" refType="primFontSz" fact="0.050000"/>
          <dgm:constr type="rMarg" refType="primFontSz" fact="0.050000"/>
          <dgm:constr type="tMarg" refType="primFontSz" fact="0.050000"/>
          <dgm:constr type="bMarg" refType="primFontSz" fact="0.050000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type="rect" r:blip="">
              <dgm:adjLst/>
            </dgm:shape>
            <dgm:presOf axis="des" ptType="node"/>
            <dgm:constrLst>
              <dgm:constr type="lMarg" refType="primFontSz" fact="0.050000"/>
              <dgm:constr type="rMarg" refType="primFontSz" fact="0.050000"/>
              <dgm:constr type="tMarg" refType="primFontSz" fact="0.050000"/>
              <dgm:constr type="bMarg" refType="primFontSz" fact="0.050000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type="rect" r:blip="">
          <dgm:adjLst/>
        </dgm:shape>
        <dgm:presOf axis="self" ptType="node"/>
        <dgm:constrLst>
          <dgm:constr type="lMarg" refType="primFontSz" fact="0.050000"/>
          <dgm:constr type="rMarg" refType="primFontSz" fact="0.050000"/>
          <dgm:constr type="tMarg" refType="primFontSz" fact="0.050000"/>
          <dgm:constr type="bMarg" refType="primFontSz" fact="0.050000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type="rect" r:blip="">
              <dgm:adjLst/>
            </dgm:shape>
            <dgm:presOf axis="des" ptType="node"/>
            <dgm:constrLst>
              <dgm:constr type="lMarg" refType="primFontSz" fact="0.050000"/>
              <dgm:constr type="rMarg" refType="primFontSz" fact="0.050000"/>
              <dgm:constr type="tMarg" refType="primFontSz" fact="0.050000"/>
              <dgm:constr type="bMarg" refType="primFontSz" fact="0.050000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type="rect" r:blip="">
          <dgm:adjLst/>
        </dgm:shape>
        <dgm:presOf axis="self" ptType="node"/>
        <dgm:constrLst>
          <dgm:constr type="lMarg" refType="primFontSz" fact="0.050000"/>
          <dgm:constr type="rMarg" refType="primFontSz" fact="0.050000"/>
          <dgm:constr type="tMarg" refType="primFontSz" fact="0.050000"/>
          <dgm:constr type="bMarg" refType="primFontSz" fact="0.050000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type="rect" r:blip="">
              <dgm:adjLst/>
            </dgm:shape>
            <dgm:presOf axis="des" ptType="node"/>
            <dgm:constrLst>
              <dgm:constr type="lMarg" refType="primFontSz" fact="0.050000"/>
              <dgm:constr type="rMarg" refType="primFontSz" fact="0.050000"/>
              <dgm:constr type="tMarg" refType="primFontSz" fact="0.050000"/>
              <dgm:constr type="bMarg" refType="primFontSz" fact="0.050000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type="rect" r:blip="">
          <dgm:adjLst/>
        </dgm:shape>
        <dgm:presOf axis="self" ptType="node"/>
        <dgm:constrLst>
          <dgm:constr type="lMarg" refType="primFontSz" fact="0.050000"/>
          <dgm:constr type="rMarg" refType="primFontSz" fact="0.050000"/>
          <dgm:constr type="tMarg" refType="primFontSz" fact="0.050000"/>
          <dgm:constr type="bMarg" refType="primFontSz" fact="0.050000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type="rect" r:blip="">
              <dgm:adjLst/>
            </dgm:shape>
            <dgm:presOf axis="des" ptType="node"/>
            <dgm:constrLst>
              <dgm:constr type="lMarg" refType="primFontSz" fact="0.050000"/>
              <dgm:constr type="rMarg" refType="primFontSz" fact="0.050000"/>
              <dgm:constr type="tMarg" refType="primFontSz" fact="0.050000"/>
              <dgm:constr type="bMarg" refType="primFontSz" fact="0.050000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type="rect" r:blip="">
          <dgm:adjLst/>
        </dgm:shape>
        <dgm:presOf axis="self" ptType="node"/>
        <dgm:constrLst>
          <dgm:constr type="lMarg" refType="primFontSz" fact="0.050000"/>
          <dgm:constr type="rMarg" refType="primFontSz" fact="0.050000"/>
          <dgm:constr type="tMarg" refType="primFontSz" fact="0.050000"/>
          <dgm:constr type="bMarg" refType="primFontSz" fact="0.050000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type="rect" r:blip="">
              <dgm:adjLst/>
            </dgm:shape>
            <dgm:presOf axis="des" ptType="node"/>
            <dgm:constrLst>
              <dgm:constr type="lMarg" refType="primFontSz" fact="0.050000"/>
              <dgm:constr type="rMarg" refType="primFontSz" fact="0.050000"/>
              <dgm:constr type="tMarg" refType="primFontSz" fact="0.050000"/>
              <dgm:constr type="bMarg" refType="primFontSz" fact="0.050000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type="rect" r:blip="">
          <dgm:adjLst/>
        </dgm:shape>
        <dgm:presOf axis="self" ptType="node"/>
        <dgm:constrLst>
          <dgm:constr type="lMarg" refType="primFontSz" fact="0.050000"/>
          <dgm:constr type="rMarg" refType="primFontSz" fact="0.050000"/>
          <dgm:constr type="tMarg" refType="primFontSz" fact="0.050000"/>
          <dgm:constr type="bMarg" refType="primFontSz" fact="0.050000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callout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sst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revTx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callout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sst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revTx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</dgm:styleDef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25.09.2024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270040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950784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0169112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5E748B-B8A1-52FB-D06B-1C0C4D48132A}" type="slidenum">
              <a:rPr lang="ru-RU"/>
              <a:t>10</a:t>
            </a:fld>
            <a:endParaRPr lang="ru-RU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B587644-EC8C-715F-C1F6-711716EEE4D8}" type="slidenum">
              <a:rPr/>
              <a:t>11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727798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924469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454543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F767743-D37C-9F6D-AFB8-FFB361DE3016}" type="slidenum">
              <a:rPr/>
              <a:t>12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C4AA4A-4CC1-689D-D051-F8491D02B791}" type="slidenum">
              <a:rPr/>
              <a:t>13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F4DE5A-CD00-826C-0E38-F059771E6B1A}" type="slidenum">
              <a:rPr/>
              <a:t>2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840670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235931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4209431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9B8806-2097-A0EB-4DC0-8F565D8DC1A1}" type="slidenum">
              <a:rPr lang="ru-RU"/>
              <a:t>3</a:t>
            </a:fld>
            <a:endParaRPr lang="ru-RU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0F51961-7701-9FA3-F653-EB31A113DE86}" type="slidenum">
              <a:rPr/>
              <a:t>4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6BD218D-2530-4CA7-6FFC-F2404851F4BF}" type="slidenum">
              <a:rPr/>
              <a:t>5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963633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263146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9153522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26AC81-FB7C-6730-8B5E-A240EB97D67A}" type="slidenum">
              <a:rPr lang="ru-RU"/>
              <a:t>6</a:t>
            </a:fld>
            <a:endParaRPr lang="ru-RU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A32CD0C-D566-2AF0-CE44-0D17189D4232}" type="slidenum">
              <a:rPr/>
              <a:t>7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095543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2090496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9085024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4ADCC7C-5E7F-F431-B753-7E407CED79D1}" type="slidenum">
              <a:rPr/>
              <a:t>8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EC9C272-FE34-953B-54A5-54D13E2EBB55}" type="slidenum">
              <a:rPr/>
              <a:t>9</a:t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microsoft.com/office/2007/relationships/diagramDrawing" Target="../diagrams/drawing1.xml" /><Relationship Id="rId4" Type="http://schemas.openxmlformats.org/officeDocument/2006/relationships/diagramData" Target="../diagrams/data1.xml" /><Relationship Id="rId5" Type="http://schemas.openxmlformats.org/officeDocument/2006/relationships/diagramColors" Target="../diagrams/colors1.xml" /><Relationship Id="rId6" Type="http://schemas.openxmlformats.org/officeDocument/2006/relationships/diagramLayout" Target="../diagrams/layout1.xml" /><Relationship Id="rId7" Type="http://schemas.openxmlformats.org/officeDocument/2006/relationships/diagramQuickStyle" Target="../diagrams/quickStyle1.xml" 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.xml" /><Relationship Id="rId4" Type="http://schemas.openxmlformats.org/officeDocument/2006/relationships/chart" Target="../charts/chart2.xml" 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microsoft.com/office/2007/relationships/diagramDrawing" Target="../diagrams/drawing2.xml" /><Relationship Id="rId4" Type="http://schemas.openxmlformats.org/officeDocument/2006/relationships/diagramData" Target="../diagrams/data2.xml" /><Relationship Id="rId5" Type="http://schemas.openxmlformats.org/officeDocument/2006/relationships/diagramColors" Target="../diagrams/colors2.xml" /><Relationship Id="rId6" Type="http://schemas.openxmlformats.org/officeDocument/2006/relationships/diagramLayout" Target="../diagrams/layout2.xml" /><Relationship Id="rId7" Type="http://schemas.openxmlformats.org/officeDocument/2006/relationships/diagramQuickStyle" Target="../diagrams/quickStyle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1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54185234" name="Group 154185233"/>
          <p:cNvGrpSpPr/>
          <p:nvPr/>
        </p:nvGrpSpPr>
        <p:grpSpPr bwMode="auto">
          <a:xfrm>
            <a:off x="17499" y="1018645"/>
            <a:ext cx="5079999" cy="5855229"/>
            <a:chOff x="0" y="0"/>
            <a:chExt cx="5079999" cy="5855229"/>
          </a:xfrm>
        </p:grpSpPr>
        <p:sp>
          <p:nvSpPr>
            <p:cNvPr id="1685994033" name="Flowchart: Delay 1685994032"/>
            <p:cNvSpPr/>
            <p:nvPr/>
          </p:nvSpPr>
          <p:spPr bwMode="auto">
            <a:xfrm rot="16199969">
              <a:off x="539479" y="66145"/>
              <a:ext cx="4034895" cy="3902604"/>
            </a:xfrm>
            <a:prstGeom prst="flowChartDelay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sp>
          <p:nvSpPr>
            <p:cNvPr id="1690895318" name="Rectangle 1690895317"/>
            <p:cNvSpPr/>
            <p:nvPr/>
          </p:nvSpPr>
          <p:spPr bwMode="auto">
            <a:xfrm>
              <a:off x="605624" y="3036282"/>
              <a:ext cx="3902874" cy="258875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65541556" name="Trapezoid 2065541555"/>
            <p:cNvSpPr/>
            <p:nvPr/>
          </p:nvSpPr>
          <p:spPr bwMode="auto">
            <a:xfrm>
              <a:off x="0" y="5394854"/>
              <a:ext cx="5079999" cy="460374"/>
            </a:xfrm>
            <a:prstGeom prst="trapezoid">
              <a:avLst>
                <a:gd name="adj" fmla="val 134482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4680000" y="1123200"/>
            <a:ext cx="6447556" cy="3308280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compatLnSpc="0">
            <a:normAutofit fontScale="90000" lnSpcReduction="2000"/>
          </a:bodyPr>
          <a:lstStyle/>
          <a:p>
            <a:pPr algn="r">
              <a:defRPr/>
            </a:pPr>
            <a:r>
              <a:rPr lang="ar-EG" sz="14000" b="1" i="0" u="none" strike="noStrike" cap="none" spc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accent6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atin typeface="Arial"/>
                <a:ea typeface="Arial"/>
                <a:cs typeface="Arial"/>
              </a:rPr>
              <a:t>عنوان الشريحة</a:t>
            </a:r>
            <a:r>
              <a:rPr lang="ru-RU" sz="14000" b="0" i="0" u="none" strike="noStrike" cap="none" spc="0">
                <a:ln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accent6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atin typeface="Arial"/>
                <a:ea typeface="Arial"/>
                <a:cs typeface="Arial"/>
              </a:rPr>
              <a:t> </a:t>
            </a:r>
            <a:endParaRPr sz="14000">
              <a:ln>
                <a:noFill/>
              </a:ln>
              <a:gradFill>
                <a:gsLst>
                  <a:gs pos="0">
                    <a:schemeClr val="bg1"/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4680000" y="4781549"/>
            <a:ext cx="6447556" cy="146887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algn="r">
              <a:defRPr/>
            </a:pPr>
            <a:r>
              <a:rPr lang="ar-EG" sz="36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العنوان الفرعي للشريحة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968795906" name="Oval 1968795905"/>
          <p:cNvSpPr/>
          <p:nvPr/>
        </p:nvSpPr>
        <p:spPr bwMode="auto">
          <a:xfrm>
            <a:off x="2753020" y="1812395"/>
            <a:ext cx="621770" cy="62177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346406" name="Rectangle 577346405"/>
          <p:cNvSpPr/>
          <p:nvPr/>
        </p:nvSpPr>
        <p:spPr bwMode="auto">
          <a:xfrm>
            <a:off x="1972499" y="3578590"/>
            <a:ext cx="2553229" cy="203214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6538042" name="Freeform: Shape 1246538041"/>
          <p:cNvSpPr/>
          <p:nvPr/>
        </p:nvSpPr>
        <p:spPr bwMode="auto">
          <a:xfrm rot="5399976">
            <a:off x="1256227" y="4292541"/>
            <a:ext cx="2034472" cy="601926"/>
          </a:xfrm>
          <a:custGeom>
            <a:avLst/>
            <a:gdLst/>
            <a:ahLst/>
            <a:cxnLst/>
            <a:rect l="0" t="0" r="r" b="b"/>
            <a:pathLst>
              <a:path w="43200" h="43200" fill="norm" stroke="1" extrusionOk="0">
                <a:moveTo>
                  <a:pt x="0" y="27974"/>
                </a:moveTo>
                <a:lnTo>
                  <a:pt x="43200" y="0"/>
                </a:lnTo>
                <a:lnTo>
                  <a:pt x="43200" y="43200"/>
                </a:lnTo>
                <a:lnTo>
                  <a:pt x="49" y="43200"/>
                </a:lnTo>
                <a:lnTo>
                  <a:pt x="0" y="2797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71078235" name="Freeform: Shape 1171078234"/>
          <p:cNvSpPr/>
          <p:nvPr/>
        </p:nvSpPr>
        <p:spPr bwMode="auto">
          <a:xfrm rot="5399976">
            <a:off x="-474433" y="3537454"/>
            <a:ext cx="3544706" cy="1368276"/>
          </a:xfrm>
          <a:custGeom>
            <a:avLst>
              <a:gd name="adj" fmla="val 27731"/>
            </a:avLst>
            <a:gdLst/>
            <a:ahLst/>
            <a:cxnLst/>
            <a:rect l="0" t="0" r="r" b="b"/>
            <a:pathLst>
              <a:path w="43200" h="43200" fill="norm" stroke="1" extrusionOk="0">
                <a:moveTo>
                  <a:pt x="7676" y="43200"/>
                </a:moveTo>
                <a:cubicBezTo>
                  <a:pt x="6714" y="43047"/>
                  <a:pt x="6163" y="42972"/>
                  <a:pt x="5003" y="42672"/>
                </a:cubicBezTo>
                <a:cubicBezTo>
                  <a:pt x="3941" y="42393"/>
                  <a:pt x="2334" y="41769"/>
                  <a:pt x="1723" y="41318"/>
                </a:cubicBezTo>
                <a:cubicBezTo>
                  <a:pt x="388" y="40646"/>
                  <a:pt x="-12" y="40115"/>
                  <a:pt x="12" y="39965"/>
                </a:cubicBezTo>
                <a:cubicBezTo>
                  <a:pt x="3524" y="27184"/>
                  <a:pt x="7317" y="13114"/>
                  <a:pt x="10575" y="47"/>
                </a:cubicBezTo>
                <a:lnTo>
                  <a:pt x="38489" y="0"/>
                </a:lnTo>
                <a:lnTo>
                  <a:pt x="43200" y="42902"/>
                </a:lnTo>
                <a:lnTo>
                  <a:pt x="7676" y="4320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9633392" name="Title 1"/>
          <p:cNvSpPr>
            <a:spLocks noGrp="1"/>
          </p:cNvSpPr>
          <p:nvPr>
            <p:ph type="ctrTitle"/>
          </p:nvPr>
        </p:nvSpPr>
        <p:spPr bwMode="auto">
          <a:xfrm>
            <a:off x="698549" y="1123200"/>
            <a:ext cx="6447556" cy="2387599"/>
          </a:xfrm>
        </p:spPr>
        <p:txBody>
          <a:bodyPr/>
          <a:lstStyle/>
          <a:p>
            <a:pPr algn="r">
              <a:defRPr/>
            </a:pPr>
            <a:r>
              <a:rPr lang="ar-EG" sz="9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عنوان الشريحة</a:t>
            </a:r>
            <a:r>
              <a:rPr lang="ru-RU" sz="6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218915147" name="Subtitle 2"/>
          <p:cNvSpPr>
            <a:spLocks noGrp="1"/>
          </p:cNvSpPr>
          <p:nvPr>
            <p:ph type="subTitle" idx="1"/>
          </p:nvPr>
        </p:nvSpPr>
        <p:spPr bwMode="auto">
          <a:xfrm>
            <a:off x="698549" y="3603600"/>
            <a:ext cx="6447556" cy="16557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r">
              <a:defRPr/>
            </a:pPr>
            <a:r>
              <a:rPr lang="ar-EG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الفصل الثالث</a:t>
            </a:r>
            <a:endParaRPr>
              <a:solidFill>
                <a:schemeClr val="tx1"/>
              </a:solidFill>
            </a:endParaRPr>
          </a:p>
        </p:txBody>
      </p:sp>
      <p:grpSp>
        <p:nvGrpSpPr>
          <p:cNvPr id="1181081028" name="Group 1181081027"/>
          <p:cNvGrpSpPr/>
          <p:nvPr/>
        </p:nvGrpSpPr>
        <p:grpSpPr bwMode="auto">
          <a:xfrm>
            <a:off x="7104099" y="1003572"/>
            <a:ext cx="5079999" cy="5855229"/>
            <a:chOff x="0" y="0"/>
            <a:chExt cx="5079999" cy="5855229"/>
          </a:xfrm>
        </p:grpSpPr>
        <p:grpSp>
          <p:nvGrpSpPr>
            <p:cNvPr id="207931257" name="Group 207931256"/>
            <p:cNvGrpSpPr/>
            <p:nvPr/>
          </p:nvGrpSpPr>
          <p:grpSpPr bwMode="auto">
            <a:xfrm>
              <a:off x="0" y="0"/>
              <a:ext cx="5079999" cy="5855229"/>
              <a:chOff x="0" y="0"/>
              <a:chExt cx="5079999" cy="5855229"/>
            </a:xfrm>
          </p:grpSpPr>
          <p:sp>
            <p:nvSpPr>
              <p:cNvPr id="1648853392" name="Flowchart: Delay 1648853391"/>
              <p:cNvSpPr/>
              <p:nvPr/>
            </p:nvSpPr>
            <p:spPr bwMode="auto">
              <a:xfrm rot="16199969">
                <a:off x="539479" y="66145"/>
                <a:ext cx="4034895" cy="3902604"/>
              </a:xfrm>
              <a:prstGeom prst="flowChartDelay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/>
              </a:p>
            </p:txBody>
          </p:sp>
          <p:sp>
            <p:nvSpPr>
              <p:cNvPr id="1109483072" name="Rectangle 1109483071"/>
              <p:cNvSpPr/>
              <p:nvPr/>
            </p:nvSpPr>
            <p:spPr bwMode="auto">
              <a:xfrm>
                <a:off x="605624" y="3036282"/>
                <a:ext cx="3902874" cy="258875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29344597" name="Trapezoid 429344596"/>
              <p:cNvSpPr/>
              <p:nvPr/>
            </p:nvSpPr>
            <p:spPr bwMode="auto">
              <a:xfrm>
                <a:off x="0" y="5394854"/>
                <a:ext cx="5079999" cy="460374"/>
              </a:xfrm>
              <a:prstGeom prst="trapezoid">
                <a:avLst>
                  <a:gd name="adj" fmla="val 134482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55716694" name="Oval 155716693"/>
            <p:cNvSpPr/>
            <p:nvPr/>
          </p:nvSpPr>
          <p:spPr bwMode="auto">
            <a:xfrm>
              <a:off x="2735520" y="793749"/>
              <a:ext cx="621770" cy="62177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48660803" name="Rectangle 1548660802"/>
            <p:cNvSpPr/>
            <p:nvPr/>
          </p:nvSpPr>
          <p:spPr bwMode="auto">
            <a:xfrm>
              <a:off x="1954999" y="2559944"/>
              <a:ext cx="2553229" cy="2032149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19472017" name="Freeform: Shape 1119472016"/>
            <p:cNvSpPr/>
            <p:nvPr/>
          </p:nvSpPr>
          <p:spPr bwMode="auto">
            <a:xfrm rot="5399976">
              <a:off x="1238726" y="3273895"/>
              <a:ext cx="2034472" cy="601926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0" y="27974"/>
                  </a:moveTo>
                  <a:lnTo>
                    <a:pt x="43200" y="0"/>
                  </a:lnTo>
                  <a:lnTo>
                    <a:pt x="43200" y="43200"/>
                  </a:lnTo>
                  <a:lnTo>
                    <a:pt x="49" y="43200"/>
                  </a:lnTo>
                  <a:lnTo>
                    <a:pt x="0" y="2797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sp>
          <p:nvSpPr>
            <p:cNvPr id="2005555613" name="Freeform: Shape 2005555612"/>
            <p:cNvSpPr/>
            <p:nvPr/>
          </p:nvSpPr>
          <p:spPr bwMode="auto">
            <a:xfrm rot="5399976">
              <a:off x="-491933" y="2518808"/>
              <a:ext cx="3544706" cy="1368276"/>
            </a:xfrm>
            <a:custGeom>
              <a:avLst>
                <a:gd name="adj" fmla="val 27731"/>
              </a:avLst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7676" y="43200"/>
                  </a:moveTo>
                  <a:cubicBezTo>
                    <a:pt x="6714" y="43047"/>
                    <a:pt x="6163" y="42972"/>
                    <a:pt x="5003" y="42672"/>
                  </a:cubicBezTo>
                  <a:cubicBezTo>
                    <a:pt x="3941" y="42393"/>
                    <a:pt x="2334" y="41769"/>
                    <a:pt x="1723" y="41318"/>
                  </a:cubicBezTo>
                  <a:cubicBezTo>
                    <a:pt x="388" y="40646"/>
                    <a:pt x="-12" y="40115"/>
                    <a:pt x="12" y="39965"/>
                  </a:cubicBezTo>
                  <a:cubicBezTo>
                    <a:pt x="3524" y="27184"/>
                    <a:pt x="7317" y="13114"/>
                    <a:pt x="10575" y="47"/>
                  </a:cubicBezTo>
                  <a:lnTo>
                    <a:pt x="38489" y="0"/>
                  </a:lnTo>
                  <a:lnTo>
                    <a:pt x="43200" y="42902"/>
                  </a:lnTo>
                  <a:lnTo>
                    <a:pt x="7676" y="4320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98931140" name="Group 198931139"/>
          <p:cNvGrpSpPr/>
          <p:nvPr/>
        </p:nvGrpSpPr>
        <p:grpSpPr bwMode="auto">
          <a:xfrm>
            <a:off x="6155100" y="-13606"/>
            <a:ext cx="6065460" cy="6899415"/>
            <a:chOff x="0" y="0"/>
            <a:chExt cx="6065460" cy="6899415"/>
          </a:xfrm>
        </p:grpSpPr>
        <p:sp>
          <p:nvSpPr>
            <p:cNvPr id="1174680590" name="Rectangle 1174680589"/>
            <p:cNvSpPr/>
            <p:nvPr/>
          </p:nvSpPr>
          <p:spPr bwMode="auto">
            <a:xfrm>
              <a:off x="1028699" y="0"/>
              <a:ext cx="5009592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grpSp>
          <p:nvGrpSpPr>
            <p:cNvPr id="321455128" name="Group 321455127"/>
            <p:cNvGrpSpPr/>
            <p:nvPr/>
          </p:nvGrpSpPr>
          <p:grpSpPr bwMode="auto">
            <a:xfrm>
              <a:off x="2329440" y="2245178"/>
              <a:ext cx="426118" cy="1047749"/>
              <a:chOff x="0" y="0"/>
              <a:chExt cx="426118" cy="1047749"/>
            </a:xfrm>
          </p:grpSpPr>
          <p:sp>
            <p:nvSpPr>
              <p:cNvPr id="276051881" name="Freeform: Shape 276051880"/>
              <p:cNvSpPr/>
              <p:nvPr/>
            </p:nvSpPr>
            <p:spPr bwMode="auto">
              <a:xfrm>
                <a:off x="0" y="0"/>
                <a:ext cx="426118" cy="1047749"/>
              </a:xfrm>
              <a:custGeom>
                <a:avLst/>
                <a:gdLst/>
                <a:ahLst/>
                <a:cxnLst/>
                <a:rect l="0" t="0" r="r" b="b"/>
                <a:pathLst>
                  <a:path w="43200" h="43200" fill="norm" stroke="1" extrusionOk="0">
                    <a:moveTo>
                      <a:pt x="0" y="0"/>
                    </a:moveTo>
                    <a:lnTo>
                      <a:pt x="43199" y="2656"/>
                    </a:lnTo>
                    <a:lnTo>
                      <a:pt x="43200" y="41103"/>
                    </a:lnTo>
                    <a:lnTo>
                      <a:pt x="0" y="4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67668893" name="Freeform: Shape 1667668892"/>
              <p:cNvSpPr/>
              <p:nvPr/>
            </p:nvSpPr>
            <p:spPr bwMode="auto">
              <a:xfrm flipH="1">
                <a:off x="270710" y="67175"/>
                <a:ext cx="155407" cy="934739"/>
              </a:xfrm>
              <a:custGeom>
                <a:avLst/>
                <a:gdLst/>
                <a:ahLst/>
                <a:cxnLst/>
                <a:rect l="0" t="0" r="r" b="b"/>
                <a:pathLst>
                  <a:path w="43200" h="43200" fill="norm" stroke="1" extrusionOk="0">
                    <a:moveTo>
                      <a:pt x="0" y="0"/>
                    </a:moveTo>
                    <a:lnTo>
                      <a:pt x="43199" y="2656"/>
                    </a:lnTo>
                    <a:lnTo>
                      <a:pt x="43200" y="41103"/>
                    </a:lnTo>
                    <a:lnTo>
                      <a:pt x="0" y="4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grpSp>
          <p:nvGrpSpPr>
            <p:cNvPr id="1012584832" name="Group 1012584831"/>
            <p:cNvGrpSpPr/>
            <p:nvPr/>
          </p:nvGrpSpPr>
          <p:grpSpPr bwMode="auto">
            <a:xfrm>
              <a:off x="4526757" y="1765414"/>
              <a:ext cx="286200" cy="703716"/>
              <a:chOff x="0" y="0"/>
              <a:chExt cx="286200" cy="703716"/>
            </a:xfrm>
          </p:grpSpPr>
          <p:sp>
            <p:nvSpPr>
              <p:cNvPr id="1274966902" name="Freeform: Shape 1274966901"/>
              <p:cNvSpPr/>
              <p:nvPr/>
            </p:nvSpPr>
            <p:spPr bwMode="auto">
              <a:xfrm>
                <a:off x="0" y="0"/>
                <a:ext cx="286200" cy="703716"/>
              </a:xfrm>
              <a:custGeom>
                <a:avLst/>
                <a:gdLst/>
                <a:ahLst/>
                <a:cxnLst/>
                <a:rect l="0" t="0" r="r" b="b"/>
                <a:pathLst>
                  <a:path w="43200" h="43200" fill="norm" stroke="1" extrusionOk="0">
                    <a:moveTo>
                      <a:pt x="0" y="0"/>
                    </a:moveTo>
                    <a:lnTo>
                      <a:pt x="43199" y="2656"/>
                    </a:lnTo>
                    <a:lnTo>
                      <a:pt x="43200" y="41103"/>
                    </a:lnTo>
                    <a:lnTo>
                      <a:pt x="0" y="4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62435662" name="Freeform: Shape 2062435661"/>
              <p:cNvSpPr/>
              <p:nvPr/>
            </p:nvSpPr>
            <p:spPr bwMode="auto">
              <a:xfrm flipH="1">
                <a:off x="181821" y="45117"/>
                <a:ext cx="104378" cy="627813"/>
              </a:xfrm>
              <a:custGeom>
                <a:avLst/>
                <a:gdLst/>
                <a:ahLst/>
                <a:cxnLst/>
                <a:rect l="0" t="0" r="r" b="b"/>
                <a:pathLst>
                  <a:path w="43200" h="43200" fill="norm" stroke="1" extrusionOk="0">
                    <a:moveTo>
                      <a:pt x="0" y="0"/>
                    </a:moveTo>
                    <a:lnTo>
                      <a:pt x="43199" y="2656"/>
                    </a:lnTo>
                    <a:lnTo>
                      <a:pt x="43200" y="41103"/>
                    </a:lnTo>
                    <a:lnTo>
                      <a:pt x="0" y="4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297483770" name="Freeform: Shape 297483769"/>
            <p:cNvSpPr/>
            <p:nvPr/>
          </p:nvSpPr>
          <p:spPr bwMode="auto">
            <a:xfrm>
              <a:off x="4085899" y="4029981"/>
              <a:ext cx="1968499" cy="666749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0" y="0"/>
                  </a:moveTo>
                  <a:lnTo>
                    <a:pt x="43200" y="0"/>
                  </a:lnTo>
                  <a:lnTo>
                    <a:pt x="43200" y="43200"/>
                  </a:lnTo>
                  <a:lnTo>
                    <a:pt x="0" y="34971"/>
                  </a:lnTo>
                  <a:lnTo>
                    <a:pt x="0" y="0"/>
                  </a:lnTo>
                  <a:close/>
                </a:path>
              </a:pathLst>
            </a:custGeom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48508041" name="Freeform: Shape 1248508040"/>
            <p:cNvSpPr/>
            <p:nvPr/>
          </p:nvSpPr>
          <p:spPr bwMode="auto">
            <a:xfrm>
              <a:off x="2657149" y="4569732"/>
              <a:ext cx="3397249" cy="746124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18368" y="0"/>
                  </a:moveTo>
                  <a:lnTo>
                    <a:pt x="43200" y="5514"/>
                  </a:lnTo>
                  <a:lnTo>
                    <a:pt x="43198" y="43200"/>
                  </a:lnTo>
                  <a:lnTo>
                    <a:pt x="0" y="12862"/>
                  </a:lnTo>
                  <a:lnTo>
                    <a:pt x="18368" y="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16225387" name="Freeform: Shape 916225386"/>
            <p:cNvSpPr/>
            <p:nvPr/>
          </p:nvSpPr>
          <p:spPr bwMode="auto">
            <a:xfrm>
              <a:off x="4094774" y="3918856"/>
              <a:ext cx="1962149" cy="114300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0" y="43200"/>
                  </a:moveTo>
                  <a:lnTo>
                    <a:pt x="43142" y="41988"/>
                  </a:lnTo>
                  <a:lnTo>
                    <a:pt x="43200" y="0"/>
                  </a:lnTo>
                  <a:lnTo>
                    <a:pt x="29967" y="2761"/>
                  </a:lnTo>
                  <a:lnTo>
                    <a:pt x="0" y="4320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05829624" name="Freeform: Shape 1505829623"/>
            <p:cNvSpPr/>
            <p:nvPr/>
          </p:nvSpPr>
          <p:spPr bwMode="auto">
            <a:xfrm>
              <a:off x="2646973" y="4792672"/>
              <a:ext cx="3414956" cy="1745559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11" y="0"/>
                  </a:moveTo>
                  <a:lnTo>
                    <a:pt x="43200" y="12260"/>
                  </a:lnTo>
                  <a:lnTo>
                    <a:pt x="43135" y="43200"/>
                  </a:lnTo>
                  <a:lnTo>
                    <a:pt x="0" y="20569"/>
                  </a:lnTo>
                  <a:lnTo>
                    <a:pt x="11" y="0"/>
                  </a:lnTo>
                  <a:close/>
                </a:path>
              </a:pathLst>
            </a:custGeom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7529402" name="Freeform: Shape 507529401"/>
            <p:cNvSpPr/>
            <p:nvPr/>
          </p:nvSpPr>
          <p:spPr bwMode="auto">
            <a:xfrm>
              <a:off x="0" y="5625074"/>
              <a:ext cx="6065460" cy="1274341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0" y="18353"/>
                  </a:moveTo>
                  <a:lnTo>
                    <a:pt x="13569" y="43064"/>
                  </a:lnTo>
                  <a:cubicBezTo>
                    <a:pt x="13745" y="43626"/>
                    <a:pt x="42786" y="42257"/>
                    <a:pt x="43170" y="42256"/>
                  </a:cubicBezTo>
                  <a:cubicBezTo>
                    <a:pt x="43258" y="41274"/>
                    <a:pt x="43115" y="34621"/>
                    <a:pt x="43146" y="31020"/>
                  </a:cubicBezTo>
                  <a:lnTo>
                    <a:pt x="18876" y="0"/>
                  </a:lnTo>
                  <a:lnTo>
                    <a:pt x="0" y="18353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10478178" name="Right Triangle 2010478177"/>
            <p:cNvSpPr/>
            <p:nvPr/>
          </p:nvSpPr>
          <p:spPr bwMode="auto">
            <a:xfrm>
              <a:off x="899" y="6162406"/>
              <a:ext cx="1904400" cy="720000"/>
            </a:xfrm>
            <a:prstGeom prst="rtTriangle">
              <a:avLst/>
            </a:prstGeom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0327631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5964599" cy="1325562"/>
          </a:xfrm>
        </p:spPr>
        <p:txBody>
          <a:bodyPr/>
          <a:lstStyle/>
          <a:p>
            <a:pPr algn="r">
              <a:defRPr/>
            </a:pPr>
            <a:r>
              <a:rPr lang="ar-EG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عنوان الشريحة</a:t>
            </a:r>
            <a:endParaRPr/>
          </a:p>
        </p:txBody>
      </p:sp>
      <p:sp>
        <p:nvSpPr>
          <p:cNvPr id="412874642" name="Объект 3"/>
          <p:cNvSpPr>
            <a:spLocks noGrp="1"/>
          </p:cNvSpPr>
          <p:nvPr/>
        </p:nvSpPr>
        <p:spPr bwMode="auto">
          <a:xfrm>
            <a:off x="838198" y="1825624"/>
            <a:ext cx="5964599" cy="435133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  <a:defRPr/>
            </a:pPr>
            <a:r>
              <a:rPr lang="ar-EG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يتم كتابة المحتوى الخاص بك هنا، أو بعد نسخ النص الخاص بك، قم بلصقه في هذا المربع واختر"لصق كنص".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1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42618138" name="Group 942618137"/>
          <p:cNvGrpSpPr/>
          <p:nvPr/>
        </p:nvGrpSpPr>
        <p:grpSpPr bwMode="auto">
          <a:xfrm>
            <a:off x="6155100" y="-13606"/>
            <a:ext cx="6065460" cy="6899415"/>
            <a:chOff x="0" y="0"/>
            <a:chExt cx="6065460" cy="6899415"/>
          </a:xfrm>
        </p:grpSpPr>
        <p:sp>
          <p:nvSpPr>
            <p:cNvPr id="601601984" name="Rectangle 601601983"/>
            <p:cNvSpPr/>
            <p:nvPr/>
          </p:nvSpPr>
          <p:spPr bwMode="auto">
            <a:xfrm>
              <a:off x="1028699" y="0"/>
              <a:ext cx="5009592" cy="6858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grpSp>
          <p:nvGrpSpPr>
            <p:cNvPr id="1464342117" name="Group 1464342116"/>
            <p:cNvGrpSpPr/>
            <p:nvPr/>
          </p:nvGrpSpPr>
          <p:grpSpPr bwMode="auto">
            <a:xfrm>
              <a:off x="2329440" y="2245178"/>
              <a:ext cx="426118" cy="1047749"/>
              <a:chOff x="0" y="0"/>
              <a:chExt cx="426118" cy="1047749"/>
            </a:xfrm>
          </p:grpSpPr>
          <p:sp>
            <p:nvSpPr>
              <p:cNvPr id="968618380" name="Freeform: Shape 968618379"/>
              <p:cNvSpPr/>
              <p:nvPr/>
            </p:nvSpPr>
            <p:spPr bwMode="auto">
              <a:xfrm>
                <a:off x="0" y="0"/>
                <a:ext cx="426118" cy="1047749"/>
              </a:xfrm>
              <a:custGeom>
                <a:avLst/>
                <a:gdLst/>
                <a:ahLst/>
                <a:cxnLst/>
                <a:rect l="0" t="0" r="r" b="b"/>
                <a:pathLst>
                  <a:path w="43200" h="43200" fill="norm" stroke="1" extrusionOk="0">
                    <a:moveTo>
                      <a:pt x="0" y="0"/>
                    </a:moveTo>
                    <a:lnTo>
                      <a:pt x="43199" y="2656"/>
                    </a:lnTo>
                    <a:lnTo>
                      <a:pt x="43200" y="41103"/>
                    </a:lnTo>
                    <a:lnTo>
                      <a:pt x="0" y="4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127178022" name="Freeform: Shape 2127178021"/>
              <p:cNvSpPr/>
              <p:nvPr/>
            </p:nvSpPr>
            <p:spPr bwMode="auto">
              <a:xfrm flipH="1">
                <a:off x="270710" y="67175"/>
                <a:ext cx="155407" cy="934739"/>
              </a:xfrm>
              <a:custGeom>
                <a:avLst/>
                <a:gdLst/>
                <a:ahLst/>
                <a:cxnLst/>
                <a:rect l="0" t="0" r="r" b="b"/>
                <a:pathLst>
                  <a:path w="43200" h="43200" fill="norm" stroke="1" extrusionOk="0">
                    <a:moveTo>
                      <a:pt x="0" y="0"/>
                    </a:moveTo>
                    <a:lnTo>
                      <a:pt x="43199" y="2656"/>
                    </a:lnTo>
                    <a:lnTo>
                      <a:pt x="43200" y="41103"/>
                    </a:lnTo>
                    <a:lnTo>
                      <a:pt x="0" y="4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/>
              </a:p>
            </p:txBody>
          </p:sp>
        </p:grpSp>
        <p:grpSp>
          <p:nvGrpSpPr>
            <p:cNvPr id="1613231179" name="Group 1613231178"/>
            <p:cNvGrpSpPr/>
            <p:nvPr/>
          </p:nvGrpSpPr>
          <p:grpSpPr bwMode="auto">
            <a:xfrm>
              <a:off x="4526757" y="1765414"/>
              <a:ext cx="286200" cy="703716"/>
              <a:chOff x="0" y="0"/>
              <a:chExt cx="286200" cy="703716"/>
            </a:xfrm>
          </p:grpSpPr>
          <p:sp>
            <p:nvSpPr>
              <p:cNvPr id="1221428461" name="Freeform: Shape 1221428460"/>
              <p:cNvSpPr/>
              <p:nvPr/>
            </p:nvSpPr>
            <p:spPr bwMode="auto">
              <a:xfrm>
                <a:off x="0" y="0"/>
                <a:ext cx="286200" cy="703716"/>
              </a:xfrm>
              <a:custGeom>
                <a:avLst/>
                <a:gdLst/>
                <a:ahLst/>
                <a:cxnLst/>
                <a:rect l="0" t="0" r="r" b="b"/>
                <a:pathLst>
                  <a:path w="43200" h="43200" fill="norm" stroke="1" extrusionOk="0">
                    <a:moveTo>
                      <a:pt x="0" y="0"/>
                    </a:moveTo>
                    <a:lnTo>
                      <a:pt x="43199" y="2656"/>
                    </a:lnTo>
                    <a:lnTo>
                      <a:pt x="43200" y="41103"/>
                    </a:lnTo>
                    <a:lnTo>
                      <a:pt x="0" y="4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271426079" name="Freeform: Shape 1271426078"/>
              <p:cNvSpPr/>
              <p:nvPr/>
            </p:nvSpPr>
            <p:spPr bwMode="auto">
              <a:xfrm flipH="1">
                <a:off x="181821" y="45117"/>
                <a:ext cx="104378" cy="627813"/>
              </a:xfrm>
              <a:custGeom>
                <a:avLst/>
                <a:gdLst/>
                <a:ahLst/>
                <a:cxnLst/>
                <a:rect l="0" t="0" r="r" b="b"/>
                <a:pathLst>
                  <a:path w="43200" h="43200" fill="norm" stroke="1" extrusionOk="0">
                    <a:moveTo>
                      <a:pt x="0" y="0"/>
                    </a:moveTo>
                    <a:lnTo>
                      <a:pt x="43199" y="2656"/>
                    </a:lnTo>
                    <a:lnTo>
                      <a:pt x="43200" y="41103"/>
                    </a:lnTo>
                    <a:lnTo>
                      <a:pt x="0" y="432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040788936" name="Freeform: Shape 1040788935"/>
            <p:cNvSpPr/>
            <p:nvPr/>
          </p:nvSpPr>
          <p:spPr bwMode="auto">
            <a:xfrm>
              <a:off x="4085899" y="4029981"/>
              <a:ext cx="1968499" cy="666749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0" y="0"/>
                  </a:moveTo>
                  <a:lnTo>
                    <a:pt x="43200" y="0"/>
                  </a:lnTo>
                  <a:lnTo>
                    <a:pt x="43200" y="43200"/>
                  </a:lnTo>
                  <a:lnTo>
                    <a:pt x="0" y="349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44566137" name="Freeform: Shape 1944566136"/>
            <p:cNvSpPr/>
            <p:nvPr/>
          </p:nvSpPr>
          <p:spPr bwMode="auto">
            <a:xfrm>
              <a:off x="2657149" y="4569732"/>
              <a:ext cx="3397249" cy="746124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18368" y="0"/>
                  </a:moveTo>
                  <a:lnTo>
                    <a:pt x="43200" y="5514"/>
                  </a:lnTo>
                  <a:lnTo>
                    <a:pt x="43198" y="43200"/>
                  </a:lnTo>
                  <a:lnTo>
                    <a:pt x="0" y="12862"/>
                  </a:lnTo>
                  <a:lnTo>
                    <a:pt x="18368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59498082" name="Freeform: Shape 859498081"/>
            <p:cNvSpPr/>
            <p:nvPr/>
          </p:nvSpPr>
          <p:spPr bwMode="auto">
            <a:xfrm>
              <a:off x="4094774" y="3918856"/>
              <a:ext cx="1962149" cy="114300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0" y="43200"/>
                  </a:moveTo>
                  <a:lnTo>
                    <a:pt x="43142" y="41988"/>
                  </a:lnTo>
                  <a:lnTo>
                    <a:pt x="43200" y="0"/>
                  </a:lnTo>
                  <a:lnTo>
                    <a:pt x="29967" y="2761"/>
                  </a:lnTo>
                  <a:lnTo>
                    <a:pt x="0" y="43200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46599859" name="Freeform: Shape 1746599858"/>
            <p:cNvSpPr/>
            <p:nvPr/>
          </p:nvSpPr>
          <p:spPr bwMode="auto">
            <a:xfrm>
              <a:off x="2646973" y="4792672"/>
              <a:ext cx="3414956" cy="1745559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11" y="0"/>
                  </a:moveTo>
                  <a:lnTo>
                    <a:pt x="43200" y="12260"/>
                  </a:lnTo>
                  <a:lnTo>
                    <a:pt x="43135" y="43200"/>
                  </a:lnTo>
                  <a:lnTo>
                    <a:pt x="0" y="2056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56662294" name="Freeform: Shape 1056662293"/>
            <p:cNvSpPr/>
            <p:nvPr/>
          </p:nvSpPr>
          <p:spPr bwMode="auto">
            <a:xfrm>
              <a:off x="0" y="5625074"/>
              <a:ext cx="6065460" cy="1274341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0" y="18353"/>
                  </a:moveTo>
                  <a:lnTo>
                    <a:pt x="13569" y="43064"/>
                  </a:lnTo>
                  <a:cubicBezTo>
                    <a:pt x="13745" y="43626"/>
                    <a:pt x="42786" y="42257"/>
                    <a:pt x="43170" y="42256"/>
                  </a:cubicBezTo>
                  <a:cubicBezTo>
                    <a:pt x="43258" y="41274"/>
                    <a:pt x="43115" y="34621"/>
                    <a:pt x="43146" y="31020"/>
                  </a:cubicBezTo>
                  <a:lnTo>
                    <a:pt x="18876" y="0"/>
                  </a:lnTo>
                  <a:lnTo>
                    <a:pt x="0" y="18353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73923809" name="Right Triangle 473923808"/>
            <p:cNvSpPr/>
            <p:nvPr/>
          </p:nvSpPr>
          <p:spPr bwMode="auto">
            <a:xfrm>
              <a:off x="899" y="6162406"/>
              <a:ext cx="1904400" cy="720000"/>
            </a:xfrm>
            <a:prstGeom prst="rtTriangl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68235368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5888399" cy="1325562"/>
          </a:xfrm>
        </p:spPr>
        <p:txBody>
          <a:bodyPr/>
          <a:lstStyle/>
          <a:p>
            <a:pPr algn="r">
              <a:defRPr/>
            </a:pPr>
            <a:r>
              <a:rPr lang="ar-EG" sz="4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عنوان الشريحة</a:t>
            </a:r>
            <a:endParaRPr/>
          </a:p>
        </p:txBody>
      </p:sp>
      <p:sp>
        <p:nvSpPr>
          <p:cNvPr id="2117723931" name="Объект 3"/>
          <p:cNvSpPr>
            <a:spLocks noGrp="1"/>
          </p:cNvSpPr>
          <p:nvPr/>
        </p:nvSpPr>
        <p:spPr bwMode="auto">
          <a:xfrm>
            <a:off x="838198" y="1825624"/>
            <a:ext cx="5964598" cy="435133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  <a:defRPr/>
            </a:pPr>
            <a:r>
              <a:rPr lang="ar-EG" sz="28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يتم كتابة المحتوى الخاص بك هنا، أو بعد نسخ النص الخاص بك، قم بلصقه في هذا المربع واختر"لصق كنص".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1750954" name="Rectangle 2031750953"/>
          <p:cNvSpPr/>
          <p:nvPr/>
        </p:nvSpPr>
        <p:spPr bwMode="auto">
          <a:xfrm>
            <a:off x="7793399" y="0"/>
            <a:ext cx="4324349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977816" name="Rectangle 649977815"/>
          <p:cNvSpPr/>
          <p:nvPr/>
        </p:nvSpPr>
        <p:spPr bwMode="auto">
          <a:xfrm>
            <a:off x="9060674" y="1543050"/>
            <a:ext cx="1752599" cy="175259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937041" name="Rectangle 1647937040"/>
          <p:cNvSpPr/>
          <p:nvPr/>
        </p:nvSpPr>
        <p:spPr bwMode="auto">
          <a:xfrm>
            <a:off x="9060674" y="1828800"/>
            <a:ext cx="1466849" cy="146684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703488" name="Freeform: Shape 33703487"/>
          <p:cNvSpPr/>
          <p:nvPr/>
        </p:nvSpPr>
        <p:spPr bwMode="auto">
          <a:xfrm>
            <a:off x="11184750" y="0"/>
            <a:ext cx="990598" cy="6858000"/>
          </a:xfrm>
          <a:custGeom>
            <a:avLst/>
            <a:gdLst/>
            <a:ahLst/>
            <a:cxnLst/>
            <a:rect l="0" t="0" r="r" b="b"/>
            <a:pathLst>
              <a:path w="43200" h="43200" fill="norm" stroke="1" extrusionOk="0">
                <a:moveTo>
                  <a:pt x="29076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29076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076137" name="Oval 1759076136"/>
          <p:cNvSpPr/>
          <p:nvPr/>
        </p:nvSpPr>
        <p:spPr bwMode="auto">
          <a:xfrm>
            <a:off x="9651224" y="1990724"/>
            <a:ext cx="790574" cy="79057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1251782" name="Title 1"/>
          <p:cNvSpPr>
            <a:spLocks noGrp="1"/>
          </p:cNvSpPr>
          <p:nvPr/>
        </p:nvSpPr>
        <p:spPr bwMode="auto">
          <a:xfrm>
            <a:off x="838198" y="1774859"/>
            <a:ext cx="6345599" cy="330828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prstTxWarp prst="textNoShape"/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ar-EG" sz="10000" b="1" i="0" u="none" strike="noStrike" cap="none" spc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atin typeface="Arial"/>
                <a:ea typeface="Arial"/>
                <a:cs typeface="Arial"/>
              </a:rPr>
              <a:t>شكرًا على اهتمامك</a:t>
            </a:r>
            <a:r>
              <a:rPr lang="ru-RU" sz="11000" b="0" i="0" u="none" strike="noStrike" cap="none" spc="0">
                <a:ln>
                  <a:noFill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latin typeface="Arial"/>
                <a:ea typeface="Arial"/>
                <a:cs typeface="Arial"/>
              </a:rPr>
              <a:t> </a:t>
            </a:r>
            <a:endParaRPr sz="11000">
              <a:ln>
                <a:noFill/>
              </a:ln>
              <a:gradFill>
                <a:gsLst>
                  <a:gs pos="0">
                    <a:schemeClr val="accent1"/>
                  </a:gs>
                  <a:gs pos="100000">
                    <a:schemeClr val="accent6">
                      <a:lumMod val="20000"/>
                      <a:lumOff val="8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082167680" name="Flowchart: Delay 1082167679"/>
          <p:cNvSpPr/>
          <p:nvPr/>
        </p:nvSpPr>
        <p:spPr bwMode="auto">
          <a:xfrm rot="16199969">
            <a:off x="8024843" y="5025760"/>
            <a:ext cx="1785937" cy="1878541"/>
          </a:xfrm>
          <a:prstGeom prst="flowChartDelay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1364777" name="Flowchart: Delay 441364776"/>
          <p:cNvSpPr/>
          <p:nvPr/>
        </p:nvSpPr>
        <p:spPr bwMode="auto">
          <a:xfrm rot="16199969">
            <a:off x="7929593" y="5221551"/>
            <a:ext cx="1685395" cy="1587499"/>
          </a:xfrm>
          <a:prstGeom prst="flowChartDelay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2749603" name="Flowchart: Process 1052749602"/>
          <p:cNvSpPr/>
          <p:nvPr/>
        </p:nvSpPr>
        <p:spPr bwMode="auto">
          <a:xfrm>
            <a:off x="0" y="0"/>
            <a:ext cx="3600000" cy="685800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632408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5170714" cy="1325562"/>
          </a:xfrm>
        </p:spPr>
        <p:txBody>
          <a:bodyPr/>
          <a:lstStyle/>
          <a:p>
            <a:pPr algn="r">
              <a:defRPr/>
            </a:pPr>
            <a:r>
              <a:rPr lang="ar-EG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المحتوى</a:t>
            </a:r>
            <a:endParaRPr/>
          </a:p>
        </p:txBody>
      </p:sp>
      <p:graphicFrame>
        <p:nvGraphicFramePr>
          <p:cNvPr id="1829724684" name="Diagram 1829724683"/>
          <p:cNvGraphicFramePr>
            <a:graphicFrameLocks xmlns:a="http://schemas.openxmlformats.org/drawingml/2006/main"/>
          </p:cNvGraphicFramePr>
          <p:nvPr/>
        </p:nvGraphicFramePr>
        <p:xfrm>
          <a:off x="202613" y="1811114"/>
          <a:ext cx="6607142" cy="4404762"/>
          <a:chOff x="0" y="0"/>
          <a:chExt cx="6607142" cy="4404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6" r:qs="rId7" r:cs="rId5"/>
          </a:graphicData>
        </a:graphic>
      </p:graphicFrame>
      <p:sp>
        <p:nvSpPr>
          <p:cNvPr id="1213312807" name="Freeform: Shape 1213312806"/>
          <p:cNvSpPr/>
          <p:nvPr/>
        </p:nvSpPr>
        <p:spPr bwMode="auto">
          <a:xfrm flipH="1">
            <a:off x="8216124" y="20158"/>
            <a:ext cx="3965650" cy="6837840"/>
          </a:xfrm>
          <a:custGeom>
            <a:avLst/>
            <a:gdLst/>
            <a:ahLst/>
            <a:cxnLst/>
            <a:rect l="0" t="0" r="r" b="b"/>
            <a:pathLst>
              <a:path w="43200" h="43200" fill="norm" stroke="1" extrusionOk="0">
                <a:moveTo>
                  <a:pt x="0" y="43200"/>
                </a:moveTo>
                <a:lnTo>
                  <a:pt x="0" y="0"/>
                </a:lnTo>
                <a:cubicBezTo>
                  <a:pt x="0" y="0"/>
                  <a:pt x="43451" y="13389"/>
                  <a:pt x="43084" y="13263"/>
                </a:cubicBezTo>
                <a:cubicBezTo>
                  <a:pt x="43269" y="13389"/>
                  <a:pt x="43018" y="42896"/>
                  <a:pt x="43200" y="43149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799859636" name="Group 1799859635"/>
          <p:cNvGrpSpPr/>
          <p:nvPr/>
        </p:nvGrpSpPr>
        <p:grpSpPr bwMode="auto">
          <a:xfrm>
            <a:off x="8841148" y="1162050"/>
            <a:ext cx="1065779" cy="3619498"/>
            <a:chOff x="0" y="0"/>
            <a:chExt cx="1065779" cy="3619498"/>
          </a:xfrm>
        </p:grpSpPr>
        <p:sp>
          <p:nvSpPr>
            <p:cNvPr id="1357385979" name="Rectangle 1357385978"/>
            <p:cNvSpPr/>
            <p:nvPr/>
          </p:nvSpPr>
          <p:spPr bwMode="auto">
            <a:xfrm flipH="1">
              <a:off x="106475" y="547687"/>
              <a:ext cx="533399" cy="307181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4512026" name="Right Triangle 784512025"/>
            <p:cNvSpPr/>
            <p:nvPr/>
          </p:nvSpPr>
          <p:spPr bwMode="auto">
            <a:xfrm flipH="1">
              <a:off x="0" y="151038"/>
              <a:ext cx="746352" cy="414337"/>
            </a:xfrm>
            <a:prstGeom prst="rtTriangl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43782572" name="Flowchart: Process 943782571"/>
            <p:cNvSpPr/>
            <p:nvPr/>
          </p:nvSpPr>
          <p:spPr bwMode="auto">
            <a:xfrm>
              <a:off x="639875" y="0"/>
              <a:ext cx="425903" cy="3619498"/>
            </a:xfrm>
            <a:prstGeom prst="flowChartProcess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47340160" name="Rectangle: Single Corner Rounded 447340159"/>
          <p:cNvSpPr/>
          <p:nvPr/>
        </p:nvSpPr>
        <p:spPr bwMode="auto">
          <a:xfrm flipH="1">
            <a:off x="10998726" y="4152900"/>
            <a:ext cx="1183048" cy="2705098"/>
          </a:xfrm>
          <a:prstGeom prst="round1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194455" name="Rectangle: Single Corner Rounded 1739194454"/>
          <p:cNvSpPr/>
          <p:nvPr/>
        </p:nvSpPr>
        <p:spPr bwMode="auto">
          <a:xfrm flipH="1">
            <a:off x="11513076" y="4267199"/>
            <a:ext cx="668698" cy="2590799"/>
          </a:xfrm>
          <a:prstGeom prst="round1Rect">
            <a:avLst>
              <a:gd name="adj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84517" name="Right Triangle 11284516"/>
          <p:cNvSpPr/>
          <p:nvPr/>
        </p:nvSpPr>
        <p:spPr bwMode="auto">
          <a:xfrm flipH="1">
            <a:off x="6964475" y="2133599"/>
            <a:ext cx="1257300" cy="4724399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4851490" name="Title 1"/>
          <p:cNvSpPr>
            <a:spLocks noGrp="1"/>
          </p:cNvSpPr>
          <p:nvPr>
            <p:ph type="ctrTitle"/>
          </p:nvPr>
        </p:nvSpPr>
        <p:spPr bwMode="auto">
          <a:xfrm>
            <a:off x="698549" y="1123200"/>
            <a:ext cx="6447556" cy="2387599"/>
          </a:xfrm>
        </p:spPr>
        <p:txBody>
          <a:bodyPr/>
          <a:lstStyle/>
          <a:p>
            <a:pPr algn="r">
              <a:defRPr/>
            </a:pPr>
            <a:r>
              <a:rPr lang="ar-EG" sz="9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عنوان الشريحة</a:t>
            </a:r>
            <a:r>
              <a:rPr lang="ru-RU" sz="6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33590023" name="Subtitle 2"/>
          <p:cNvSpPr>
            <a:spLocks noGrp="1"/>
          </p:cNvSpPr>
          <p:nvPr>
            <p:ph type="subTitle" idx="1"/>
          </p:nvPr>
        </p:nvSpPr>
        <p:spPr bwMode="auto">
          <a:xfrm>
            <a:off x="698549" y="3603600"/>
            <a:ext cx="6447556" cy="16557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r">
              <a:defRPr/>
            </a:pPr>
            <a:r>
              <a:rPr lang="ar-EG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الفصل الأول</a:t>
            </a:r>
            <a:endParaRPr>
              <a:solidFill>
                <a:schemeClr val="tx1"/>
              </a:solidFill>
            </a:endParaRPr>
          </a:p>
        </p:txBody>
      </p:sp>
      <p:grpSp>
        <p:nvGrpSpPr>
          <p:cNvPr id="1847594980" name="Group 1847594979"/>
          <p:cNvGrpSpPr/>
          <p:nvPr/>
        </p:nvGrpSpPr>
        <p:grpSpPr bwMode="auto">
          <a:xfrm>
            <a:off x="7104099" y="1003572"/>
            <a:ext cx="5079999" cy="5855229"/>
            <a:chOff x="0" y="0"/>
            <a:chExt cx="5079999" cy="5855229"/>
          </a:xfrm>
        </p:grpSpPr>
        <p:grpSp>
          <p:nvGrpSpPr>
            <p:cNvPr id="1344203087" name="Group 1344203086"/>
            <p:cNvGrpSpPr/>
            <p:nvPr/>
          </p:nvGrpSpPr>
          <p:grpSpPr bwMode="auto">
            <a:xfrm>
              <a:off x="0" y="0"/>
              <a:ext cx="5079999" cy="5855229"/>
              <a:chOff x="0" y="0"/>
              <a:chExt cx="5079999" cy="5855229"/>
            </a:xfrm>
          </p:grpSpPr>
          <p:sp>
            <p:nvSpPr>
              <p:cNvPr id="6455812" name="Flowchart: Delay 6455811"/>
              <p:cNvSpPr/>
              <p:nvPr/>
            </p:nvSpPr>
            <p:spPr bwMode="auto">
              <a:xfrm rot="16199969">
                <a:off x="539479" y="66145"/>
                <a:ext cx="4034895" cy="3902604"/>
              </a:xfrm>
              <a:prstGeom prst="flowChartDelay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/>
              </a:p>
            </p:txBody>
          </p:sp>
          <p:sp>
            <p:nvSpPr>
              <p:cNvPr id="1421526084" name="Rectangle 1421526083"/>
              <p:cNvSpPr/>
              <p:nvPr/>
            </p:nvSpPr>
            <p:spPr bwMode="auto">
              <a:xfrm>
                <a:off x="605624" y="3036282"/>
                <a:ext cx="3902874" cy="258875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90069536" name="Trapezoid 2090069535"/>
              <p:cNvSpPr/>
              <p:nvPr/>
            </p:nvSpPr>
            <p:spPr bwMode="auto">
              <a:xfrm>
                <a:off x="0" y="5394854"/>
                <a:ext cx="5079999" cy="460374"/>
              </a:xfrm>
              <a:prstGeom prst="trapezoid">
                <a:avLst>
                  <a:gd name="adj" fmla="val 134482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899529981" name="Oval 1899529980"/>
            <p:cNvSpPr/>
            <p:nvPr/>
          </p:nvSpPr>
          <p:spPr bwMode="auto">
            <a:xfrm>
              <a:off x="2735520" y="793749"/>
              <a:ext cx="621770" cy="62177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2732525" name="Rectangle 782732524"/>
            <p:cNvSpPr/>
            <p:nvPr/>
          </p:nvSpPr>
          <p:spPr bwMode="auto">
            <a:xfrm>
              <a:off x="1954999" y="2559944"/>
              <a:ext cx="2553229" cy="2032149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59384820" name="Freeform: Shape 1959384819"/>
            <p:cNvSpPr/>
            <p:nvPr/>
          </p:nvSpPr>
          <p:spPr bwMode="auto">
            <a:xfrm rot="5399976">
              <a:off x="1238726" y="3273895"/>
              <a:ext cx="2034472" cy="601926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0" y="27974"/>
                  </a:moveTo>
                  <a:lnTo>
                    <a:pt x="43200" y="0"/>
                  </a:lnTo>
                  <a:lnTo>
                    <a:pt x="43200" y="43200"/>
                  </a:lnTo>
                  <a:lnTo>
                    <a:pt x="49" y="43200"/>
                  </a:lnTo>
                  <a:lnTo>
                    <a:pt x="0" y="2797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sp>
          <p:nvSpPr>
            <p:cNvPr id="1687538448" name="Freeform: Shape 1687538447"/>
            <p:cNvSpPr/>
            <p:nvPr/>
          </p:nvSpPr>
          <p:spPr bwMode="auto">
            <a:xfrm rot="5399976">
              <a:off x="-491933" y="2518808"/>
              <a:ext cx="3544706" cy="1368276"/>
            </a:xfrm>
            <a:custGeom>
              <a:avLst>
                <a:gd name="adj" fmla="val 27731"/>
              </a:avLst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7676" y="43200"/>
                  </a:moveTo>
                  <a:cubicBezTo>
                    <a:pt x="6714" y="43047"/>
                    <a:pt x="6163" y="42972"/>
                    <a:pt x="5003" y="42672"/>
                  </a:cubicBezTo>
                  <a:cubicBezTo>
                    <a:pt x="3941" y="42393"/>
                    <a:pt x="2334" y="41769"/>
                    <a:pt x="1723" y="41318"/>
                  </a:cubicBezTo>
                  <a:cubicBezTo>
                    <a:pt x="388" y="40646"/>
                    <a:pt x="-12" y="40115"/>
                    <a:pt x="12" y="39965"/>
                  </a:cubicBezTo>
                  <a:cubicBezTo>
                    <a:pt x="3524" y="27184"/>
                    <a:pt x="7317" y="13114"/>
                    <a:pt x="10575" y="47"/>
                  </a:cubicBezTo>
                  <a:lnTo>
                    <a:pt x="38489" y="0"/>
                  </a:lnTo>
                  <a:lnTo>
                    <a:pt x="43200" y="42902"/>
                  </a:lnTo>
                  <a:lnTo>
                    <a:pt x="7676" y="4320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2271178" name="Заголовок 1"/>
          <p:cNvSpPr>
            <a:spLocks noGrp="1"/>
          </p:cNvSpPr>
          <p:nvPr/>
        </p:nvSpPr>
        <p:spPr bwMode="auto">
          <a:xfrm>
            <a:off x="5465399" y="365124"/>
            <a:ext cx="5888399" cy="1325562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ar-EG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عنوان الشريحة</a:t>
            </a:r>
            <a:endParaRPr/>
          </a:p>
        </p:txBody>
      </p:sp>
      <p:sp>
        <p:nvSpPr>
          <p:cNvPr id="212675908" name="Объект 3"/>
          <p:cNvSpPr>
            <a:spLocks noGrp="1"/>
          </p:cNvSpPr>
          <p:nvPr/>
        </p:nvSpPr>
        <p:spPr bwMode="auto">
          <a:xfrm flipH="0" flipV="0">
            <a:off x="5465399" y="1825623"/>
            <a:ext cx="6000358" cy="435133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  <a:defRPr/>
            </a:pPr>
            <a:r>
              <a:rPr lang="ar-EG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يتم كتابة المحتوى الخاص بك هنا، أو بعد نسخ النص الخاص بك، قم بلصقه في هذا المربع واختر</a:t>
            </a:r>
            <a:r>
              <a:rPr lang="ar-EG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"</a:t>
            </a:r>
            <a:r>
              <a:rPr lang="ar-EG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لصق كنص</a:t>
            </a:r>
            <a:r>
              <a:rPr lang="ar-EG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"</a:t>
            </a:r>
            <a:endParaRPr>
              <a:solidFill>
                <a:schemeClr val="tx1"/>
              </a:solidFill>
            </a:endParaRPr>
          </a:p>
        </p:txBody>
      </p:sp>
      <p:grpSp>
        <p:nvGrpSpPr>
          <p:cNvPr id="180002308" name="Group 180002307"/>
          <p:cNvGrpSpPr/>
          <p:nvPr/>
        </p:nvGrpSpPr>
        <p:grpSpPr bwMode="auto">
          <a:xfrm>
            <a:off x="0" y="0"/>
            <a:ext cx="5583600" cy="6838949"/>
            <a:chOff x="0" y="0"/>
            <a:chExt cx="5583600" cy="6838949"/>
          </a:xfrm>
        </p:grpSpPr>
        <p:grpSp>
          <p:nvGrpSpPr>
            <p:cNvPr id="440582465" name="Group 440582464"/>
            <p:cNvGrpSpPr/>
            <p:nvPr/>
          </p:nvGrpSpPr>
          <p:grpSpPr bwMode="auto">
            <a:xfrm>
              <a:off x="0" y="0"/>
              <a:ext cx="3960000" cy="6838949"/>
              <a:chOff x="0" y="0"/>
              <a:chExt cx="3960000" cy="6838949"/>
            </a:xfrm>
          </p:grpSpPr>
          <p:sp>
            <p:nvSpPr>
              <p:cNvPr id="1010303094" name="Freeform: Shape 1010303093"/>
              <p:cNvSpPr/>
              <p:nvPr/>
            </p:nvSpPr>
            <p:spPr bwMode="auto">
              <a:xfrm>
                <a:off x="0" y="0"/>
                <a:ext cx="3960000" cy="6838949"/>
              </a:xfrm>
              <a:custGeom>
                <a:avLst/>
                <a:gdLst/>
                <a:ahLst/>
                <a:cxnLst/>
                <a:rect l="0" t="0" r="r" b="b"/>
                <a:pathLst>
                  <a:path w="43200" h="43200" fill="norm" stroke="1" extrusionOk="0">
                    <a:moveTo>
                      <a:pt x="0" y="43200"/>
                    </a:moveTo>
                    <a:lnTo>
                      <a:pt x="0" y="7"/>
                    </a:lnTo>
                    <a:cubicBezTo>
                      <a:pt x="0" y="7"/>
                      <a:pt x="43514" y="13394"/>
                      <a:pt x="43146" y="13268"/>
                    </a:cubicBezTo>
                    <a:cubicBezTo>
                      <a:pt x="43331" y="13394"/>
                      <a:pt x="42962" y="42947"/>
                      <a:pt x="43144" y="43200"/>
                    </a:cubicBezTo>
                    <a:lnTo>
                      <a:pt x="0" y="43200"/>
                    </a:lnTo>
                    <a:close/>
                  </a:path>
                </a:pathLst>
              </a:custGeom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45589421" name="Rectangle 1345589420"/>
              <p:cNvSpPr/>
              <p:nvPr/>
            </p:nvSpPr>
            <p:spPr bwMode="auto">
              <a:xfrm>
                <a:off x="2687999" y="1690687"/>
                <a:ext cx="533399" cy="307181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26468479" name="Right Triangle 1426468478"/>
              <p:cNvSpPr/>
              <p:nvPr/>
            </p:nvSpPr>
            <p:spPr bwMode="auto">
              <a:xfrm>
                <a:off x="2475047" y="1276349"/>
                <a:ext cx="746352" cy="414337"/>
              </a:xfrm>
              <a:prstGeom prst="rtTriangl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3507596" name="Flowchart: Process 53507595"/>
              <p:cNvSpPr/>
              <p:nvPr/>
            </p:nvSpPr>
            <p:spPr bwMode="auto">
              <a:xfrm>
                <a:off x="2262094" y="1143000"/>
                <a:ext cx="425904" cy="3619499"/>
              </a:xfrm>
              <a:prstGeom prst="flowChartProcess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44768945" name="Rectangle: Single Corner Rounded 244768944"/>
              <p:cNvSpPr/>
              <p:nvPr/>
            </p:nvSpPr>
            <p:spPr bwMode="auto">
              <a:xfrm>
                <a:off x="0" y="4133849"/>
                <a:ext cx="1183049" cy="2705099"/>
              </a:xfrm>
              <a:prstGeom prst="round1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90479930" name="Rectangle: Single Corner Rounded 1790479929"/>
              <p:cNvSpPr/>
              <p:nvPr/>
            </p:nvSpPr>
            <p:spPr bwMode="auto">
              <a:xfrm>
                <a:off x="0" y="4248149"/>
                <a:ext cx="668699" cy="2590799"/>
              </a:xfrm>
              <a:prstGeom prst="round1Rect">
                <a:avLst>
                  <a:gd name="adj" fmla="val 50000"/>
                </a:avLst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34530740" name="Right Triangle 134530739"/>
            <p:cNvSpPr/>
            <p:nvPr/>
          </p:nvSpPr>
          <p:spPr bwMode="auto">
            <a:xfrm>
              <a:off x="3945299" y="2095499"/>
              <a:ext cx="1638299" cy="4743449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9716748" name="Flowchart: Process 889716747"/>
          <p:cNvSpPr/>
          <p:nvPr/>
        </p:nvSpPr>
        <p:spPr bwMode="auto">
          <a:xfrm>
            <a:off x="0" y="0"/>
            <a:ext cx="12193200" cy="144000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77723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r">
              <a:defRPr/>
            </a:pPr>
            <a:r>
              <a:rPr lang="ar-EG" sz="4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عنوان الشريحة</a:t>
            </a:r>
            <a:endParaRPr/>
          </a:p>
        </p:txBody>
      </p:sp>
      <p:sp>
        <p:nvSpPr>
          <p:cNvPr id="1421774202" name="Объект 2"/>
          <p:cNvSpPr>
            <a:spLocks noGrp="1"/>
          </p:cNvSpPr>
          <p:nvPr>
            <p:ph sz="half" idx="1"/>
          </p:nvPr>
        </p:nvSpPr>
        <p:spPr bwMode="auto">
          <a:xfrm>
            <a:off x="838198" y="4190999"/>
            <a:ext cx="5050199" cy="1985962"/>
          </a:xfrm>
        </p:spPr>
        <p:txBody>
          <a:bodyPr/>
          <a:lstStyle/>
          <a:p>
            <a:pPr marL="0" indent="0" algn="r">
              <a:buFont typeface="Arial"/>
              <a:buNone/>
              <a:defRPr/>
            </a:pPr>
            <a:r>
              <a:rPr lang="ar-EG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يتم كتابة المحتوى الخاص بك هنا، أو بعد نسخ النص الخاص بك، قم بلصقه في هذا المربع واختر "لصق كنص".</a:t>
            </a:r>
            <a:endParaRPr sz="2600"/>
          </a:p>
        </p:txBody>
      </p:sp>
      <p:sp>
        <p:nvSpPr>
          <p:cNvPr id="128758227" name="Объект 3"/>
          <p:cNvSpPr>
            <a:spLocks noGrp="1"/>
          </p:cNvSpPr>
          <p:nvPr>
            <p:ph sz="half" idx="2"/>
          </p:nvPr>
        </p:nvSpPr>
        <p:spPr bwMode="auto">
          <a:xfrm>
            <a:off x="6345599" y="1825624"/>
            <a:ext cx="5008199" cy="4351338"/>
          </a:xfrm>
        </p:spPr>
        <p:txBody>
          <a:bodyPr/>
          <a:lstStyle/>
          <a:p>
            <a:pPr marL="0" indent="0" algn="r">
              <a:buFont typeface="Arial"/>
              <a:buNone/>
              <a:defRPr/>
            </a:pPr>
            <a:r>
              <a:rPr lang="ar-EG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يتم كتابة المحتوى الخاص بك هنا، أو بعد نسخ النص الخاص بك، قم بلصقه في هذا المربع واختر "لصق كنص".</a:t>
            </a:r>
            <a:endParaRPr sz="2600"/>
          </a:p>
        </p:txBody>
      </p:sp>
      <p:grpSp>
        <p:nvGrpSpPr>
          <p:cNvPr id="51210451" name="Group 51210450"/>
          <p:cNvGrpSpPr/>
          <p:nvPr/>
        </p:nvGrpSpPr>
        <p:grpSpPr bwMode="auto">
          <a:xfrm>
            <a:off x="838198" y="720000"/>
            <a:ext cx="5050199" cy="2956649"/>
            <a:chOff x="0" y="0"/>
            <a:chExt cx="5050199" cy="2956649"/>
          </a:xfrm>
        </p:grpSpPr>
        <p:sp>
          <p:nvSpPr>
            <p:cNvPr id="1644792307" name="Flowchart: Process 1644792306"/>
            <p:cNvSpPr/>
            <p:nvPr/>
          </p:nvSpPr>
          <p:spPr bwMode="auto">
            <a:xfrm>
              <a:off x="0" y="0"/>
              <a:ext cx="5050199" cy="2956649"/>
            </a:xfrm>
            <a:prstGeom prst="flowChartProcess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61219166" name="Action Button: Video 761219165"/>
            <p:cNvSpPr/>
            <p:nvPr/>
          </p:nvSpPr>
          <p:spPr bwMode="auto">
            <a:xfrm>
              <a:off x="2067899" y="1021124"/>
              <a:ext cx="914399" cy="914400"/>
            </a:xfrm>
            <a:prstGeom prst="actionButtonMovi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96610283" name="Cube 896610282"/>
          <p:cNvSpPr/>
          <p:nvPr/>
        </p:nvSpPr>
        <p:spPr bwMode="auto">
          <a:xfrm>
            <a:off x="9696449" y="4610099"/>
            <a:ext cx="1657350" cy="1752599"/>
          </a:xfrm>
          <a:prstGeom prst="cube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122141" name="Cylinder 695122140"/>
          <p:cNvSpPr/>
          <p:nvPr/>
        </p:nvSpPr>
        <p:spPr bwMode="auto">
          <a:xfrm>
            <a:off x="8117249" y="3905249"/>
            <a:ext cx="1028700" cy="2457450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4332285" name="Title 1"/>
          <p:cNvSpPr>
            <a:spLocks noGrp="1"/>
          </p:cNvSpPr>
          <p:nvPr>
            <p:ph type="ctrTitle"/>
          </p:nvPr>
        </p:nvSpPr>
        <p:spPr bwMode="auto">
          <a:xfrm>
            <a:off x="698549" y="1123200"/>
            <a:ext cx="6447556" cy="2387599"/>
          </a:xfrm>
        </p:spPr>
        <p:txBody>
          <a:bodyPr/>
          <a:lstStyle/>
          <a:p>
            <a:pPr algn="r">
              <a:defRPr/>
            </a:pPr>
            <a:r>
              <a:rPr lang="ar-EG" sz="9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عنوان الشريحة</a:t>
            </a:r>
            <a:r>
              <a:rPr lang="ru-RU" sz="6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304776620" name="Subtitle 2"/>
          <p:cNvSpPr>
            <a:spLocks noGrp="1"/>
          </p:cNvSpPr>
          <p:nvPr>
            <p:ph type="subTitle" idx="1"/>
          </p:nvPr>
        </p:nvSpPr>
        <p:spPr bwMode="auto">
          <a:xfrm>
            <a:off x="698549" y="3603600"/>
            <a:ext cx="6447556" cy="16557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algn="r">
              <a:defRPr/>
            </a:pPr>
            <a:r>
              <a:rPr lang="ar-LB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ا</a:t>
            </a:r>
            <a:r>
              <a:rPr lang="ar-EG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لفصل الثاني</a:t>
            </a:r>
            <a:endParaRPr>
              <a:solidFill>
                <a:schemeClr val="tx1"/>
              </a:solidFill>
            </a:endParaRPr>
          </a:p>
        </p:txBody>
      </p:sp>
      <p:grpSp>
        <p:nvGrpSpPr>
          <p:cNvPr id="1232013044" name="Group 1232013043"/>
          <p:cNvGrpSpPr/>
          <p:nvPr/>
        </p:nvGrpSpPr>
        <p:grpSpPr bwMode="auto">
          <a:xfrm>
            <a:off x="7104099" y="1003572"/>
            <a:ext cx="5079999" cy="5855229"/>
            <a:chOff x="0" y="0"/>
            <a:chExt cx="5079999" cy="5855229"/>
          </a:xfrm>
        </p:grpSpPr>
        <p:grpSp>
          <p:nvGrpSpPr>
            <p:cNvPr id="1170664950" name="Group 1170664949"/>
            <p:cNvGrpSpPr/>
            <p:nvPr/>
          </p:nvGrpSpPr>
          <p:grpSpPr bwMode="auto">
            <a:xfrm>
              <a:off x="0" y="0"/>
              <a:ext cx="5079999" cy="5855229"/>
              <a:chOff x="0" y="0"/>
              <a:chExt cx="5079999" cy="5855229"/>
            </a:xfrm>
          </p:grpSpPr>
          <p:sp>
            <p:nvSpPr>
              <p:cNvPr id="1867099401" name="Flowchart: Delay 1867099400"/>
              <p:cNvSpPr/>
              <p:nvPr/>
            </p:nvSpPr>
            <p:spPr bwMode="auto">
              <a:xfrm rot="16199969">
                <a:off x="539479" y="66145"/>
                <a:ext cx="4034895" cy="3902604"/>
              </a:xfrm>
              <a:prstGeom prst="flowChartDelay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/>
              </a:p>
            </p:txBody>
          </p:sp>
          <p:sp>
            <p:nvSpPr>
              <p:cNvPr id="213483443" name="Rectangle 213483442"/>
              <p:cNvSpPr/>
              <p:nvPr/>
            </p:nvSpPr>
            <p:spPr bwMode="auto">
              <a:xfrm>
                <a:off x="605624" y="3036282"/>
                <a:ext cx="3902874" cy="258875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98227188" name="Trapezoid 2098227187"/>
              <p:cNvSpPr/>
              <p:nvPr/>
            </p:nvSpPr>
            <p:spPr bwMode="auto">
              <a:xfrm>
                <a:off x="0" y="5394854"/>
                <a:ext cx="5079999" cy="460374"/>
              </a:xfrm>
              <a:prstGeom prst="trapezoid">
                <a:avLst>
                  <a:gd name="adj" fmla="val 134482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2143828398" name="Oval 2143828397"/>
            <p:cNvSpPr/>
            <p:nvPr/>
          </p:nvSpPr>
          <p:spPr bwMode="auto">
            <a:xfrm>
              <a:off x="2735520" y="793749"/>
              <a:ext cx="621770" cy="62177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13998122" name="Rectangle 2113998121"/>
            <p:cNvSpPr/>
            <p:nvPr/>
          </p:nvSpPr>
          <p:spPr bwMode="auto">
            <a:xfrm>
              <a:off x="1954999" y="2559944"/>
              <a:ext cx="2553229" cy="2032149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15476789" name="Freeform: Shape 1215476788"/>
            <p:cNvSpPr/>
            <p:nvPr/>
          </p:nvSpPr>
          <p:spPr bwMode="auto">
            <a:xfrm rot="5399976">
              <a:off x="1238726" y="3273895"/>
              <a:ext cx="2034472" cy="601926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0" y="27974"/>
                  </a:moveTo>
                  <a:lnTo>
                    <a:pt x="43200" y="0"/>
                  </a:lnTo>
                  <a:lnTo>
                    <a:pt x="43200" y="43200"/>
                  </a:lnTo>
                  <a:lnTo>
                    <a:pt x="49" y="43200"/>
                  </a:lnTo>
                  <a:lnTo>
                    <a:pt x="0" y="2797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  <p:sp>
          <p:nvSpPr>
            <p:cNvPr id="1076547680" name="Freeform: Shape 1076547679"/>
            <p:cNvSpPr/>
            <p:nvPr/>
          </p:nvSpPr>
          <p:spPr bwMode="auto">
            <a:xfrm rot="5399976">
              <a:off x="-491933" y="2518808"/>
              <a:ext cx="3544706" cy="1368276"/>
            </a:xfrm>
            <a:custGeom>
              <a:avLst>
                <a:gd name="adj" fmla="val 27731"/>
              </a:avLst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7676" y="43200"/>
                  </a:moveTo>
                  <a:cubicBezTo>
                    <a:pt x="6714" y="43047"/>
                    <a:pt x="6163" y="42972"/>
                    <a:pt x="5003" y="42672"/>
                  </a:cubicBezTo>
                  <a:cubicBezTo>
                    <a:pt x="3941" y="42393"/>
                    <a:pt x="2334" y="41769"/>
                    <a:pt x="1723" y="41318"/>
                  </a:cubicBezTo>
                  <a:cubicBezTo>
                    <a:pt x="388" y="40646"/>
                    <a:pt x="-12" y="40115"/>
                    <a:pt x="12" y="39965"/>
                  </a:cubicBezTo>
                  <a:cubicBezTo>
                    <a:pt x="3524" y="27184"/>
                    <a:pt x="7317" y="13114"/>
                    <a:pt x="10575" y="47"/>
                  </a:cubicBezTo>
                  <a:lnTo>
                    <a:pt x="38489" y="0"/>
                  </a:lnTo>
                  <a:lnTo>
                    <a:pt x="43200" y="42902"/>
                  </a:lnTo>
                  <a:lnTo>
                    <a:pt x="7676" y="4320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2944030" name="Rectangle 1212944029"/>
          <p:cNvSpPr/>
          <p:nvPr/>
        </p:nvSpPr>
        <p:spPr bwMode="auto">
          <a:xfrm>
            <a:off x="1949" y="-38099"/>
            <a:ext cx="12211049" cy="30670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5172063" name="Заголовок 1"/>
          <p:cNvSpPr>
            <a:spLocks noGrp="1"/>
          </p:cNvSpPr>
          <p:nvPr>
            <p:ph type="title"/>
          </p:nvPr>
        </p:nvSpPr>
        <p:spPr bwMode="auto">
          <a:xfrm>
            <a:off x="6088443" y="365124"/>
            <a:ext cx="5265355" cy="1325562"/>
          </a:xfrm>
        </p:spPr>
        <p:txBody>
          <a:bodyPr/>
          <a:lstStyle/>
          <a:p>
            <a:pPr algn="r">
              <a:defRPr/>
            </a:pPr>
            <a:r>
              <a:rPr lang="ar-EG" sz="4400" b="1" i="0" u="none" strike="noStrike" cap="none" spc="0">
                <a:solidFill>
                  <a:schemeClr val="accent6">
                    <a:lumMod val="20000"/>
                    <a:lumOff val="80000"/>
                  </a:schemeClr>
                </a:solidFill>
                <a:latin typeface="Arial"/>
                <a:ea typeface="Arial"/>
                <a:cs typeface="Arial"/>
              </a:rPr>
              <a:t>عنوان الشريحة</a:t>
            </a:r>
            <a:endParaRPr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19017194" name="Group 119017193"/>
          <p:cNvGrpSpPr/>
          <p:nvPr/>
        </p:nvGrpSpPr>
        <p:grpSpPr bwMode="auto">
          <a:xfrm>
            <a:off x="951957" y="365124"/>
            <a:ext cx="426117" cy="1047748"/>
            <a:chOff x="0" y="0"/>
            <a:chExt cx="426117" cy="1047748"/>
          </a:xfrm>
        </p:grpSpPr>
        <p:sp>
          <p:nvSpPr>
            <p:cNvPr id="657886591" name="Freeform: Shape 657886590"/>
            <p:cNvSpPr/>
            <p:nvPr/>
          </p:nvSpPr>
          <p:spPr bwMode="auto">
            <a:xfrm>
              <a:off x="0" y="0"/>
              <a:ext cx="426117" cy="1047748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0" y="0"/>
                  </a:moveTo>
                  <a:lnTo>
                    <a:pt x="43199" y="2656"/>
                  </a:lnTo>
                  <a:lnTo>
                    <a:pt x="43200" y="41103"/>
                  </a:lnTo>
                  <a:lnTo>
                    <a:pt x="0" y="4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52282026" name="Freeform: Shape 1652282025"/>
            <p:cNvSpPr/>
            <p:nvPr/>
          </p:nvSpPr>
          <p:spPr bwMode="auto">
            <a:xfrm flipH="1">
              <a:off x="270709" y="67174"/>
              <a:ext cx="155406" cy="934738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0" y="0"/>
                  </a:moveTo>
                  <a:lnTo>
                    <a:pt x="43199" y="2656"/>
                  </a:lnTo>
                  <a:lnTo>
                    <a:pt x="43200" y="41103"/>
                  </a:lnTo>
                  <a:lnTo>
                    <a:pt x="0" y="4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</p:grpSp>
      <p:grpSp>
        <p:nvGrpSpPr>
          <p:cNvPr id="1516166225" name="Group 1516166224"/>
          <p:cNvGrpSpPr/>
          <p:nvPr/>
        </p:nvGrpSpPr>
        <p:grpSpPr bwMode="auto">
          <a:xfrm>
            <a:off x="2647949" y="365124"/>
            <a:ext cx="426117" cy="1047748"/>
            <a:chOff x="0" y="0"/>
            <a:chExt cx="426117" cy="1047748"/>
          </a:xfrm>
        </p:grpSpPr>
        <p:sp>
          <p:nvSpPr>
            <p:cNvPr id="1613562178" name="Freeform: Shape 1613562177"/>
            <p:cNvSpPr/>
            <p:nvPr/>
          </p:nvSpPr>
          <p:spPr bwMode="auto">
            <a:xfrm>
              <a:off x="0" y="0"/>
              <a:ext cx="426117" cy="1047748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0" y="0"/>
                  </a:moveTo>
                  <a:lnTo>
                    <a:pt x="43199" y="2656"/>
                  </a:lnTo>
                  <a:lnTo>
                    <a:pt x="43200" y="41103"/>
                  </a:lnTo>
                  <a:lnTo>
                    <a:pt x="0" y="4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9989413" name="Freeform: Shape 289989412"/>
            <p:cNvSpPr/>
            <p:nvPr/>
          </p:nvSpPr>
          <p:spPr bwMode="auto">
            <a:xfrm flipH="1">
              <a:off x="270709" y="67174"/>
              <a:ext cx="155406" cy="934738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0" y="0"/>
                  </a:moveTo>
                  <a:lnTo>
                    <a:pt x="43199" y="2656"/>
                  </a:lnTo>
                  <a:lnTo>
                    <a:pt x="43200" y="41103"/>
                  </a:lnTo>
                  <a:lnTo>
                    <a:pt x="0" y="4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/>
            </a:p>
          </p:txBody>
        </p:sp>
      </p:grpSp>
      <p:sp>
        <p:nvSpPr>
          <p:cNvPr id="304141123" name="Объект 3"/>
          <p:cNvSpPr>
            <a:spLocks noGrp="1"/>
          </p:cNvSpPr>
          <p:nvPr/>
        </p:nvSpPr>
        <p:spPr bwMode="auto">
          <a:xfrm>
            <a:off x="7623591" y="4686300"/>
            <a:ext cx="2528891" cy="171449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  <a:defRPr/>
            </a:pPr>
            <a:r>
              <a:rPr lang="ar-EG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يتم كتابة المحتوى الخاص بك هنا، أو بعد نسخ النص الخاص بك، قم بلصقه في هذا المربع واختر "لصق </a:t>
            </a:r>
            <a:r>
              <a:rPr lang="ar-LB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كنص".</a:t>
            </a:r>
            <a:endParaRPr sz="2000"/>
          </a:p>
        </p:txBody>
      </p:sp>
      <p:sp>
        <p:nvSpPr>
          <p:cNvPr id="1529153494" name="Объект 3"/>
          <p:cNvSpPr>
            <a:spLocks noGrp="1"/>
          </p:cNvSpPr>
          <p:nvPr/>
        </p:nvSpPr>
        <p:spPr bwMode="auto">
          <a:xfrm>
            <a:off x="4843029" y="4781549"/>
            <a:ext cx="2528889" cy="171449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  <a:defRPr/>
            </a:pPr>
            <a:r>
              <a:rPr lang="ar-EG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يتم كتابة المحتوى الخاص بك هنا، أو بعد نسخ النص الخاص بك، قم بلصقه في هذا المربع واختر "لصق كنص".</a:t>
            </a:r>
            <a:endParaRPr sz="2000"/>
          </a:p>
        </p:txBody>
      </p:sp>
      <p:sp>
        <p:nvSpPr>
          <p:cNvPr id="781663317" name="Объект 3"/>
          <p:cNvSpPr>
            <a:spLocks noGrp="1"/>
          </p:cNvSpPr>
          <p:nvPr/>
        </p:nvSpPr>
        <p:spPr bwMode="auto">
          <a:xfrm>
            <a:off x="2024406" y="4781549"/>
            <a:ext cx="2528889" cy="171449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  <a:defRPr/>
            </a:pPr>
            <a:r>
              <a:rPr lang="ar-EG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يتم كتابة المحتوى الخاص بك هنا، أو بعد نسخ النص الخاص بك، قم بلصقه في هذا المربع واختر "لصق كن</a:t>
            </a:r>
            <a:r>
              <a:rPr lang="ar-LB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ص".</a:t>
            </a:r>
            <a:endParaRPr sz="2000"/>
          </a:p>
        </p:txBody>
      </p:sp>
      <p:sp>
        <p:nvSpPr>
          <p:cNvPr id="2" name="Oval 1"/>
          <p:cNvSpPr/>
          <p:nvPr/>
        </p:nvSpPr>
        <p:spPr bwMode="auto">
          <a:xfrm>
            <a:off x="1937728" y="1693600"/>
            <a:ext cx="2708770" cy="2709271"/>
          </a:xfrm>
          <a:prstGeom prst="ellipse">
            <a:avLst/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</p:sp>
      <p:sp>
        <p:nvSpPr>
          <p:cNvPr id="3" name="Oval 2"/>
          <p:cNvSpPr/>
          <p:nvPr/>
        </p:nvSpPr>
        <p:spPr bwMode="auto">
          <a:xfrm>
            <a:off x="2024406" y="1783925"/>
            <a:ext cx="2528891" cy="2528622"/>
          </a:xfrm>
          <a:prstGeom prst="ellipse">
            <a:avLst/>
          </a:prstGeom>
          <a:solidFill>
            <a:schemeClr val="bg1">
              <a:alpha val="99999"/>
            </a:schemeClr>
          </a:solidFill>
          <a:ln w="12700" cap="flat" cmpd="sng" algn="ctr"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/>
        </p:style>
        <p:txBody>
          <a:bodyPr spcFirstLastPara="0" vertOverflow="overflow" horzOverflow="overflow" vert="horz" wrap="square" lIns="81279" tIns="81279" rIns="81279" bIns="81279" numCol="1" spcCol="1268" rtlCol="0" fromWordArt="0" anchor="ctr" anchorCtr="0" forceAA="0" compatLnSpc="0">
            <a:noAutofit/>
          </a:bodyPr>
          <a:lstStyle/>
          <a:p>
            <a:pPr marL="0" lvl="0" indent="0" algn="ctr" defTabSz="23113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ar-EG" sz="4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النص</a:t>
            </a:r>
            <a:endParaRPr sz="6400"/>
          </a:p>
        </p:txBody>
      </p:sp>
      <p:sp>
        <p:nvSpPr>
          <p:cNvPr id="4" name="Teardrop 3"/>
          <p:cNvSpPr/>
          <p:nvPr/>
        </p:nvSpPr>
        <p:spPr bwMode="auto">
          <a:xfrm rot="13512372">
            <a:off x="4740584" y="1697351"/>
            <a:ext cx="2702245" cy="2702245"/>
          </a:xfrm>
          <a:prstGeom prst="teardrop">
            <a:avLst>
              <a:gd name="adj" fmla="val 1000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</p:sp>
      <p:sp>
        <p:nvSpPr>
          <p:cNvPr id="5" name="Oval 4"/>
          <p:cNvSpPr/>
          <p:nvPr/>
        </p:nvSpPr>
        <p:spPr bwMode="auto">
          <a:xfrm>
            <a:off x="4823998" y="1783925"/>
            <a:ext cx="2528891" cy="2528622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  <a:alphaOff val="0"/>
              <a:alpha val="99999"/>
            </a:schemeClr>
          </a:solidFill>
          <a:ln w="12700" cap="flat" cmpd="sng" algn="ctr"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/>
        </p:style>
        <p:txBody>
          <a:bodyPr spcFirstLastPara="0" vertOverflow="overflow" horzOverflow="overflow" vert="horz" wrap="square" lIns="81279" tIns="81279" rIns="81279" bIns="81279" numCol="1" spcCol="1268" rtlCol="0" fromWordArt="0" anchor="ctr" anchorCtr="0" forceAA="0" compatLnSpc="0">
            <a:noAutofit/>
          </a:bodyPr>
          <a:lstStyle/>
          <a:p>
            <a:pPr marL="0" lvl="0" indent="0" algn="ctr" defTabSz="23113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ar-EG" sz="4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النص</a:t>
            </a:r>
            <a:endParaRPr sz="6400"/>
          </a:p>
        </p:txBody>
      </p:sp>
      <p:sp>
        <p:nvSpPr>
          <p:cNvPr id="6" name="Teardrop 5"/>
          <p:cNvSpPr/>
          <p:nvPr/>
        </p:nvSpPr>
        <p:spPr bwMode="auto">
          <a:xfrm rot="13489408">
            <a:off x="7540176" y="1697351"/>
            <a:ext cx="2702245" cy="2702245"/>
          </a:xfrm>
          <a:prstGeom prst="teardrop">
            <a:avLst>
              <a:gd name="adj" fmla="val 100000"/>
            </a:avLst>
          </a:prstGeom>
          <a:solidFill>
            <a:schemeClr val="accent1">
              <a:hueOff val="0"/>
              <a:satOff val="0"/>
              <a:lumOff val="0"/>
              <a:alphaOff val="0"/>
            </a:schemeClr>
          </a:solidFill>
          <a:ln w="12700" cap="flat" cmpd="sng" algn="ctr">
            <a:solidFill>
              <a:schemeClr val="l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>
            <a:schemeClr val="lt1"/>
          </a:fontRef>
        </p:style>
      </p:sp>
      <p:sp>
        <p:nvSpPr>
          <p:cNvPr id="7" name="Oval 6"/>
          <p:cNvSpPr/>
          <p:nvPr/>
        </p:nvSpPr>
        <p:spPr bwMode="auto">
          <a:xfrm>
            <a:off x="7623591" y="1783925"/>
            <a:ext cx="2528891" cy="2528622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  <a:alphaOff val="0"/>
              <a:alpha val="99999"/>
            </a:schemeClr>
          </a:solidFill>
          <a:ln w="12700" cap="flat" cmpd="sng" algn="ctr"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/>
        </p:style>
        <p:txBody>
          <a:bodyPr spcFirstLastPara="0" vertOverflow="overflow" horzOverflow="overflow" vert="horz" wrap="square" lIns="81279" tIns="81279" rIns="81279" bIns="81279" numCol="1" spcCol="1268" rtlCol="0" fromWordArt="0" anchor="ctr" anchorCtr="0" forceAA="0" compatLnSpc="0">
            <a:noAutofit/>
          </a:bodyPr>
          <a:lstStyle/>
          <a:p>
            <a:pPr marL="0" lvl="0" indent="0" algn="ctr" defTabSz="231139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ar-EG" sz="4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النص</a:t>
            </a:r>
            <a:endParaRPr sz="6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accent1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7979231" name="Flowchart: Process 1827979230"/>
          <p:cNvSpPr/>
          <p:nvPr/>
        </p:nvSpPr>
        <p:spPr bwMode="auto">
          <a:xfrm>
            <a:off x="0" y="0"/>
            <a:ext cx="12193200" cy="1440000"/>
          </a:xfrm>
          <a:prstGeom prst="flowChart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550276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r">
              <a:defRPr/>
            </a:pPr>
            <a:r>
              <a:rPr lang="ar-EG" sz="4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عنوان الشريحة</a:t>
            </a:r>
            <a:endParaRPr/>
          </a:p>
        </p:txBody>
      </p:sp>
      <p:graphicFrame>
        <p:nvGraphicFramePr>
          <p:cNvPr id="1223108783" name="Chart 1223108782"/>
          <p:cNvGraphicFramePr>
            <a:graphicFrameLocks xmlns:a="http://schemas.openxmlformats.org/drawingml/2006/main"/>
          </p:cNvGraphicFramePr>
          <p:nvPr/>
        </p:nvGraphicFramePr>
        <p:xfrm>
          <a:off x="687749" y="932656"/>
          <a:ext cx="5924549" cy="5380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64989878" name="Chart 1064989877"/>
          <p:cNvGraphicFramePr>
            <a:graphicFrameLocks xmlns:a="http://schemas.openxmlformats.org/drawingml/2006/main"/>
          </p:cNvGraphicFramePr>
          <p:nvPr/>
        </p:nvGraphicFramePr>
        <p:xfrm>
          <a:off x="6955199" y="1904999"/>
          <a:ext cx="4819649" cy="4408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4110515" name="Flowchart: Process 1434110514"/>
          <p:cNvSpPr/>
          <p:nvPr/>
        </p:nvSpPr>
        <p:spPr bwMode="auto">
          <a:xfrm>
            <a:off x="0" y="0"/>
            <a:ext cx="12193200" cy="144000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9557920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6943135" cy="1325562"/>
          </a:xfrm>
        </p:spPr>
        <p:txBody>
          <a:bodyPr/>
          <a:lstStyle/>
          <a:p>
            <a:pPr algn="r">
              <a:defRPr/>
            </a:pPr>
            <a:r>
              <a:rPr lang="ar-EG" sz="4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عنوان الشريحة</a:t>
            </a:r>
            <a:endParaRPr/>
          </a:p>
        </p:txBody>
      </p:sp>
      <p:graphicFrame>
        <p:nvGraphicFramePr>
          <p:cNvPr id="1134194866" name="Diagram 1134194865"/>
          <p:cNvGraphicFramePr>
            <a:graphicFrameLocks xmlns:a="http://schemas.openxmlformats.org/drawingml/2006/main"/>
          </p:cNvGraphicFramePr>
          <p:nvPr/>
        </p:nvGraphicFramePr>
        <p:xfrm>
          <a:off x="5785575" y="992262"/>
          <a:ext cx="8001000" cy="5334000"/>
          <a:chOff x="0" y="0"/>
          <a:chExt cx="8001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6" r:qs="rId7" r:cs="rId5"/>
          </a:graphicData>
        </a:graphic>
      </p:graphicFrame>
      <p:sp>
        <p:nvSpPr>
          <p:cNvPr id="71013444" name="Объект 3"/>
          <p:cNvSpPr>
            <a:spLocks noGrp="1"/>
          </p:cNvSpPr>
          <p:nvPr/>
        </p:nvSpPr>
        <p:spPr bwMode="auto">
          <a:xfrm>
            <a:off x="857258" y="1939924"/>
            <a:ext cx="6924076" cy="1203324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  <a:defRPr/>
            </a:pPr>
            <a:r>
              <a:rPr lang="ar-EG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يتم كتابة المحتوى الخاص بك هنا، أو بعد نسخ النص الخاص بك، قم بلصقه في هذا المربع واختر "لصق كنص".</a:t>
            </a:r>
            <a:endParaRPr sz="2200"/>
          </a:p>
        </p:txBody>
      </p:sp>
      <p:sp>
        <p:nvSpPr>
          <p:cNvPr id="539267537" name="Объект 3"/>
          <p:cNvSpPr>
            <a:spLocks noGrp="1"/>
          </p:cNvSpPr>
          <p:nvPr/>
        </p:nvSpPr>
        <p:spPr bwMode="auto">
          <a:xfrm>
            <a:off x="857258" y="3443630"/>
            <a:ext cx="6924075" cy="1203323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  <a:defRPr/>
            </a:pPr>
            <a:r>
              <a:rPr lang="ar-EG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يتم كتابة المحتوى الخاص بك هنا، أو بعد نسخ النص الخاص بك، قم بلصقه في هذا المربع واختر "لصق كنص".</a:t>
            </a:r>
            <a:endParaRPr sz="2200"/>
          </a:p>
        </p:txBody>
      </p:sp>
      <p:sp>
        <p:nvSpPr>
          <p:cNvPr id="1286854560" name="Объект 3"/>
          <p:cNvSpPr>
            <a:spLocks noGrp="1"/>
          </p:cNvSpPr>
          <p:nvPr/>
        </p:nvSpPr>
        <p:spPr bwMode="auto">
          <a:xfrm>
            <a:off x="857258" y="4947335"/>
            <a:ext cx="6924075" cy="1203323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  <a:defRPr/>
            </a:pPr>
            <a:r>
              <a:rPr lang="ar-EG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يتم كتابة المحتوى الخاص بك هنا، أو بعد نسخ النص الخاص بك، قم بلصقه في هذا المربع واختر "لصق كنص".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w Office">
        <a:dk1>
          <a:sysClr val="windowText" lastClr="000000"/>
        </a:dk1>
        <a:lt1>
          <a:sysClr val="window" lastClr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عنوان الشريحة </dc:title>
  <dc:subject/>
  <dc:creator>FFF 2</dc:creator>
  <cp:keywords/>
  <dc:description/>
  <dc:identifier/>
  <dc:language/>
  <cp:lastModifiedBy>Moncif Meftah</cp:lastModifiedBy>
  <cp:revision>9</cp:revision>
  <dcterms:modified xsi:type="dcterms:W3CDTF">2024-10-01T18:01:46Z</dcterms:modified>
  <cp:category/>
  <cp:contentStatus/>
  <cp:version/>
</cp:coreProperties>
</file>