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6650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626427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94611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E114E5-64DB-2ECE-313E-48202A2D8CBF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6588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13628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60460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703BC5-4CD2-7612-E6B1-3C58849CF13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4435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83070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5361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08B458-69F7-CFD8-B774-6508C8699D6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441422" name=""/>
          <p:cNvSpPr/>
          <p:nvPr/>
        </p:nvSpPr>
        <p:spPr bwMode="auto">
          <a:xfrm flipH="0" flipV="0">
            <a:off x="483052" y="1258659"/>
            <a:ext cx="11225891" cy="43406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6659655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1037082" y="2526896"/>
            <a:ext cx="1012539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en-US" sz="80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نموذج </a:t>
            </a:r>
            <a:r>
              <a:rPr lang="en-US" sz="80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جدول الأعمال</a:t>
            </a:r>
            <a:endParaRPr sz="8000" b="1">
              <a:solidFill>
                <a:schemeClr val="accent5"/>
              </a:solidFill>
              <a:latin typeface="Arial Black"/>
              <a:cs typeface="Arial Black"/>
            </a:endParaRPr>
          </a:p>
        </p:txBody>
      </p:sp>
      <p:sp>
        <p:nvSpPr>
          <p:cNvPr id="543286696" name="Subtitle 2"/>
          <p:cNvSpPr>
            <a:spLocks noGrp="1"/>
          </p:cNvSpPr>
          <p:nvPr>
            <p:ph type="subTitle" idx="1"/>
          </p:nvPr>
        </p:nvSpPr>
        <p:spPr bwMode="auto">
          <a:xfrm rot="0" flipH="0" flipV="0">
            <a:off x="1520218" y="4011434"/>
            <a:ext cx="9159478" cy="420983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العنوان الفرعي</a:t>
            </a:r>
            <a:endParaRPr b="0">
              <a:solidFill>
                <a:schemeClr val="tx1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7550104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4" y="365123"/>
            <a:ext cx="10515600" cy="1325561"/>
          </a:xfrm>
        </p:spPr>
        <p:txBody>
          <a:bodyPr/>
          <a:lstStyle/>
          <a:p>
            <a:pPr algn="r">
              <a:defRPr/>
            </a:pPr>
            <a:r>
              <a:rPr b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نموذج </a:t>
            </a:r>
            <a:r>
              <a:rPr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جدول الأعمال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457057143" name=""/>
          <p:cNvGrpSpPr/>
          <p:nvPr/>
        </p:nvGrpSpPr>
        <p:grpSpPr bwMode="auto">
          <a:xfrm>
            <a:off x="307518" y="1911849"/>
            <a:ext cx="3636535" cy="1646461"/>
            <a:chOff x="0" y="0"/>
            <a:chExt cx="3636535" cy="1646461"/>
          </a:xfrm>
        </p:grpSpPr>
        <p:sp>
          <p:nvSpPr>
            <p:cNvPr id="1849055140" name=""/>
            <p:cNvSpPr/>
            <p:nvPr/>
          </p:nvSpPr>
          <p:spPr bwMode="auto">
            <a:xfrm flipH="0" flipV="0">
              <a:off x="0" y="0"/>
              <a:ext cx="2911927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>
                <a:defRPr/>
              </a:pPr>
              <a:r>
                <a:rPr b="1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جدول الأعمال ١</a:t>
              </a:r>
              <a:endParaRPr>
                <a:solidFill>
                  <a:schemeClr val="tx1"/>
                </a:solidFill>
              </a:endParaRPr>
            </a:p>
            <a:p>
              <a:pPr marL="252000" algn="r">
                <a:spcBef>
                  <a:spcPts val="282"/>
                </a:spcBef>
                <a:defRPr/>
              </a:pPr>
              <a:r>
                <a:rPr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المتحدث ١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42431322" name=""/>
            <p:cNvSpPr txBox="1"/>
            <p:nvPr/>
          </p:nvSpPr>
          <p:spPr bwMode="auto">
            <a:xfrm flipH="0" flipV="0">
              <a:off x="2769932" y="30661"/>
              <a:ext cx="866602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0000" b="0" i="0" u="none" strike="noStrike" cap="none" spc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٣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26425194" name=""/>
          <p:cNvGrpSpPr/>
          <p:nvPr/>
        </p:nvGrpSpPr>
        <p:grpSpPr bwMode="auto">
          <a:xfrm>
            <a:off x="4125683" y="1840408"/>
            <a:ext cx="3585146" cy="1650276"/>
            <a:chOff x="0" y="0"/>
            <a:chExt cx="3585146" cy="1650276"/>
          </a:xfrm>
        </p:grpSpPr>
        <p:sp>
          <p:nvSpPr>
            <p:cNvPr id="1047818930" name=""/>
            <p:cNvSpPr/>
            <p:nvPr/>
          </p:nvSpPr>
          <p:spPr bwMode="auto">
            <a:xfrm flipH="0" flipV="0">
              <a:off x="0" y="3813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>
                <a:defRPr/>
              </a:pPr>
              <a:r>
                <a:rPr b="1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جدوا الأعمال ٢</a:t>
              </a:r>
              <a:endParaRPr>
                <a:solidFill>
                  <a:schemeClr val="tx1"/>
                </a:solidFill>
              </a:endParaRPr>
            </a:p>
            <a:p>
              <a:pPr marL="252000" algn="r">
                <a:spcBef>
                  <a:spcPts val="281"/>
                </a:spcBef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المتحدث ٢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87558914" name=""/>
            <p:cNvSpPr txBox="1"/>
            <p:nvPr/>
          </p:nvSpPr>
          <p:spPr bwMode="auto">
            <a:xfrm flipH="0" flipV="0">
              <a:off x="2717824" y="0"/>
              <a:ext cx="86732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sz="10000" b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٢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355126224" name=""/>
          <p:cNvGrpSpPr/>
          <p:nvPr/>
        </p:nvGrpSpPr>
        <p:grpSpPr bwMode="auto">
          <a:xfrm>
            <a:off x="8011881" y="1826804"/>
            <a:ext cx="3733347" cy="1663879"/>
            <a:chOff x="0" y="0"/>
            <a:chExt cx="3733347" cy="1663879"/>
          </a:xfrm>
        </p:grpSpPr>
        <p:sp>
          <p:nvSpPr>
            <p:cNvPr id="954170088" name=""/>
            <p:cNvSpPr/>
            <p:nvPr/>
          </p:nvSpPr>
          <p:spPr bwMode="auto">
            <a:xfrm flipH="0" flipV="0">
              <a:off x="0" y="0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>
                <a:defRPr/>
              </a:pPr>
              <a:r>
                <a:rPr b="1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جدول الاعمال ٣</a:t>
              </a:r>
              <a:endParaRPr>
                <a:solidFill>
                  <a:schemeClr val="tx1"/>
                </a:solidFill>
              </a:endParaRPr>
            </a:p>
            <a:p>
              <a:pPr marL="252000" algn="r">
                <a:spcBef>
                  <a:spcPts val="281"/>
                </a:spcBef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المتحدث ٣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42251890" name=""/>
            <p:cNvSpPr txBox="1"/>
            <p:nvPr/>
          </p:nvSpPr>
          <p:spPr bwMode="auto">
            <a:xfrm flipH="0" flipV="0">
              <a:off x="2865666" y="48079"/>
              <a:ext cx="86768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0000" b="0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١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457894420" name=""/>
          <p:cNvGrpSpPr/>
          <p:nvPr/>
        </p:nvGrpSpPr>
        <p:grpSpPr bwMode="auto">
          <a:xfrm>
            <a:off x="307518" y="3867145"/>
            <a:ext cx="3585508" cy="1649916"/>
            <a:chOff x="0" y="0"/>
            <a:chExt cx="3585508" cy="1649916"/>
          </a:xfrm>
        </p:grpSpPr>
        <p:sp>
          <p:nvSpPr>
            <p:cNvPr id="764271713" name=""/>
            <p:cNvSpPr/>
            <p:nvPr/>
          </p:nvSpPr>
          <p:spPr bwMode="auto">
            <a:xfrm flipH="0" flipV="0">
              <a:off x="0" y="0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>
                <a:defRPr/>
              </a:pPr>
              <a:r>
                <a:rPr b="1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جدول الأعمال ٤</a:t>
              </a:r>
              <a:endParaRPr>
                <a:solidFill>
                  <a:schemeClr val="tx1"/>
                </a:solidFill>
              </a:endParaRPr>
            </a:p>
            <a:p>
              <a:pPr marL="252000" algn="r">
                <a:spcBef>
                  <a:spcPts val="281"/>
                </a:spcBef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المتحدث ٤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0904903" name=""/>
            <p:cNvSpPr txBox="1"/>
            <p:nvPr/>
          </p:nvSpPr>
          <p:spPr bwMode="auto">
            <a:xfrm flipH="0" flipV="0">
              <a:off x="2717826" y="34115"/>
              <a:ext cx="86768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0000" b="0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٦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802391235" name=""/>
          <p:cNvGrpSpPr/>
          <p:nvPr/>
        </p:nvGrpSpPr>
        <p:grpSpPr bwMode="auto">
          <a:xfrm>
            <a:off x="4125683" y="3884203"/>
            <a:ext cx="3694923" cy="1646461"/>
            <a:chOff x="0" y="0"/>
            <a:chExt cx="3694923" cy="1646461"/>
          </a:xfrm>
        </p:grpSpPr>
        <p:sp>
          <p:nvSpPr>
            <p:cNvPr id="197388363" name=""/>
            <p:cNvSpPr/>
            <p:nvPr/>
          </p:nvSpPr>
          <p:spPr bwMode="auto">
            <a:xfrm flipH="0" flipV="0">
              <a:off x="0" y="0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>
                <a:defRPr/>
              </a:pPr>
              <a:r>
                <a:rPr b="1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جدول الاعمال ٥</a:t>
              </a:r>
              <a:endParaRPr>
                <a:solidFill>
                  <a:schemeClr val="tx1"/>
                </a:solidFill>
              </a:endParaRPr>
            </a:p>
            <a:p>
              <a:pPr marL="252000" algn="r">
                <a:spcBef>
                  <a:spcPts val="281"/>
                </a:spcBef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المتحدث ٥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59139359" name=""/>
            <p:cNvSpPr txBox="1"/>
            <p:nvPr/>
          </p:nvSpPr>
          <p:spPr bwMode="auto">
            <a:xfrm flipH="0" flipV="0">
              <a:off x="2826881" y="17057"/>
              <a:ext cx="86804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sz="10000" b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٥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79162570" name=""/>
          <p:cNvGrpSpPr/>
          <p:nvPr/>
        </p:nvGrpSpPr>
        <p:grpSpPr bwMode="auto">
          <a:xfrm>
            <a:off x="8011881" y="3901261"/>
            <a:ext cx="3781047" cy="1646461"/>
            <a:chOff x="0" y="0"/>
            <a:chExt cx="3781047" cy="1646461"/>
          </a:xfrm>
        </p:grpSpPr>
        <p:sp>
          <p:nvSpPr>
            <p:cNvPr id="1532493370" name=""/>
            <p:cNvSpPr/>
            <p:nvPr/>
          </p:nvSpPr>
          <p:spPr bwMode="auto">
            <a:xfrm flipH="0" flipV="0">
              <a:off x="0" y="0"/>
              <a:ext cx="2911926" cy="164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r">
                <a:defRPr/>
              </a:pPr>
              <a:r>
                <a:rPr b="1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جدول الأعمال ٦</a:t>
              </a:r>
              <a:endParaRPr>
                <a:solidFill>
                  <a:schemeClr val="tx1"/>
                </a:solidFill>
              </a:endParaRPr>
            </a:p>
            <a:p>
              <a:pPr marL="252000" algn="r">
                <a:spcBef>
                  <a:spcPts val="281"/>
                </a:spcBef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أضف الوصف هنا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1131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المتحدث ٦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r">
                <a:lnSpc>
                  <a:spcPct val="100000"/>
                </a:lnSpc>
                <a:spcBef>
                  <a:spcPts val="281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٠٠:٠٠- ٠٠: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٠٠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82087138" name=""/>
            <p:cNvSpPr txBox="1"/>
            <p:nvPr/>
          </p:nvSpPr>
          <p:spPr bwMode="auto">
            <a:xfrm flipH="0" flipV="0">
              <a:off x="2911925" y="13602"/>
              <a:ext cx="869121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0000" b="0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٤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824741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4" y="365123"/>
            <a:ext cx="10515600" cy="1325561"/>
          </a:xfrm>
        </p:spPr>
        <p:txBody>
          <a:bodyPr/>
          <a:lstStyle/>
          <a:p>
            <a:pPr algn="r">
              <a:defRPr/>
            </a:pPr>
            <a:r>
              <a:rPr b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برنامج </a:t>
            </a:r>
            <a:r>
              <a:rPr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الاجتماع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30675378" name="Subtitle 2"/>
          <p:cNvSpPr>
            <a:spLocks noGrp="1"/>
          </p:cNvSpPr>
          <p:nvPr/>
        </p:nvSpPr>
        <p:spPr bwMode="auto">
          <a:xfrm rot="0" flipH="0" flipV="0">
            <a:off x="5221347" y="1482199"/>
            <a:ext cx="5578274" cy="311255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  <a:defRPr/>
            </a:pPr>
            <a:r>
              <a:rPr lang="en-US" sz="1600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العنوان الفرعي</a:t>
            </a:r>
            <a:endParaRPr sz="1600" b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471769128" name=""/>
          <p:cNvSpPr/>
          <p:nvPr/>
        </p:nvSpPr>
        <p:spPr bwMode="auto">
          <a:xfrm rot="0" flipH="0" flipV="0">
            <a:off x="559284" y="224517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43841612" name=""/>
          <p:cNvSpPr/>
          <p:nvPr/>
        </p:nvSpPr>
        <p:spPr bwMode="auto">
          <a:xfrm rot="0" flipH="0" flipV="0">
            <a:off x="1596148" y="2245177"/>
            <a:ext cx="4242706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800" b="0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المتحدث ٤</a:t>
            </a:r>
            <a:endParaRPr>
              <a:solidFill>
                <a:schemeClr val="tx1"/>
              </a:solidFill>
            </a:endParaRPr>
          </a:p>
          <a:p>
            <a:pPr algn="r">
              <a:spcBef>
                <a:spcPts val="565"/>
              </a:spcBef>
              <a:defRPr/>
            </a:pPr>
            <a:r>
              <a:rPr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51626589" name=""/>
          <p:cNvSpPr/>
          <p:nvPr/>
        </p:nvSpPr>
        <p:spPr bwMode="auto">
          <a:xfrm rot="0" flipH="0" flipV="0">
            <a:off x="559284" y="3588202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76241164" name=""/>
          <p:cNvSpPr/>
          <p:nvPr/>
        </p:nvSpPr>
        <p:spPr bwMode="auto">
          <a:xfrm rot="0" flipH="0" flipV="0">
            <a:off x="1596147" y="3588202"/>
            <a:ext cx="4242708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800" b="0" i="0" u="none" strike="noStrike" cap="none" spc="0">
                <a:solidFill>
                  <a:schemeClr val="accent4"/>
                </a:solidFill>
                <a:latin typeface="Arial Black"/>
                <a:ea typeface="Arial Black"/>
                <a:cs typeface="Arial Black"/>
              </a:rPr>
              <a:t>المتحدث ٥</a:t>
            </a:r>
            <a:endParaRPr>
              <a:solidFill>
                <a:schemeClr val="tx1"/>
              </a:solidFill>
            </a:endParaRPr>
          </a:p>
          <a:p>
            <a:pPr algn="r">
              <a:spcBef>
                <a:spcPts val="564"/>
              </a:spcBef>
              <a:defRPr/>
            </a:pPr>
            <a:r>
              <a:rPr lang="en-US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058616385" name=""/>
          <p:cNvSpPr/>
          <p:nvPr/>
        </p:nvSpPr>
        <p:spPr bwMode="auto">
          <a:xfrm rot="0" flipH="0" flipV="0">
            <a:off x="559284" y="4931226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27516133" name=""/>
          <p:cNvSpPr/>
          <p:nvPr/>
        </p:nvSpPr>
        <p:spPr bwMode="auto">
          <a:xfrm rot="0" flipH="0" flipV="0">
            <a:off x="1596147" y="4931226"/>
            <a:ext cx="4242708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800" b="0" i="0" u="none" strike="noStrike" cap="none" spc="0">
                <a:solidFill>
                  <a:schemeClr val="accent1"/>
                </a:solidFill>
                <a:latin typeface="Arial Black"/>
                <a:ea typeface="Arial Black"/>
                <a:cs typeface="Arial Black"/>
              </a:rPr>
              <a:t>المتحدث ٦</a:t>
            </a:r>
            <a:endParaRPr>
              <a:solidFill>
                <a:schemeClr val="tx1"/>
              </a:solidFill>
            </a:endParaRPr>
          </a:p>
          <a:p>
            <a:pPr algn="r">
              <a:spcBef>
                <a:spcPts val="564"/>
              </a:spcBef>
              <a:defRPr/>
            </a:pPr>
            <a:r>
              <a:rPr lang="en-US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36792969" name=""/>
          <p:cNvSpPr/>
          <p:nvPr/>
        </p:nvSpPr>
        <p:spPr bwMode="auto">
          <a:xfrm rot="0" flipH="0" flipV="0">
            <a:off x="6290613" y="2245177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84034962" name=""/>
          <p:cNvSpPr/>
          <p:nvPr/>
        </p:nvSpPr>
        <p:spPr bwMode="auto">
          <a:xfrm rot="0" flipH="0" flipV="0">
            <a:off x="7327476" y="2245177"/>
            <a:ext cx="4242705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800" b="0" i="0" u="none" strike="noStrike" cap="none" spc="0">
                <a:solidFill>
                  <a:schemeClr val="accent6"/>
                </a:solidFill>
                <a:latin typeface="Arial Black"/>
                <a:ea typeface="Arial Black"/>
                <a:cs typeface="Arial Black"/>
              </a:rPr>
              <a:t>المتحدث ١</a:t>
            </a:r>
            <a:endParaRPr>
              <a:solidFill>
                <a:schemeClr val="tx1"/>
              </a:solidFill>
            </a:endParaRPr>
          </a:p>
          <a:p>
            <a:pPr algn="r">
              <a:spcBef>
                <a:spcPts val="564"/>
              </a:spcBef>
              <a:defRPr/>
            </a:pPr>
            <a:r>
              <a:rPr lang="en-US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40658215" name=""/>
          <p:cNvSpPr/>
          <p:nvPr/>
        </p:nvSpPr>
        <p:spPr bwMode="auto">
          <a:xfrm rot="0" flipH="0" flipV="0">
            <a:off x="6290613" y="3588202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9758073" name=""/>
          <p:cNvSpPr/>
          <p:nvPr/>
        </p:nvSpPr>
        <p:spPr bwMode="auto">
          <a:xfrm rot="0" flipH="0" flipV="0">
            <a:off x="7327476" y="3588202"/>
            <a:ext cx="4242708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800" b="0" i="0" u="none" strike="noStrike" cap="none" spc="0">
                <a:solidFill>
                  <a:schemeClr val="accent2"/>
                </a:solidFill>
                <a:latin typeface="Arial Black"/>
                <a:ea typeface="Arial Black"/>
                <a:cs typeface="Arial Black"/>
              </a:rPr>
              <a:t>المتحدث ٢</a:t>
            </a:r>
            <a:endParaRPr>
              <a:solidFill>
                <a:schemeClr val="tx1"/>
              </a:solidFill>
            </a:endParaRPr>
          </a:p>
          <a:p>
            <a:pPr algn="r">
              <a:spcBef>
                <a:spcPts val="564"/>
              </a:spcBef>
              <a:defRPr/>
            </a:pPr>
            <a:r>
              <a:rPr lang="en-US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49639629" name=""/>
          <p:cNvSpPr/>
          <p:nvPr/>
        </p:nvSpPr>
        <p:spPr bwMode="auto">
          <a:xfrm rot="0" flipH="0" flipV="0">
            <a:off x="6290613" y="4931226"/>
            <a:ext cx="1088569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٠٠:٠٠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75027267" name=""/>
          <p:cNvSpPr/>
          <p:nvPr/>
        </p:nvSpPr>
        <p:spPr bwMode="auto">
          <a:xfrm rot="0" flipH="0" flipV="0">
            <a:off x="7327476" y="4931226"/>
            <a:ext cx="4242708" cy="9524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r">
              <a:defRPr/>
            </a:pPr>
            <a:r>
              <a:rPr lang="en-US" sz="1800" b="0" i="0" u="none" strike="noStrike" cap="none" spc="0">
                <a:solidFill>
                  <a:schemeClr val="accent3"/>
                </a:solidFill>
                <a:latin typeface="Arial Black"/>
                <a:ea typeface="Arial Black"/>
                <a:cs typeface="Arial Black"/>
              </a:rPr>
              <a:t>المتحدث ٣</a:t>
            </a:r>
            <a:endParaRPr>
              <a:solidFill>
                <a:schemeClr val="tx1"/>
              </a:solidFill>
            </a:endParaRPr>
          </a:p>
          <a:p>
            <a:pPr algn="r">
              <a:spcBef>
                <a:spcPts val="564"/>
              </a:spcBef>
              <a:defRPr/>
            </a:pPr>
            <a:r>
              <a:rPr lang="en-US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وصف قصير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Moncif Meftah</cp:lastModifiedBy>
  <cp:revision>12</cp:revision>
  <dcterms:modified xsi:type="dcterms:W3CDTF">2024-10-01T18:14:47Z</dcterms:modified>
  <cp:category/>
  <cp:contentStatus/>
  <cp:version/>
</cp:coreProperties>
</file>