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rot="0" flipH="0" flipV="0">
            <a:off x="5576605" y="450165"/>
            <a:ext cx="6394138" cy="140853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sz="4800" b="0" i="0" u="none" strike="noStrike" cap="none" spc="112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نموذج</a:t>
            </a:r>
            <a:br>
              <a:rPr lang="en-US" sz="4800" b="0" i="0" u="none" strike="noStrike" cap="none" spc="112">
                <a:solidFill>
                  <a:schemeClr val="accent6"/>
                </a:solidFill>
                <a:latin typeface="Franklin Gothic Medium"/>
                <a:ea typeface="Franklin Gothic Medium"/>
                <a:cs typeface="Franklin Gothic Medium"/>
              </a:rPr>
            </a:br>
            <a:r>
              <a:rPr lang="en-US" sz="4800" b="0" i="0" u="none" strike="noStrike" cap="none" spc="112">
                <a:solidFill>
                  <a:schemeClr val="accent6"/>
                </a:solidFill>
                <a:latin typeface="Franklin Gothic Medium"/>
                <a:ea typeface="Franklin Gothic Medium"/>
                <a:cs typeface="Franklin Gothic Medium"/>
              </a:rPr>
              <a:t>الموجز التنفيذي</a:t>
            </a:r>
            <a:r>
              <a:rPr lang="en-US" sz="4800" b="0" i="0" u="none" strike="noStrike" cap="none" spc="113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 </a:t>
            </a:r>
            <a:endParaRPr sz="4800" spc="113">
              <a:latin typeface="Franklin Gothic Medium"/>
              <a:cs typeface="Franklin Gothic Medium"/>
            </a:endParaRPr>
          </a:p>
        </p:txBody>
      </p:sp>
      <p:sp>
        <p:nvSpPr>
          <p:cNvPr id="1447693604" name=""/>
          <p:cNvSpPr txBox="1"/>
          <p:nvPr/>
        </p:nvSpPr>
        <p:spPr bwMode="auto">
          <a:xfrm rot="0" flipH="0" flipV="0">
            <a:off x="6743129" y="2077961"/>
            <a:ext cx="5298812" cy="1566384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sz="1600">
                <a:latin typeface="Segoe UI"/>
                <a:ea typeface="Segoe UI"/>
                <a:cs typeface="Segoe UI"/>
              </a:rPr>
              <a:t>وصف قصيرللنص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448981392" name="Title 1"/>
          <p:cNvSpPr>
            <a:spLocks noGrp="1"/>
          </p:cNvSpPr>
          <p:nvPr/>
        </p:nvSpPr>
        <p:spPr bwMode="auto">
          <a:xfrm rot="0" flipH="0" flipV="0">
            <a:off x="-90713" y="588209"/>
            <a:ext cx="4889037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sz="3600" b="0" i="0" u="none" strike="noStrike" cap="none" spc="112">
                <a:solidFill>
                  <a:schemeClr val="accent5"/>
                </a:solidFill>
                <a:latin typeface="Franklin Gothic Medium"/>
                <a:ea typeface="Franklin Gothic Medium"/>
                <a:cs typeface="Franklin Gothic Medium"/>
              </a:rPr>
              <a:t>الحقائق</a:t>
            </a:r>
            <a:endParaRPr sz="4800" spc="113">
              <a:solidFill>
                <a:schemeClr val="accent5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061948953" name="Title 1"/>
          <p:cNvSpPr>
            <a:spLocks noGrp="1"/>
          </p:cNvSpPr>
          <p:nvPr/>
        </p:nvSpPr>
        <p:spPr bwMode="auto">
          <a:xfrm rot="0" flipH="0" flipV="0">
            <a:off x="3485692" y="1292783"/>
            <a:ext cx="1316231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sz="3600" b="0" i="0" u="none" strike="noStrike" cap="none" spc="0">
                <a:solidFill>
                  <a:schemeClr val="accent2"/>
                </a:solidFill>
                <a:latin typeface="Franklin Gothic Medium"/>
                <a:ea typeface="Franklin Gothic Medium"/>
                <a:cs typeface="Franklin Gothic Medium"/>
              </a:rPr>
              <a:t>١٢٣٣</a:t>
            </a:r>
            <a:endParaRPr sz="3600">
              <a:solidFill>
                <a:schemeClr val="accent6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2093211223" name="Title 1"/>
          <p:cNvSpPr>
            <a:spLocks noGrp="1"/>
          </p:cNvSpPr>
          <p:nvPr/>
        </p:nvSpPr>
        <p:spPr bwMode="auto">
          <a:xfrm rot="0" flipH="0" flipV="0">
            <a:off x="3484973" y="2618552"/>
            <a:ext cx="1314070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sz="3600" b="0" i="0" u="none" strike="noStrike" cap="none" spc="0">
                <a:solidFill>
                  <a:schemeClr val="accent1"/>
                </a:solidFill>
                <a:latin typeface="Franklin Gothic Medium"/>
                <a:ea typeface="Franklin Gothic Medium"/>
                <a:cs typeface="Franklin Gothic Medium"/>
              </a:rPr>
              <a:t>١٤٣٣</a:t>
            </a:r>
            <a:endParaRPr sz="3600">
              <a:solidFill>
                <a:schemeClr val="accent6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17385391" name=""/>
          <p:cNvSpPr txBox="1"/>
          <p:nvPr/>
        </p:nvSpPr>
        <p:spPr bwMode="auto">
          <a:xfrm rot="0" flipH="0" flipV="0">
            <a:off x="2284714" y="1805824"/>
            <a:ext cx="2516490" cy="320307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400" i="0">
                <a:latin typeface="Segoe UI"/>
                <a:ea typeface="Segoe UI"/>
                <a:cs typeface="Segoe UI"/>
              </a:rPr>
              <a:t>وصف قصير للنص</a:t>
            </a:r>
            <a:endParaRPr sz="1400" i="0">
              <a:latin typeface="Segoe UI"/>
              <a:cs typeface="Segoe UI"/>
            </a:endParaRPr>
          </a:p>
        </p:txBody>
      </p:sp>
      <p:sp>
        <p:nvSpPr>
          <p:cNvPr id="860145388" name=""/>
          <p:cNvSpPr txBox="1"/>
          <p:nvPr/>
        </p:nvSpPr>
        <p:spPr bwMode="auto">
          <a:xfrm rot="0" flipH="0" flipV="0">
            <a:off x="2284714" y="3131595"/>
            <a:ext cx="2511979" cy="608263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وصف قصير للنص</a:t>
            </a:r>
            <a:endParaRPr sz="1400" i="0">
              <a:latin typeface="Segoe UI"/>
              <a:cs typeface="Segoe UI"/>
            </a:endParaRPr>
          </a:p>
          <a:p>
            <a:pPr>
              <a:defRPr/>
            </a:pPr>
            <a:endParaRPr/>
          </a:p>
        </p:txBody>
      </p:sp>
      <p:sp>
        <p:nvSpPr>
          <p:cNvPr id="225749330" name="Title 1"/>
          <p:cNvSpPr>
            <a:spLocks noGrp="1"/>
          </p:cNvSpPr>
          <p:nvPr/>
        </p:nvSpPr>
        <p:spPr bwMode="auto">
          <a:xfrm rot="0" flipH="0" flipV="0">
            <a:off x="1129907" y="1292783"/>
            <a:ext cx="1314790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sz="3600" b="0" i="0" u="none" strike="noStrike" cap="none" spc="0">
                <a:solidFill>
                  <a:schemeClr val="accent4"/>
                </a:solidFill>
                <a:latin typeface="Franklin Gothic Medium"/>
                <a:ea typeface="Franklin Gothic Medium"/>
                <a:cs typeface="Franklin Gothic Medium"/>
              </a:rPr>
              <a:t>٣٤٥٢</a:t>
            </a:r>
            <a:endParaRPr sz="3600">
              <a:solidFill>
                <a:schemeClr val="accent6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230507251" name="Title 1"/>
          <p:cNvSpPr>
            <a:spLocks noGrp="1"/>
          </p:cNvSpPr>
          <p:nvPr/>
        </p:nvSpPr>
        <p:spPr bwMode="auto">
          <a:xfrm rot="0" flipH="0" flipV="0">
            <a:off x="1130268" y="2618552"/>
            <a:ext cx="1315149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sz="3600" b="0" i="0" u="none" strike="noStrike" cap="none" spc="0">
                <a:solidFill>
                  <a:schemeClr val="accent2"/>
                </a:solidFill>
                <a:latin typeface="Franklin Gothic Medium"/>
                <a:ea typeface="Franklin Gothic Medium"/>
                <a:cs typeface="Franklin Gothic Medium"/>
              </a:rPr>
              <a:t>+٣٠</a:t>
            </a:r>
            <a:endParaRPr sz="3600">
              <a:solidFill>
                <a:schemeClr val="accent2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790833748" name=""/>
          <p:cNvSpPr txBox="1"/>
          <p:nvPr/>
        </p:nvSpPr>
        <p:spPr bwMode="auto">
          <a:xfrm rot="0" flipH="0" flipV="0">
            <a:off x="-68190" y="1805824"/>
            <a:ext cx="2512170" cy="608263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وصف قصير للنص</a:t>
            </a:r>
            <a:endParaRPr sz="1400" i="0">
              <a:latin typeface="Segoe UI"/>
              <a:cs typeface="Segoe UI"/>
            </a:endParaRPr>
          </a:p>
          <a:p>
            <a:pPr>
              <a:defRPr/>
            </a:pPr>
            <a:endParaRPr/>
          </a:p>
        </p:txBody>
      </p:sp>
      <p:sp>
        <p:nvSpPr>
          <p:cNvPr id="2141212268" name=""/>
          <p:cNvSpPr txBox="1"/>
          <p:nvPr/>
        </p:nvSpPr>
        <p:spPr bwMode="auto">
          <a:xfrm rot="0" flipH="0" flipV="0">
            <a:off x="0" y="3156863"/>
            <a:ext cx="2512338" cy="608263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وصف قصير للنص</a:t>
            </a:r>
            <a:endParaRPr sz="1400" i="0">
              <a:latin typeface="Segoe UI"/>
              <a:cs typeface="Segoe UI"/>
            </a:endParaRPr>
          </a:p>
          <a:p>
            <a:pPr>
              <a:defRPr/>
            </a:pPr>
            <a:endParaRPr/>
          </a:p>
        </p:txBody>
      </p:sp>
      <p:sp>
        <p:nvSpPr>
          <p:cNvPr id="1770325882" name="Title 1"/>
          <p:cNvSpPr>
            <a:spLocks noGrp="1"/>
          </p:cNvSpPr>
          <p:nvPr/>
        </p:nvSpPr>
        <p:spPr bwMode="auto">
          <a:xfrm rot="0" flipH="0" flipV="0">
            <a:off x="6734259" y="3957022"/>
            <a:ext cx="4903076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defRPr/>
            </a:pPr>
            <a:r>
              <a:rPr lang="en-US" sz="3600" b="0" i="0" u="none" strike="noStrike" cap="none" spc="110">
                <a:solidFill>
                  <a:schemeClr val="accent4"/>
                </a:solidFill>
                <a:latin typeface="Franklin Gothic Medium"/>
                <a:ea typeface="Franklin Gothic Medium"/>
                <a:cs typeface="Franklin Gothic Medium"/>
              </a:rPr>
              <a:t>أهم الأحداث</a:t>
            </a:r>
            <a:endParaRPr sz="3600" spc="112">
              <a:solidFill>
                <a:schemeClr val="accent5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991154838" name=""/>
          <p:cNvGrpSpPr/>
          <p:nvPr/>
        </p:nvGrpSpPr>
        <p:grpSpPr bwMode="auto">
          <a:xfrm>
            <a:off x="1094350" y="5834521"/>
            <a:ext cx="2521170" cy="923537"/>
            <a:chOff x="0" y="0"/>
            <a:chExt cx="2521170" cy="923537"/>
          </a:xfrm>
        </p:grpSpPr>
        <p:sp>
          <p:nvSpPr>
            <p:cNvPr id="1646932019" name=""/>
            <p:cNvSpPr txBox="1"/>
            <p:nvPr/>
          </p:nvSpPr>
          <p:spPr bwMode="auto">
            <a:xfrm rot="0" flipH="0" flipV="0">
              <a:off x="0" y="0"/>
              <a:ext cx="2517570" cy="672252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n-US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الشهر</a:t>
              </a:r>
              <a:r>
                <a:rPr lang="en-US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،</a:t>
              </a:r>
              <a:r>
                <a:rPr lang="en-US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 السنة</a:t>
              </a:r>
              <a:endParaRPr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1164799796" name=""/>
            <p:cNvSpPr txBox="1"/>
            <p:nvPr/>
          </p:nvSpPr>
          <p:spPr bwMode="auto">
            <a:xfrm rot="0" flipH="0" flipV="0">
              <a:off x="0" y="315274"/>
              <a:ext cx="2521170" cy="608263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n-US" sz="1400" b="0" i="1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أضف النص هنا</a:t>
              </a:r>
              <a:endParaRPr sz="1400" i="1">
                <a:latin typeface="Segoe UI"/>
                <a:cs typeface="Segoe UI"/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1180757901" name=""/>
          <p:cNvGrpSpPr/>
          <p:nvPr/>
        </p:nvGrpSpPr>
        <p:grpSpPr bwMode="auto">
          <a:xfrm>
            <a:off x="2102619" y="4803687"/>
            <a:ext cx="2521530" cy="923537"/>
            <a:chOff x="0" y="0"/>
            <a:chExt cx="2521530" cy="923537"/>
          </a:xfrm>
        </p:grpSpPr>
        <p:sp>
          <p:nvSpPr>
            <p:cNvPr id="1668150519" name=""/>
            <p:cNvSpPr txBox="1"/>
            <p:nvPr/>
          </p:nvSpPr>
          <p:spPr bwMode="auto">
            <a:xfrm rot="0" flipH="0" flipV="0">
              <a:off x="0" y="0"/>
              <a:ext cx="2518650" cy="672252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n-US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الشهر</a:t>
              </a:r>
              <a:r>
                <a:rPr lang="en-US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،</a:t>
              </a:r>
              <a:r>
                <a:rPr lang="en-US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 السنة</a:t>
              </a:r>
              <a:endParaRPr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909271798" name=""/>
            <p:cNvSpPr txBox="1"/>
            <p:nvPr/>
          </p:nvSpPr>
          <p:spPr bwMode="auto">
            <a:xfrm rot="0" flipH="0" flipV="0">
              <a:off x="0" y="315274"/>
              <a:ext cx="2521530" cy="608263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n-US" sz="1400" b="0" i="1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أضف النص هنا</a:t>
              </a:r>
              <a:endParaRPr sz="1400" i="1">
                <a:latin typeface="Segoe UI"/>
                <a:cs typeface="Segoe UI"/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8606001" name=""/>
          <p:cNvGrpSpPr/>
          <p:nvPr/>
        </p:nvGrpSpPr>
        <p:grpSpPr bwMode="auto">
          <a:xfrm>
            <a:off x="417599" y="5507934"/>
            <a:ext cx="10739782" cy="289891"/>
            <a:chOff x="0" y="0"/>
            <a:chExt cx="10739782" cy="289891"/>
          </a:xfrm>
        </p:grpSpPr>
        <p:cxnSp>
          <p:nvCxnSpPr>
            <p:cNvPr id="0" name=""/>
            <p:cNvCxnSpPr>
              <a:cxnSpLocks/>
            </p:cNvCxnSpPr>
            <p:nvPr/>
          </p:nvCxnSpPr>
          <p:spPr bwMode="auto">
            <a:xfrm flipH="0" flipV="1">
              <a:off x="0" y="144945"/>
              <a:ext cx="10739782" cy="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0" name=""/>
            <p:cNvCxnSpPr>
              <a:cxnSpLocks/>
            </p:cNvCxnSpPr>
            <p:nvPr/>
          </p:nvCxnSpPr>
          <p:spPr bwMode="auto">
            <a:xfrm flipH="0" flipV="0">
              <a:off x="0" y="0"/>
              <a:ext cx="0" cy="289891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803246" name=""/>
            <p:cNvCxnSpPr>
              <a:cxnSpLocks/>
            </p:cNvCxnSpPr>
            <p:nvPr/>
          </p:nvCxnSpPr>
          <p:spPr bwMode="auto">
            <a:xfrm flipH="0" flipV="0">
              <a:off x="10739782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626042" name=""/>
            <p:cNvCxnSpPr>
              <a:cxnSpLocks/>
            </p:cNvCxnSpPr>
            <p:nvPr/>
          </p:nvCxnSpPr>
          <p:spPr bwMode="auto">
            <a:xfrm flipH="0" flipV="0">
              <a:off x="1073977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561444" name=""/>
            <p:cNvCxnSpPr>
              <a:cxnSpLocks/>
            </p:cNvCxnSpPr>
            <p:nvPr/>
          </p:nvCxnSpPr>
          <p:spPr bwMode="auto">
            <a:xfrm flipH="0" flipV="0">
              <a:off x="2147956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497721" name=""/>
            <p:cNvCxnSpPr>
              <a:cxnSpLocks/>
            </p:cNvCxnSpPr>
            <p:nvPr/>
          </p:nvCxnSpPr>
          <p:spPr bwMode="auto">
            <a:xfrm flipH="0" flipV="0">
              <a:off x="3221934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1764804" name=""/>
            <p:cNvCxnSpPr>
              <a:cxnSpLocks/>
            </p:cNvCxnSpPr>
            <p:nvPr/>
          </p:nvCxnSpPr>
          <p:spPr bwMode="auto">
            <a:xfrm flipH="0" flipV="0">
              <a:off x="4295912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217733" name=""/>
            <p:cNvCxnSpPr>
              <a:cxnSpLocks/>
            </p:cNvCxnSpPr>
            <p:nvPr/>
          </p:nvCxnSpPr>
          <p:spPr bwMode="auto">
            <a:xfrm flipH="0" flipV="0">
              <a:off x="5369891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272346" name=""/>
            <p:cNvCxnSpPr>
              <a:cxnSpLocks/>
            </p:cNvCxnSpPr>
            <p:nvPr/>
          </p:nvCxnSpPr>
          <p:spPr bwMode="auto">
            <a:xfrm flipH="0" flipV="0">
              <a:off x="6443869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2718370" name=""/>
            <p:cNvCxnSpPr>
              <a:cxnSpLocks/>
            </p:cNvCxnSpPr>
            <p:nvPr/>
          </p:nvCxnSpPr>
          <p:spPr bwMode="auto">
            <a:xfrm flipH="0" flipV="0">
              <a:off x="8591825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905620" name=""/>
            <p:cNvCxnSpPr>
              <a:cxnSpLocks/>
            </p:cNvCxnSpPr>
            <p:nvPr/>
          </p:nvCxnSpPr>
          <p:spPr bwMode="auto">
            <a:xfrm flipH="0" flipV="0">
              <a:off x="9665804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358838" name=""/>
            <p:cNvCxnSpPr>
              <a:cxnSpLocks/>
            </p:cNvCxnSpPr>
            <p:nvPr/>
          </p:nvCxnSpPr>
          <p:spPr bwMode="auto">
            <a:xfrm flipH="0" flipV="0">
              <a:off x="7517847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9782103" name=""/>
          <p:cNvGrpSpPr/>
          <p:nvPr/>
        </p:nvGrpSpPr>
        <p:grpSpPr bwMode="auto">
          <a:xfrm>
            <a:off x="3265095" y="5834521"/>
            <a:ext cx="2521530" cy="923537"/>
            <a:chOff x="0" y="0"/>
            <a:chExt cx="2521530" cy="923537"/>
          </a:xfrm>
        </p:grpSpPr>
        <p:sp>
          <p:nvSpPr>
            <p:cNvPr id="1495097985" name=""/>
            <p:cNvSpPr txBox="1"/>
            <p:nvPr/>
          </p:nvSpPr>
          <p:spPr bwMode="auto">
            <a:xfrm rot="0" flipH="0" flipV="0">
              <a:off x="0" y="0"/>
              <a:ext cx="2517930" cy="672252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n-US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الشهر</a:t>
              </a:r>
              <a:r>
                <a:rPr lang="en-US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،</a:t>
              </a:r>
              <a:r>
                <a:rPr lang="en-US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 السنة</a:t>
              </a:r>
              <a:endParaRPr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837677246" name=""/>
            <p:cNvSpPr txBox="1"/>
            <p:nvPr/>
          </p:nvSpPr>
          <p:spPr bwMode="auto">
            <a:xfrm rot="0" flipH="0" flipV="0">
              <a:off x="0" y="315274"/>
              <a:ext cx="2521530" cy="608263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n-US" sz="1400" b="0" i="1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أضف النص هنا</a:t>
              </a:r>
              <a:endParaRPr sz="1400" i="1">
                <a:latin typeface="Segoe UI"/>
                <a:cs typeface="Segoe UI"/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1218188748" name=""/>
          <p:cNvGrpSpPr/>
          <p:nvPr/>
        </p:nvGrpSpPr>
        <p:grpSpPr bwMode="auto">
          <a:xfrm>
            <a:off x="5436201" y="5834521"/>
            <a:ext cx="2521889" cy="923537"/>
            <a:chOff x="0" y="0"/>
            <a:chExt cx="2521889" cy="923537"/>
          </a:xfrm>
        </p:grpSpPr>
        <p:sp>
          <p:nvSpPr>
            <p:cNvPr id="511808453" name=""/>
            <p:cNvSpPr txBox="1"/>
            <p:nvPr/>
          </p:nvSpPr>
          <p:spPr bwMode="auto">
            <a:xfrm rot="0" flipH="0" flipV="0">
              <a:off x="0" y="0"/>
              <a:ext cx="2518290" cy="672252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n-US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الشهر</a:t>
              </a:r>
              <a:r>
                <a:rPr lang="en-US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،</a:t>
              </a:r>
              <a:r>
                <a:rPr lang="en-US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 السنة</a:t>
              </a:r>
              <a:endParaRPr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309094662" name=""/>
            <p:cNvSpPr txBox="1"/>
            <p:nvPr/>
          </p:nvSpPr>
          <p:spPr bwMode="auto">
            <a:xfrm rot="0" flipH="0" flipV="0">
              <a:off x="0" y="315274"/>
              <a:ext cx="2521890" cy="608263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n-US" sz="1400" b="0" i="1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أضف النص هنا</a:t>
              </a:r>
              <a:endParaRPr sz="1400" i="1">
                <a:latin typeface="Segoe UI"/>
                <a:cs typeface="Segoe UI"/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374480303" name=""/>
          <p:cNvGrpSpPr/>
          <p:nvPr/>
        </p:nvGrpSpPr>
        <p:grpSpPr bwMode="auto">
          <a:xfrm>
            <a:off x="7607666" y="5834521"/>
            <a:ext cx="2522250" cy="923537"/>
            <a:chOff x="0" y="0"/>
            <a:chExt cx="2522250" cy="923537"/>
          </a:xfrm>
        </p:grpSpPr>
        <p:sp>
          <p:nvSpPr>
            <p:cNvPr id="689367316" name=""/>
            <p:cNvSpPr txBox="1"/>
            <p:nvPr/>
          </p:nvSpPr>
          <p:spPr bwMode="auto">
            <a:xfrm rot="0" flipH="0" flipV="0">
              <a:off x="0" y="0"/>
              <a:ext cx="2518650" cy="672252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n-US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الشهر</a:t>
              </a:r>
              <a:r>
                <a:rPr lang="en-US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،</a:t>
              </a:r>
              <a:r>
                <a:rPr lang="en-US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 السنة</a:t>
              </a:r>
              <a:endParaRPr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146700601" name=""/>
            <p:cNvSpPr txBox="1"/>
            <p:nvPr/>
          </p:nvSpPr>
          <p:spPr bwMode="auto">
            <a:xfrm rot="0" flipH="0" flipV="0">
              <a:off x="0" y="315274"/>
              <a:ext cx="2522250" cy="608263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n-US" sz="1400" b="0" i="1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أضف النص هنا</a:t>
              </a:r>
              <a:endParaRPr sz="1400" i="1">
                <a:latin typeface="Segoe UI"/>
                <a:cs typeface="Segoe UI"/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1131101380" name=""/>
          <p:cNvGrpSpPr/>
          <p:nvPr/>
        </p:nvGrpSpPr>
        <p:grpSpPr bwMode="auto">
          <a:xfrm>
            <a:off x="-967606" y="5834521"/>
            <a:ext cx="2574180" cy="944388"/>
            <a:chOff x="0" y="0"/>
            <a:chExt cx="2574180" cy="944388"/>
          </a:xfrm>
        </p:grpSpPr>
        <p:sp>
          <p:nvSpPr>
            <p:cNvPr id="700950249" name=""/>
            <p:cNvSpPr txBox="1"/>
            <p:nvPr/>
          </p:nvSpPr>
          <p:spPr bwMode="auto">
            <a:xfrm rot="0" flipH="0" flipV="0">
              <a:off x="55170" y="0"/>
              <a:ext cx="2519010" cy="672252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n-US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الشهر</a:t>
              </a:r>
              <a:r>
                <a:rPr lang="en-US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،</a:t>
              </a:r>
              <a:r>
                <a:rPr lang="en-US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 السنة</a:t>
              </a:r>
              <a:endParaRPr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1485137511" name=""/>
            <p:cNvSpPr txBox="1"/>
            <p:nvPr/>
          </p:nvSpPr>
          <p:spPr bwMode="auto">
            <a:xfrm rot="0" flipH="0" flipV="0">
              <a:off x="0" y="336125"/>
              <a:ext cx="2522610" cy="608263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n-US" sz="1400" b="0" i="1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أضف النص هنا</a:t>
              </a:r>
              <a:endParaRPr sz="1400" i="1">
                <a:latin typeface="Segoe UI"/>
                <a:cs typeface="Segoe UI"/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1332039624" name=""/>
          <p:cNvGrpSpPr/>
          <p:nvPr/>
        </p:nvGrpSpPr>
        <p:grpSpPr bwMode="auto">
          <a:xfrm>
            <a:off x="4221598" y="4803687"/>
            <a:ext cx="2521889" cy="923537"/>
            <a:chOff x="0" y="0"/>
            <a:chExt cx="2521889" cy="923537"/>
          </a:xfrm>
        </p:grpSpPr>
        <p:sp>
          <p:nvSpPr>
            <p:cNvPr id="1602790650" name=""/>
            <p:cNvSpPr txBox="1"/>
            <p:nvPr/>
          </p:nvSpPr>
          <p:spPr bwMode="auto">
            <a:xfrm rot="0" flipH="0" flipV="0">
              <a:off x="0" y="0"/>
              <a:ext cx="2518290" cy="672252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n-US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الشهر</a:t>
              </a:r>
              <a:r>
                <a:rPr lang="en-US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،</a:t>
              </a:r>
              <a:r>
                <a:rPr lang="en-US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 السنة</a:t>
              </a:r>
              <a:endParaRPr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1254378546" name=""/>
            <p:cNvSpPr txBox="1"/>
            <p:nvPr/>
          </p:nvSpPr>
          <p:spPr bwMode="auto">
            <a:xfrm rot="0" flipH="0" flipV="0">
              <a:off x="0" y="315274"/>
              <a:ext cx="2521890" cy="608263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n-US" sz="1400" b="0" i="1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أضف النص هنا</a:t>
              </a:r>
              <a:endParaRPr sz="1400" i="1">
                <a:latin typeface="Segoe UI"/>
                <a:cs typeface="Segoe UI"/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20526407" name=""/>
          <p:cNvGrpSpPr/>
          <p:nvPr/>
        </p:nvGrpSpPr>
        <p:grpSpPr bwMode="auto">
          <a:xfrm>
            <a:off x="6340937" y="4803687"/>
            <a:ext cx="2522250" cy="923537"/>
            <a:chOff x="0" y="0"/>
            <a:chExt cx="2522250" cy="923537"/>
          </a:xfrm>
        </p:grpSpPr>
        <p:sp>
          <p:nvSpPr>
            <p:cNvPr id="1659718030" name=""/>
            <p:cNvSpPr txBox="1"/>
            <p:nvPr/>
          </p:nvSpPr>
          <p:spPr bwMode="auto">
            <a:xfrm rot="0" flipH="0" flipV="0">
              <a:off x="0" y="0"/>
              <a:ext cx="2518650" cy="672252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n-US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الشهر</a:t>
              </a:r>
              <a:r>
                <a:rPr lang="en-US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،</a:t>
              </a:r>
              <a:r>
                <a:rPr lang="en-US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 السنة</a:t>
              </a:r>
              <a:endParaRPr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839279598" name=""/>
            <p:cNvSpPr txBox="1"/>
            <p:nvPr/>
          </p:nvSpPr>
          <p:spPr bwMode="auto">
            <a:xfrm rot="0" flipH="0" flipV="0">
              <a:off x="0" y="315274"/>
              <a:ext cx="2522250" cy="608263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n-US" sz="1400" b="0" i="1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أضف النص هنا</a:t>
              </a:r>
              <a:endParaRPr sz="1400" i="1">
                <a:latin typeface="Segoe UI"/>
                <a:cs typeface="Segoe UI"/>
              </a:endParaRPr>
            </a:p>
            <a:p>
              <a:pPr>
                <a:defRPr/>
              </a:pPr>
              <a:endParaRPr/>
            </a:p>
          </p:txBody>
        </p:sp>
      </p:grpSp>
      <p:grpSp>
        <p:nvGrpSpPr>
          <p:cNvPr id="1014107609" name=""/>
          <p:cNvGrpSpPr/>
          <p:nvPr/>
        </p:nvGrpSpPr>
        <p:grpSpPr bwMode="auto">
          <a:xfrm>
            <a:off x="8460636" y="4803687"/>
            <a:ext cx="2543128" cy="635581"/>
            <a:chOff x="0" y="0"/>
            <a:chExt cx="2543128" cy="635581"/>
          </a:xfrm>
        </p:grpSpPr>
        <p:sp>
          <p:nvSpPr>
            <p:cNvPr id="2098412978" name=""/>
            <p:cNvSpPr txBox="1"/>
            <p:nvPr/>
          </p:nvSpPr>
          <p:spPr bwMode="auto">
            <a:xfrm rot="0" flipH="0" flipV="0">
              <a:off x="0" y="0"/>
              <a:ext cx="2543128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الشهر</a:t>
              </a:r>
              <a:r>
                <a:rPr lang="en-US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،</a:t>
              </a:r>
              <a:r>
                <a:rPr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 السنة</a:t>
              </a:r>
              <a:endParaRPr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649202711" name=""/>
            <p:cNvSpPr txBox="1"/>
            <p:nvPr/>
          </p:nvSpPr>
          <p:spPr bwMode="auto">
            <a:xfrm rot="0" flipH="0" flipV="0">
              <a:off x="0" y="315274"/>
              <a:ext cx="252693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sz="1400" i="1">
                  <a:latin typeface="Segoe UI"/>
                  <a:ea typeface="Segoe UI"/>
                  <a:cs typeface="Segoe UI"/>
                </a:rPr>
                <a:t>أضف النص هنا</a:t>
              </a:r>
              <a:endParaRPr sz="1400" i="1">
                <a:latin typeface="Segoe UI"/>
                <a:cs typeface="Segoe UI"/>
              </a:endParaRPr>
            </a:p>
          </p:txBody>
        </p:sp>
      </p:grpSp>
      <p:grpSp>
        <p:nvGrpSpPr>
          <p:cNvPr id="16232677" name=""/>
          <p:cNvGrpSpPr/>
          <p:nvPr/>
        </p:nvGrpSpPr>
        <p:grpSpPr bwMode="auto">
          <a:xfrm>
            <a:off x="293697" y="4818340"/>
            <a:ext cx="2574900" cy="908883"/>
            <a:chOff x="0" y="0"/>
            <a:chExt cx="2574900" cy="908883"/>
          </a:xfrm>
        </p:grpSpPr>
        <p:sp>
          <p:nvSpPr>
            <p:cNvPr id="116470357" name=""/>
            <p:cNvSpPr txBox="1"/>
            <p:nvPr/>
          </p:nvSpPr>
          <p:spPr bwMode="auto">
            <a:xfrm rot="0" flipH="0" flipV="0">
              <a:off x="0" y="0"/>
              <a:ext cx="2522250" cy="672252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n-US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الشهر</a:t>
              </a:r>
              <a:r>
                <a:rPr lang="en-US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،</a:t>
              </a:r>
              <a:r>
                <a:rPr lang="en-US" sz="1800" b="0" i="0" u="none" strike="noStrike" cap="none" spc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 السنة</a:t>
              </a:r>
              <a:endParaRPr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248310247" name=""/>
            <p:cNvSpPr txBox="1"/>
            <p:nvPr/>
          </p:nvSpPr>
          <p:spPr bwMode="auto">
            <a:xfrm rot="0" flipH="0" flipV="0">
              <a:off x="50490" y="300620"/>
              <a:ext cx="2524410" cy="608263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n-US" sz="1400" b="0" i="1" u="none" strike="noStrike" cap="none" spc="0">
                  <a:solidFill>
                    <a:schemeClr val="tx1"/>
                  </a:solidFill>
                  <a:latin typeface="Segoe UI"/>
                  <a:ea typeface="Segoe UI"/>
                  <a:cs typeface="Segoe UI"/>
                </a:rPr>
                <a:t>أضف النص هنا</a:t>
              </a:r>
              <a:endParaRPr sz="1400" i="1">
                <a:latin typeface="Segoe UI"/>
                <a:cs typeface="Segoe UI"/>
              </a:endParaRPr>
            </a:p>
            <a:p>
              <a:pPr>
                <a:defRPr/>
              </a:pPr>
              <a:endParaRPr/>
            </a:p>
          </p:txBody>
        </p:sp>
      </p:grpSp>
      <p:sp>
        <p:nvSpPr>
          <p:cNvPr id="989812127" name=""/>
          <p:cNvSpPr/>
          <p:nvPr/>
        </p:nvSpPr>
        <p:spPr bwMode="auto">
          <a:xfrm flipH="0" flipV="0">
            <a:off x="0" y="-15183"/>
            <a:ext cx="139456" cy="688836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Moncif Meftah</cp:lastModifiedBy>
  <cp:revision>11</cp:revision>
  <dcterms:modified xsi:type="dcterms:W3CDTF">2024-10-02T08:56:12Z</dcterms:modified>
  <cp:category/>
  <cp:contentStatus/>
  <cp:version/>
</cp:coreProperties>
</file>