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7F2475-9F10-3349-14BA-E4F365BC965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1521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37053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28145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0B9A42-CF64-5E53-7D0C-52F0112D42D1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7149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513446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487570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FCB2B0-896C-98EC-1EB6-F7C48C382081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872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055228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339667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6C7B04-2A85-1F53-D092-128697B6E11A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46369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7506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333025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AB674C-2C94-9DFC-200C-93BC419C6EDB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98907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04430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533142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97B505-8182-863F-1B67-8912728CCF51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4098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93580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163320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54181A-D283-9D0A-D939-D555B59C5612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D9BAE9-038B-941A-054F-D95DA339CB26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4042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3119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89778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2EF639-1C3C-A0A0-45BD-5ECA421DC91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3456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10360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66944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D066E9-7C76-3075-9CB0-16CDDB069593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36824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325430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876866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11C293-33E8-BB2A-2798-520BA776F59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9581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403164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36327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1F9B89-5EC8-E038-CF94-1DF3E261F87B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46142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9558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308909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F172A7-C624-DB6C-37F2-D8AA8A0387FF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56704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00999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461901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49B794-24B6-21EE-91D4-190EEEF949BA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1213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61519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74924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DEF116-826E-AC73-8E8B-C81DE034BA37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96483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3371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996769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3288ED-C667-47A4-4273-49D1CE4F5730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slide4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slide4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slide4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يقدمه ]الاسم الكامل[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14300" b="0" i="0" u="none" strike="noStrike" cap="none" spc="282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جيوباردي</a:t>
            </a:r>
            <a:endParaRPr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6158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088766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6576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20421413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57826514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1540053947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1120551946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364478700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305378647" name=""/>
          <p:cNvSpPr/>
          <p:nvPr/>
        </p:nvSpPr>
        <p:spPr bwMode="auto">
          <a:xfrm rot="0" flipH="0" flipV="0">
            <a:off x="778718" y="2277716"/>
            <a:ext cx="1615107" cy="49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2048275015" name=""/>
          <p:cNvSpPr/>
          <p:nvPr/>
        </p:nvSpPr>
        <p:spPr bwMode="auto">
          <a:xfrm rot="0" flipH="0" flipV="0">
            <a:off x="778718" y="3095901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1794834189" name=""/>
          <p:cNvSpPr/>
          <p:nvPr/>
        </p:nvSpPr>
        <p:spPr bwMode="auto">
          <a:xfrm rot="0" flipH="0" flipV="0">
            <a:off x="778718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467961656" name=""/>
          <p:cNvSpPr/>
          <p:nvPr/>
        </p:nvSpPr>
        <p:spPr bwMode="auto">
          <a:xfrm rot="0" flipH="0" flipV="0">
            <a:off x="778718" y="4732267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397405056" name=""/>
          <p:cNvSpPr/>
          <p:nvPr/>
        </p:nvSpPr>
        <p:spPr bwMode="auto">
          <a:xfrm rot="0" flipH="0" flipV="0">
            <a:off x="778718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1888364740" name=""/>
          <p:cNvSpPr/>
          <p:nvPr/>
        </p:nvSpPr>
        <p:spPr bwMode="auto">
          <a:xfrm rot="0" flipH="0" flipV="0">
            <a:off x="3077694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2053398956" name=""/>
          <p:cNvSpPr/>
          <p:nvPr/>
        </p:nvSpPr>
        <p:spPr bwMode="auto">
          <a:xfrm rot="0" flipH="0" flipV="0">
            <a:off x="3077694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49248136" name=""/>
          <p:cNvSpPr/>
          <p:nvPr/>
        </p:nvSpPr>
        <p:spPr bwMode="auto">
          <a:xfrm rot="0" flipH="0" flipV="0">
            <a:off x="3077694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347852117" name=""/>
          <p:cNvSpPr/>
          <p:nvPr/>
        </p:nvSpPr>
        <p:spPr bwMode="auto">
          <a:xfrm rot="0" flipH="0" flipV="0">
            <a:off x="3077694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631376344" name=""/>
          <p:cNvSpPr/>
          <p:nvPr/>
        </p:nvSpPr>
        <p:spPr bwMode="auto">
          <a:xfrm rot="0" flipH="0" flipV="0">
            <a:off x="3077694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693504237" name=""/>
          <p:cNvSpPr/>
          <p:nvPr/>
        </p:nvSpPr>
        <p:spPr bwMode="auto">
          <a:xfrm rot="0" flipH="0" flipV="0">
            <a:off x="5376670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501252213" name=""/>
          <p:cNvSpPr/>
          <p:nvPr/>
        </p:nvSpPr>
        <p:spPr bwMode="auto">
          <a:xfrm rot="0" flipH="0" flipV="0">
            <a:off x="5376670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846243533" name=""/>
          <p:cNvSpPr/>
          <p:nvPr/>
        </p:nvSpPr>
        <p:spPr bwMode="auto">
          <a:xfrm rot="0" flipH="0" flipV="0">
            <a:off x="5376670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1559569403" name=""/>
          <p:cNvSpPr/>
          <p:nvPr/>
        </p:nvSpPr>
        <p:spPr bwMode="auto">
          <a:xfrm rot="0" flipH="0" flipV="0">
            <a:off x="5376670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1167283357" name=""/>
          <p:cNvSpPr/>
          <p:nvPr/>
        </p:nvSpPr>
        <p:spPr bwMode="auto">
          <a:xfrm rot="0" flipH="0" flipV="0">
            <a:off x="5376670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2004501734" name=""/>
          <p:cNvSpPr/>
          <p:nvPr/>
        </p:nvSpPr>
        <p:spPr bwMode="auto">
          <a:xfrm rot="0" flipH="0" flipV="0">
            <a:off x="7675646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1691044433" name=""/>
          <p:cNvSpPr/>
          <p:nvPr/>
        </p:nvSpPr>
        <p:spPr bwMode="auto">
          <a:xfrm rot="0" flipH="0" flipV="0">
            <a:off x="7675646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840738896" name=""/>
          <p:cNvSpPr/>
          <p:nvPr/>
        </p:nvSpPr>
        <p:spPr bwMode="auto">
          <a:xfrm rot="0" flipH="0" flipV="0">
            <a:off x="7675646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859170028" name=""/>
          <p:cNvSpPr/>
          <p:nvPr/>
        </p:nvSpPr>
        <p:spPr bwMode="auto">
          <a:xfrm rot="0" flipH="0" flipV="0">
            <a:off x="7675646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644939249" name=""/>
          <p:cNvSpPr/>
          <p:nvPr/>
        </p:nvSpPr>
        <p:spPr bwMode="auto">
          <a:xfrm rot="0" flipH="0" flipV="0">
            <a:off x="7675646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75239260" name=""/>
          <p:cNvSpPr/>
          <p:nvPr/>
        </p:nvSpPr>
        <p:spPr bwMode="auto">
          <a:xfrm rot="0" flipH="0" flipV="0">
            <a:off x="9974622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220124882" name=""/>
          <p:cNvSpPr/>
          <p:nvPr/>
        </p:nvSpPr>
        <p:spPr bwMode="auto">
          <a:xfrm rot="0" flipH="0" flipV="0">
            <a:off x="9974622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728672321" name=""/>
          <p:cNvSpPr/>
          <p:nvPr/>
        </p:nvSpPr>
        <p:spPr bwMode="auto">
          <a:xfrm rot="0" flipH="0" flipV="0">
            <a:off x="9974622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580456091" name=""/>
          <p:cNvSpPr/>
          <p:nvPr/>
        </p:nvSpPr>
        <p:spPr bwMode="auto">
          <a:xfrm rot="0" flipH="0" flipV="0">
            <a:off x="9974622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826766054" name=""/>
          <p:cNvSpPr/>
          <p:nvPr/>
        </p:nvSpPr>
        <p:spPr bwMode="auto">
          <a:xfrm rot="0" flipH="0" flipV="0">
            <a:off x="9974622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7502355" y="6023480"/>
            <a:ext cx="35396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9946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39902708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59082267" name=""/>
          <p:cNvSpPr txBox="1"/>
          <p:nvPr/>
        </p:nvSpPr>
        <p:spPr bwMode="auto">
          <a:xfrm rot="0" flipH="0" flipV="0">
            <a:off x="7502355" y="6023480"/>
            <a:ext cx="35396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82235201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925271756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397933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51678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13295935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04166066" name=""/>
          <p:cNvSpPr txBox="1"/>
          <p:nvPr/>
        </p:nvSpPr>
        <p:spPr bwMode="auto">
          <a:xfrm rot="0" flipH="0" flipV="0">
            <a:off x="7502355" y="6023480"/>
            <a:ext cx="35396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7556647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640219677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1942369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5248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89" y="227079"/>
            <a:ext cx="10515600" cy="13255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68456328" name=""/>
          <p:cNvSpPr/>
          <p:nvPr/>
        </p:nvSpPr>
        <p:spPr bwMode="auto">
          <a:xfrm flipH="0" flipV="0">
            <a:off x="493088" y="1583874"/>
            <a:ext cx="11186798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55559273" name=""/>
          <p:cNvSpPr txBox="1"/>
          <p:nvPr/>
        </p:nvSpPr>
        <p:spPr bwMode="auto">
          <a:xfrm rot="0" flipH="0" flipV="0">
            <a:off x="7502355" y="6023479"/>
            <a:ext cx="353967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86455923" name=""/>
          <p:cNvGrpSpPr/>
          <p:nvPr/>
        </p:nvGrpSpPr>
        <p:grpSpPr bwMode="auto">
          <a:xfrm rot="0" flipH="0" flipV="0">
            <a:off x="11141519" y="5937355"/>
            <a:ext cx="538367" cy="538367"/>
            <a:chOff x="0" y="0"/>
            <a:chExt cx="538367" cy="538367"/>
          </a:xfrm>
        </p:grpSpPr>
        <p:sp>
          <p:nvSpPr>
            <p:cNvPr id="1582321252" name=""/>
            <p:cNvSpPr/>
            <p:nvPr/>
          </p:nvSpPr>
          <p:spPr bwMode="auto">
            <a:xfrm flipH="0" flipV="0">
              <a:off x="0" y="0"/>
              <a:ext cx="538367" cy="538367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04870267" name=""/>
            <p:cNvSpPr/>
            <p:nvPr/>
          </p:nvSpPr>
          <p:spPr bwMode="auto">
            <a:xfrm flipH="0" flipV="0">
              <a:off x="98145" y="129649"/>
              <a:ext cx="342075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5652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89" y="227079"/>
            <a:ext cx="10515600" cy="13255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44466519" name=""/>
          <p:cNvSpPr/>
          <p:nvPr/>
        </p:nvSpPr>
        <p:spPr bwMode="auto">
          <a:xfrm flipH="0" flipV="0">
            <a:off x="493088" y="1583874"/>
            <a:ext cx="11186798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98882195" name=""/>
          <p:cNvSpPr txBox="1"/>
          <p:nvPr/>
        </p:nvSpPr>
        <p:spPr bwMode="auto">
          <a:xfrm rot="0" flipH="0" flipV="0">
            <a:off x="7502355" y="6023479"/>
            <a:ext cx="353967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7272558" name=""/>
          <p:cNvGrpSpPr/>
          <p:nvPr/>
        </p:nvGrpSpPr>
        <p:grpSpPr bwMode="auto">
          <a:xfrm rot="0" flipH="0" flipV="0">
            <a:off x="11141519" y="5937355"/>
            <a:ext cx="538367" cy="538367"/>
            <a:chOff x="0" y="0"/>
            <a:chExt cx="538367" cy="538367"/>
          </a:xfrm>
        </p:grpSpPr>
        <p:sp>
          <p:nvSpPr>
            <p:cNvPr id="661695028" name=""/>
            <p:cNvSpPr/>
            <p:nvPr/>
          </p:nvSpPr>
          <p:spPr bwMode="auto">
            <a:xfrm flipH="0" flipV="0">
              <a:off x="0" y="0"/>
              <a:ext cx="538367" cy="538367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49694689" name=""/>
            <p:cNvSpPr/>
            <p:nvPr/>
          </p:nvSpPr>
          <p:spPr bwMode="auto">
            <a:xfrm flipH="0" flipV="0">
              <a:off x="98145" y="129649"/>
              <a:ext cx="342075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77447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89" y="227079"/>
            <a:ext cx="10515600" cy="13255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62196423" name=""/>
          <p:cNvSpPr/>
          <p:nvPr/>
        </p:nvSpPr>
        <p:spPr bwMode="auto">
          <a:xfrm flipH="0" flipV="0">
            <a:off x="493088" y="1583874"/>
            <a:ext cx="11186798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68745165" name=""/>
          <p:cNvSpPr txBox="1"/>
          <p:nvPr/>
        </p:nvSpPr>
        <p:spPr bwMode="auto">
          <a:xfrm rot="0" flipH="0" flipV="0">
            <a:off x="7502355" y="6023479"/>
            <a:ext cx="353967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1837644" name=""/>
          <p:cNvGrpSpPr/>
          <p:nvPr/>
        </p:nvGrpSpPr>
        <p:grpSpPr bwMode="auto">
          <a:xfrm rot="0" flipH="0" flipV="0">
            <a:off x="11141519" y="5937355"/>
            <a:ext cx="538367" cy="538367"/>
            <a:chOff x="0" y="0"/>
            <a:chExt cx="538367" cy="538367"/>
          </a:xfrm>
        </p:grpSpPr>
        <p:sp>
          <p:nvSpPr>
            <p:cNvPr id="1501814704" name=""/>
            <p:cNvSpPr/>
            <p:nvPr/>
          </p:nvSpPr>
          <p:spPr bwMode="auto">
            <a:xfrm flipH="0" flipV="0">
              <a:off x="0" y="0"/>
              <a:ext cx="538367" cy="538367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14604966" name=""/>
            <p:cNvSpPr/>
            <p:nvPr/>
          </p:nvSpPr>
          <p:spPr bwMode="auto">
            <a:xfrm flipH="0" flipV="0">
              <a:off x="98145" y="129649"/>
              <a:ext cx="342075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48882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120826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7990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398132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33504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31867842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959314939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1672902099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571041197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050771821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1387153351" name=""/>
          <p:cNvSpPr/>
          <p:nvPr/>
        </p:nvSpPr>
        <p:spPr bwMode="auto">
          <a:xfrm rot="0" flipH="0" flipV="0">
            <a:off x="778718" y="2277716"/>
            <a:ext cx="1615107" cy="49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029714823" name=""/>
          <p:cNvSpPr/>
          <p:nvPr/>
        </p:nvSpPr>
        <p:spPr bwMode="auto">
          <a:xfrm rot="0" flipH="0" flipV="0">
            <a:off x="778718" y="3095901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2122442053" name=""/>
          <p:cNvSpPr/>
          <p:nvPr/>
        </p:nvSpPr>
        <p:spPr bwMode="auto">
          <a:xfrm rot="0" flipH="0" flipV="0">
            <a:off x="778718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584413812" name=""/>
          <p:cNvSpPr/>
          <p:nvPr/>
        </p:nvSpPr>
        <p:spPr bwMode="auto">
          <a:xfrm rot="0" flipH="0" flipV="0">
            <a:off x="778718" y="4732267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1868068356" name=""/>
          <p:cNvSpPr/>
          <p:nvPr/>
        </p:nvSpPr>
        <p:spPr bwMode="auto">
          <a:xfrm rot="0" flipH="0" flipV="0">
            <a:off x="778718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1226607849" name=""/>
          <p:cNvSpPr/>
          <p:nvPr/>
        </p:nvSpPr>
        <p:spPr bwMode="auto">
          <a:xfrm rot="0" flipH="0" flipV="0">
            <a:off x="3077694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1029004379" name=""/>
          <p:cNvSpPr/>
          <p:nvPr/>
        </p:nvSpPr>
        <p:spPr bwMode="auto">
          <a:xfrm rot="0" flipH="0" flipV="0">
            <a:off x="3077694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062363024" name=""/>
          <p:cNvSpPr/>
          <p:nvPr/>
        </p:nvSpPr>
        <p:spPr bwMode="auto">
          <a:xfrm rot="0" flipH="0" flipV="0">
            <a:off x="3077694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763705675" name=""/>
          <p:cNvSpPr/>
          <p:nvPr/>
        </p:nvSpPr>
        <p:spPr bwMode="auto">
          <a:xfrm rot="0" flipH="0" flipV="0">
            <a:off x="3077694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882093396" name=""/>
          <p:cNvSpPr/>
          <p:nvPr/>
        </p:nvSpPr>
        <p:spPr bwMode="auto">
          <a:xfrm rot="0" flipH="0" flipV="0">
            <a:off x="3077694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219373313" name=""/>
          <p:cNvSpPr/>
          <p:nvPr/>
        </p:nvSpPr>
        <p:spPr bwMode="auto">
          <a:xfrm rot="0" flipH="0" flipV="0">
            <a:off x="5376670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927065659" name=""/>
          <p:cNvSpPr/>
          <p:nvPr/>
        </p:nvSpPr>
        <p:spPr bwMode="auto">
          <a:xfrm rot="0" flipH="0" flipV="0">
            <a:off x="5376670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807177447" name=""/>
          <p:cNvSpPr/>
          <p:nvPr/>
        </p:nvSpPr>
        <p:spPr bwMode="auto">
          <a:xfrm rot="0" flipH="0" flipV="0">
            <a:off x="5376670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1933053352" name=""/>
          <p:cNvSpPr/>
          <p:nvPr/>
        </p:nvSpPr>
        <p:spPr bwMode="auto">
          <a:xfrm rot="0" flipH="0" flipV="0">
            <a:off x="5376670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1791218740" name=""/>
          <p:cNvSpPr/>
          <p:nvPr/>
        </p:nvSpPr>
        <p:spPr bwMode="auto">
          <a:xfrm rot="0" flipH="0" flipV="0">
            <a:off x="5376670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618383226" name=""/>
          <p:cNvSpPr/>
          <p:nvPr/>
        </p:nvSpPr>
        <p:spPr bwMode="auto">
          <a:xfrm rot="0" flipH="0" flipV="0">
            <a:off x="7675646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601375307" name=""/>
          <p:cNvSpPr/>
          <p:nvPr/>
        </p:nvSpPr>
        <p:spPr bwMode="auto">
          <a:xfrm rot="0" flipH="0" flipV="0">
            <a:off x="7675646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593589622" name=""/>
          <p:cNvSpPr/>
          <p:nvPr/>
        </p:nvSpPr>
        <p:spPr bwMode="auto">
          <a:xfrm rot="0" flipH="0" flipV="0">
            <a:off x="7675646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052856823" name=""/>
          <p:cNvSpPr/>
          <p:nvPr/>
        </p:nvSpPr>
        <p:spPr bwMode="auto">
          <a:xfrm rot="0" flipH="0" flipV="0">
            <a:off x="7675646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2088890685" name=""/>
          <p:cNvSpPr/>
          <p:nvPr/>
        </p:nvSpPr>
        <p:spPr bwMode="auto">
          <a:xfrm rot="0" flipH="0" flipV="0">
            <a:off x="7675646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477384159" name=""/>
          <p:cNvSpPr/>
          <p:nvPr/>
        </p:nvSpPr>
        <p:spPr bwMode="auto">
          <a:xfrm rot="0" flipH="0" flipV="0">
            <a:off x="9974622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164521174" name=""/>
          <p:cNvSpPr/>
          <p:nvPr/>
        </p:nvSpPr>
        <p:spPr bwMode="auto">
          <a:xfrm rot="0" flipH="0" flipV="0">
            <a:off x="9974622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399506674" name=""/>
          <p:cNvSpPr/>
          <p:nvPr/>
        </p:nvSpPr>
        <p:spPr bwMode="auto">
          <a:xfrm rot="0" flipH="0" flipV="0">
            <a:off x="9974622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569732896" name=""/>
          <p:cNvSpPr/>
          <p:nvPr/>
        </p:nvSpPr>
        <p:spPr bwMode="auto">
          <a:xfrm rot="0" flipH="0" flipV="0">
            <a:off x="9974622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1998965227" name=""/>
          <p:cNvSpPr/>
          <p:nvPr/>
        </p:nvSpPr>
        <p:spPr bwMode="auto">
          <a:xfrm rot="0" flipH="0" flipV="0">
            <a:off x="9974622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91978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03322736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680476768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1050750823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1499497623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565117295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328484069" name=""/>
          <p:cNvSpPr/>
          <p:nvPr/>
        </p:nvSpPr>
        <p:spPr bwMode="auto">
          <a:xfrm rot="0" flipH="0" flipV="0">
            <a:off x="778718" y="2277716"/>
            <a:ext cx="1615107" cy="49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764928987" name=""/>
          <p:cNvSpPr/>
          <p:nvPr/>
        </p:nvSpPr>
        <p:spPr bwMode="auto">
          <a:xfrm rot="0" flipH="0" flipV="0">
            <a:off x="778718" y="3095901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763190506" name=""/>
          <p:cNvSpPr/>
          <p:nvPr/>
        </p:nvSpPr>
        <p:spPr bwMode="auto">
          <a:xfrm rot="0" flipH="0" flipV="0">
            <a:off x="778718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178267149" name=""/>
          <p:cNvSpPr/>
          <p:nvPr/>
        </p:nvSpPr>
        <p:spPr bwMode="auto">
          <a:xfrm rot="0" flipH="0" flipV="0">
            <a:off x="778718" y="4732267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1932693950" name=""/>
          <p:cNvSpPr/>
          <p:nvPr/>
        </p:nvSpPr>
        <p:spPr bwMode="auto">
          <a:xfrm rot="0" flipH="0" flipV="0">
            <a:off x="778718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1175163323" name=""/>
          <p:cNvSpPr/>
          <p:nvPr/>
        </p:nvSpPr>
        <p:spPr bwMode="auto">
          <a:xfrm rot="0" flipH="0" flipV="0">
            <a:off x="3077694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1812455790" name=""/>
          <p:cNvSpPr/>
          <p:nvPr/>
        </p:nvSpPr>
        <p:spPr bwMode="auto">
          <a:xfrm rot="0" flipH="0" flipV="0">
            <a:off x="3077694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535678514" name=""/>
          <p:cNvSpPr/>
          <p:nvPr/>
        </p:nvSpPr>
        <p:spPr bwMode="auto">
          <a:xfrm rot="0" flipH="0" flipV="0">
            <a:off x="3077694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1122132504" name=""/>
          <p:cNvSpPr/>
          <p:nvPr/>
        </p:nvSpPr>
        <p:spPr bwMode="auto">
          <a:xfrm rot="0" flipH="0" flipV="0">
            <a:off x="3077694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1869908015" name=""/>
          <p:cNvSpPr/>
          <p:nvPr/>
        </p:nvSpPr>
        <p:spPr bwMode="auto">
          <a:xfrm rot="0" flipH="0" flipV="0">
            <a:off x="3077694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575862295" name=""/>
          <p:cNvSpPr/>
          <p:nvPr/>
        </p:nvSpPr>
        <p:spPr bwMode="auto">
          <a:xfrm rot="0" flipH="0" flipV="0">
            <a:off x="5376670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458308162" name=""/>
          <p:cNvSpPr/>
          <p:nvPr/>
        </p:nvSpPr>
        <p:spPr bwMode="auto">
          <a:xfrm rot="0" flipH="0" flipV="0">
            <a:off x="5376670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2081811158" name=""/>
          <p:cNvSpPr/>
          <p:nvPr/>
        </p:nvSpPr>
        <p:spPr bwMode="auto">
          <a:xfrm rot="0" flipH="0" flipV="0">
            <a:off x="5376670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1031529539" name=""/>
          <p:cNvSpPr/>
          <p:nvPr/>
        </p:nvSpPr>
        <p:spPr bwMode="auto">
          <a:xfrm rot="0" flipH="0" flipV="0">
            <a:off x="5376670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469696222" name=""/>
          <p:cNvSpPr/>
          <p:nvPr/>
        </p:nvSpPr>
        <p:spPr bwMode="auto">
          <a:xfrm rot="0" flipH="0" flipV="0">
            <a:off x="5376670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409533016" name=""/>
          <p:cNvSpPr/>
          <p:nvPr/>
        </p:nvSpPr>
        <p:spPr bwMode="auto">
          <a:xfrm rot="0" flipH="0" flipV="0">
            <a:off x="7675646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429832640" name=""/>
          <p:cNvSpPr/>
          <p:nvPr/>
        </p:nvSpPr>
        <p:spPr bwMode="auto">
          <a:xfrm rot="0" flipH="0" flipV="0">
            <a:off x="7675646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514102246" name=""/>
          <p:cNvSpPr/>
          <p:nvPr/>
        </p:nvSpPr>
        <p:spPr bwMode="auto">
          <a:xfrm rot="0" flipH="0" flipV="0">
            <a:off x="7675646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019652730" name=""/>
          <p:cNvSpPr/>
          <p:nvPr/>
        </p:nvSpPr>
        <p:spPr bwMode="auto">
          <a:xfrm rot="0" flipH="0" flipV="0">
            <a:off x="7675646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946847057" name=""/>
          <p:cNvSpPr/>
          <p:nvPr/>
        </p:nvSpPr>
        <p:spPr bwMode="auto">
          <a:xfrm rot="0" flipH="0" flipV="0">
            <a:off x="7675646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234280468" name=""/>
          <p:cNvSpPr/>
          <p:nvPr/>
        </p:nvSpPr>
        <p:spPr bwMode="auto">
          <a:xfrm rot="0" flipH="0" flipV="0">
            <a:off x="9974622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813419163" name=""/>
          <p:cNvSpPr/>
          <p:nvPr/>
        </p:nvSpPr>
        <p:spPr bwMode="auto">
          <a:xfrm rot="0" flipH="0" flipV="0">
            <a:off x="9974622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874818489" name=""/>
          <p:cNvSpPr/>
          <p:nvPr/>
        </p:nvSpPr>
        <p:spPr bwMode="auto">
          <a:xfrm rot="0" flipH="0" flipV="0">
            <a:off x="9974622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469080391" name=""/>
          <p:cNvSpPr/>
          <p:nvPr/>
        </p:nvSpPr>
        <p:spPr bwMode="auto">
          <a:xfrm rot="0" flipH="0" flipV="0">
            <a:off x="9974622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2075697046" name=""/>
          <p:cNvSpPr/>
          <p:nvPr/>
        </p:nvSpPr>
        <p:spPr bwMode="auto">
          <a:xfrm rot="0" flipH="0" flipV="0">
            <a:off x="9974622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50685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74380097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769720894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1694313631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1091294699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452738619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60059867" name=""/>
          <p:cNvSpPr/>
          <p:nvPr/>
        </p:nvSpPr>
        <p:spPr bwMode="auto">
          <a:xfrm rot="0" flipH="0" flipV="0">
            <a:off x="778718" y="2277716"/>
            <a:ext cx="1615107" cy="49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922832125" name=""/>
          <p:cNvSpPr/>
          <p:nvPr/>
        </p:nvSpPr>
        <p:spPr bwMode="auto">
          <a:xfrm rot="0" flipH="0" flipV="0">
            <a:off x="778718" y="3095901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710929127" name=""/>
          <p:cNvSpPr/>
          <p:nvPr/>
        </p:nvSpPr>
        <p:spPr bwMode="auto">
          <a:xfrm rot="0" flipH="0" flipV="0">
            <a:off x="778718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369460183" name=""/>
          <p:cNvSpPr/>
          <p:nvPr/>
        </p:nvSpPr>
        <p:spPr bwMode="auto">
          <a:xfrm rot="0" flipH="0" flipV="0">
            <a:off x="778718" y="4732267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1694281988" name=""/>
          <p:cNvSpPr/>
          <p:nvPr/>
        </p:nvSpPr>
        <p:spPr bwMode="auto">
          <a:xfrm rot="0" flipH="0" flipV="0">
            <a:off x="778718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334128151" name=""/>
          <p:cNvSpPr/>
          <p:nvPr/>
        </p:nvSpPr>
        <p:spPr bwMode="auto">
          <a:xfrm rot="0" flipH="0" flipV="0">
            <a:off x="3077694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1506381328" name=""/>
          <p:cNvSpPr/>
          <p:nvPr/>
        </p:nvSpPr>
        <p:spPr bwMode="auto">
          <a:xfrm rot="0" flipH="0" flipV="0">
            <a:off x="3077694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408776998" name=""/>
          <p:cNvSpPr/>
          <p:nvPr/>
        </p:nvSpPr>
        <p:spPr bwMode="auto">
          <a:xfrm rot="0" flipH="0" flipV="0">
            <a:off x="3077694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420169059" name=""/>
          <p:cNvSpPr/>
          <p:nvPr/>
        </p:nvSpPr>
        <p:spPr bwMode="auto">
          <a:xfrm rot="0" flipH="0" flipV="0">
            <a:off x="3077694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1036394554" name=""/>
          <p:cNvSpPr/>
          <p:nvPr/>
        </p:nvSpPr>
        <p:spPr bwMode="auto">
          <a:xfrm rot="0" flipH="0" flipV="0">
            <a:off x="3077694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500029774" name=""/>
          <p:cNvSpPr/>
          <p:nvPr/>
        </p:nvSpPr>
        <p:spPr bwMode="auto">
          <a:xfrm rot="0" flipH="0" flipV="0">
            <a:off x="5376670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799287203" name=""/>
          <p:cNvSpPr/>
          <p:nvPr/>
        </p:nvSpPr>
        <p:spPr bwMode="auto">
          <a:xfrm rot="0" flipH="0" flipV="0">
            <a:off x="5376670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687762960" name=""/>
          <p:cNvSpPr/>
          <p:nvPr/>
        </p:nvSpPr>
        <p:spPr bwMode="auto">
          <a:xfrm rot="0" flipH="0" flipV="0">
            <a:off x="5376670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317476639" name=""/>
          <p:cNvSpPr/>
          <p:nvPr/>
        </p:nvSpPr>
        <p:spPr bwMode="auto">
          <a:xfrm rot="0" flipH="0" flipV="0">
            <a:off x="5376670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832273212" name=""/>
          <p:cNvSpPr/>
          <p:nvPr/>
        </p:nvSpPr>
        <p:spPr bwMode="auto">
          <a:xfrm rot="0" flipH="0" flipV="0">
            <a:off x="5376670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42437363" name=""/>
          <p:cNvSpPr/>
          <p:nvPr/>
        </p:nvSpPr>
        <p:spPr bwMode="auto">
          <a:xfrm rot="0" flipH="0" flipV="0">
            <a:off x="7675646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1661420521" name=""/>
          <p:cNvSpPr/>
          <p:nvPr/>
        </p:nvSpPr>
        <p:spPr bwMode="auto">
          <a:xfrm rot="0" flipH="0" flipV="0">
            <a:off x="7675646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1841219546" name=""/>
          <p:cNvSpPr/>
          <p:nvPr/>
        </p:nvSpPr>
        <p:spPr bwMode="auto">
          <a:xfrm rot="0" flipH="0" flipV="0">
            <a:off x="7675646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732624508" name=""/>
          <p:cNvSpPr/>
          <p:nvPr/>
        </p:nvSpPr>
        <p:spPr bwMode="auto">
          <a:xfrm rot="0" flipH="0" flipV="0">
            <a:off x="7675646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392092684" name=""/>
          <p:cNvSpPr/>
          <p:nvPr/>
        </p:nvSpPr>
        <p:spPr bwMode="auto">
          <a:xfrm rot="0" flipH="0" flipV="0">
            <a:off x="7675646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133203710" name=""/>
          <p:cNvSpPr/>
          <p:nvPr/>
        </p:nvSpPr>
        <p:spPr bwMode="auto">
          <a:xfrm rot="0" flipH="0" flipV="0">
            <a:off x="9974622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892459069" name=""/>
          <p:cNvSpPr/>
          <p:nvPr/>
        </p:nvSpPr>
        <p:spPr bwMode="auto">
          <a:xfrm rot="0" flipH="0" flipV="0">
            <a:off x="9974622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50104344" name=""/>
          <p:cNvSpPr/>
          <p:nvPr/>
        </p:nvSpPr>
        <p:spPr bwMode="auto">
          <a:xfrm rot="0" flipH="0" flipV="0">
            <a:off x="9974622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670677915" name=""/>
          <p:cNvSpPr/>
          <p:nvPr/>
        </p:nvSpPr>
        <p:spPr bwMode="auto">
          <a:xfrm rot="0" flipH="0" flipV="0">
            <a:off x="9974622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993165165" name=""/>
          <p:cNvSpPr/>
          <p:nvPr/>
        </p:nvSpPr>
        <p:spPr bwMode="auto">
          <a:xfrm rot="0" flipH="0" flipV="0">
            <a:off x="9974622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834181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7568517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940759629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460766198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902727954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884902251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1610080059" name=""/>
          <p:cNvSpPr/>
          <p:nvPr/>
        </p:nvSpPr>
        <p:spPr bwMode="auto">
          <a:xfrm rot="0" flipH="0" flipV="0">
            <a:off x="778718" y="2277716"/>
            <a:ext cx="1615107" cy="49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604234445" name=""/>
          <p:cNvSpPr/>
          <p:nvPr/>
        </p:nvSpPr>
        <p:spPr bwMode="auto">
          <a:xfrm rot="0" flipH="0" flipV="0">
            <a:off x="778718" y="3095901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66923452" name=""/>
          <p:cNvSpPr/>
          <p:nvPr/>
        </p:nvSpPr>
        <p:spPr bwMode="auto">
          <a:xfrm rot="0" flipH="0" flipV="0">
            <a:off x="778718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849687728" name=""/>
          <p:cNvSpPr/>
          <p:nvPr/>
        </p:nvSpPr>
        <p:spPr bwMode="auto">
          <a:xfrm rot="0" flipH="0" flipV="0">
            <a:off x="778718" y="4732267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1419672185" name=""/>
          <p:cNvSpPr/>
          <p:nvPr/>
        </p:nvSpPr>
        <p:spPr bwMode="auto">
          <a:xfrm rot="0" flipH="0" flipV="0">
            <a:off x="778718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891112358" name=""/>
          <p:cNvSpPr/>
          <p:nvPr/>
        </p:nvSpPr>
        <p:spPr bwMode="auto">
          <a:xfrm rot="0" flipH="0" flipV="0">
            <a:off x="3077694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1562742229" name=""/>
          <p:cNvSpPr/>
          <p:nvPr/>
        </p:nvSpPr>
        <p:spPr bwMode="auto">
          <a:xfrm rot="0" flipH="0" flipV="0">
            <a:off x="3077694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604575579" name=""/>
          <p:cNvSpPr/>
          <p:nvPr/>
        </p:nvSpPr>
        <p:spPr bwMode="auto">
          <a:xfrm rot="0" flipH="0" flipV="0">
            <a:off x="3077694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1701310938" name=""/>
          <p:cNvSpPr/>
          <p:nvPr/>
        </p:nvSpPr>
        <p:spPr bwMode="auto">
          <a:xfrm rot="0" flipH="0" flipV="0">
            <a:off x="3077694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1296603237" name=""/>
          <p:cNvSpPr/>
          <p:nvPr/>
        </p:nvSpPr>
        <p:spPr bwMode="auto">
          <a:xfrm rot="0" flipH="0" flipV="0">
            <a:off x="3077694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174838369" name=""/>
          <p:cNvSpPr/>
          <p:nvPr/>
        </p:nvSpPr>
        <p:spPr bwMode="auto">
          <a:xfrm rot="0" flipH="0" flipV="0">
            <a:off x="5376670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34494362" name=""/>
          <p:cNvSpPr/>
          <p:nvPr/>
        </p:nvSpPr>
        <p:spPr bwMode="auto">
          <a:xfrm rot="0" flipH="0" flipV="0">
            <a:off x="5376670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1030643533" name=""/>
          <p:cNvSpPr/>
          <p:nvPr/>
        </p:nvSpPr>
        <p:spPr bwMode="auto">
          <a:xfrm rot="0" flipH="0" flipV="0">
            <a:off x="5376670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74772910" name=""/>
          <p:cNvSpPr/>
          <p:nvPr/>
        </p:nvSpPr>
        <p:spPr bwMode="auto">
          <a:xfrm rot="0" flipH="0" flipV="0">
            <a:off x="5376670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751791862" name=""/>
          <p:cNvSpPr/>
          <p:nvPr/>
        </p:nvSpPr>
        <p:spPr bwMode="auto">
          <a:xfrm rot="0" flipH="0" flipV="0">
            <a:off x="5376670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1302106561" name=""/>
          <p:cNvSpPr/>
          <p:nvPr/>
        </p:nvSpPr>
        <p:spPr bwMode="auto">
          <a:xfrm rot="0" flipH="0" flipV="0">
            <a:off x="7675646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1926291790" name=""/>
          <p:cNvSpPr/>
          <p:nvPr/>
        </p:nvSpPr>
        <p:spPr bwMode="auto">
          <a:xfrm rot="0" flipH="0" flipV="0">
            <a:off x="7675646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1671089650" name=""/>
          <p:cNvSpPr/>
          <p:nvPr/>
        </p:nvSpPr>
        <p:spPr bwMode="auto">
          <a:xfrm rot="0" flipH="0" flipV="0">
            <a:off x="7675646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254927916" name=""/>
          <p:cNvSpPr/>
          <p:nvPr/>
        </p:nvSpPr>
        <p:spPr bwMode="auto">
          <a:xfrm rot="0" flipH="0" flipV="0">
            <a:off x="7675646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262618024" name=""/>
          <p:cNvSpPr/>
          <p:nvPr/>
        </p:nvSpPr>
        <p:spPr bwMode="auto">
          <a:xfrm rot="0" flipH="0" flipV="0">
            <a:off x="7675646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72283687" name=""/>
          <p:cNvSpPr/>
          <p:nvPr/>
        </p:nvSpPr>
        <p:spPr bwMode="auto">
          <a:xfrm rot="0" flipH="0" flipV="0">
            <a:off x="9974622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652855689" name=""/>
          <p:cNvSpPr/>
          <p:nvPr/>
        </p:nvSpPr>
        <p:spPr bwMode="auto">
          <a:xfrm rot="0" flipH="0" flipV="0">
            <a:off x="9974622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162893483" name=""/>
          <p:cNvSpPr/>
          <p:nvPr/>
        </p:nvSpPr>
        <p:spPr bwMode="auto">
          <a:xfrm rot="0" flipH="0" flipV="0">
            <a:off x="9974622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747627946" name=""/>
          <p:cNvSpPr/>
          <p:nvPr/>
        </p:nvSpPr>
        <p:spPr bwMode="auto">
          <a:xfrm rot="0" flipH="0" flipV="0">
            <a:off x="9974622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903615234" name=""/>
          <p:cNvSpPr/>
          <p:nvPr/>
        </p:nvSpPr>
        <p:spPr bwMode="auto">
          <a:xfrm rot="0" flipH="0" flipV="0">
            <a:off x="9974622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782644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20957741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919484272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1434378293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562883178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812072106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256864940" name=""/>
          <p:cNvSpPr/>
          <p:nvPr/>
        </p:nvSpPr>
        <p:spPr bwMode="auto">
          <a:xfrm rot="0" flipH="0" flipV="0">
            <a:off x="778718" y="2277716"/>
            <a:ext cx="1615107" cy="49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315430880" name=""/>
          <p:cNvSpPr/>
          <p:nvPr/>
        </p:nvSpPr>
        <p:spPr bwMode="auto">
          <a:xfrm rot="0" flipH="0" flipV="0">
            <a:off x="778718" y="3095901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1684147893" name=""/>
          <p:cNvSpPr/>
          <p:nvPr/>
        </p:nvSpPr>
        <p:spPr bwMode="auto">
          <a:xfrm rot="0" flipH="0" flipV="0">
            <a:off x="778718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105106924" name=""/>
          <p:cNvSpPr/>
          <p:nvPr/>
        </p:nvSpPr>
        <p:spPr bwMode="auto">
          <a:xfrm rot="0" flipH="0" flipV="0">
            <a:off x="778718" y="4732267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998947010" name=""/>
          <p:cNvSpPr/>
          <p:nvPr/>
        </p:nvSpPr>
        <p:spPr bwMode="auto">
          <a:xfrm rot="0" flipH="0" flipV="0">
            <a:off x="778718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735975918" name=""/>
          <p:cNvSpPr/>
          <p:nvPr/>
        </p:nvSpPr>
        <p:spPr bwMode="auto">
          <a:xfrm rot="0" flipH="0" flipV="0">
            <a:off x="3077694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430307761" name=""/>
          <p:cNvSpPr/>
          <p:nvPr/>
        </p:nvSpPr>
        <p:spPr bwMode="auto">
          <a:xfrm rot="0" flipH="0" flipV="0">
            <a:off x="3077694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657812294" name=""/>
          <p:cNvSpPr/>
          <p:nvPr/>
        </p:nvSpPr>
        <p:spPr bwMode="auto">
          <a:xfrm rot="0" flipH="0" flipV="0">
            <a:off x="3077694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574688361" name=""/>
          <p:cNvSpPr/>
          <p:nvPr/>
        </p:nvSpPr>
        <p:spPr bwMode="auto">
          <a:xfrm rot="0" flipH="0" flipV="0">
            <a:off x="3077694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1996363484" name=""/>
          <p:cNvSpPr/>
          <p:nvPr/>
        </p:nvSpPr>
        <p:spPr bwMode="auto">
          <a:xfrm rot="0" flipH="0" flipV="0">
            <a:off x="3077694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022460560" name=""/>
          <p:cNvSpPr/>
          <p:nvPr/>
        </p:nvSpPr>
        <p:spPr bwMode="auto">
          <a:xfrm rot="0" flipH="0" flipV="0">
            <a:off x="5376670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800196384" name=""/>
          <p:cNvSpPr/>
          <p:nvPr/>
        </p:nvSpPr>
        <p:spPr bwMode="auto">
          <a:xfrm rot="0" flipH="0" flipV="0">
            <a:off x="5376670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993826056" name=""/>
          <p:cNvSpPr/>
          <p:nvPr/>
        </p:nvSpPr>
        <p:spPr bwMode="auto">
          <a:xfrm rot="0" flipH="0" flipV="0">
            <a:off x="5376670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1223583719" name=""/>
          <p:cNvSpPr/>
          <p:nvPr/>
        </p:nvSpPr>
        <p:spPr bwMode="auto">
          <a:xfrm rot="0" flipH="0" flipV="0">
            <a:off x="5376670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1838388583" name=""/>
          <p:cNvSpPr/>
          <p:nvPr/>
        </p:nvSpPr>
        <p:spPr bwMode="auto">
          <a:xfrm rot="0" flipH="0" flipV="0">
            <a:off x="5376670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203159250" name=""/>
          <p:cNvSpPr/>
          <p:nvPr/>
        </p:nvSpPr>
        <p:spPr bwMode="auto">
          <a:xfrm rot="0" flipH="0" flipV="0">
            <a:off x="7675646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626236433" name=""/>
          <p:cNvSpPr/>
          <p:nvPr/>
        </p:nvSpPr>
        <p:spPr bwMode="auto">
          <a:xfrm rot="0" flipH="0" flipV="0">
            <a:off x="7675646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2124680255" name=""/>
          <p:cNvSpPr/>
          <p:nvPr/>
        </p:nvSpPr>
        <p:spPr bwMode="auto">
          <a:xfrm rot="0" flipH="0" flipV="0">
            <a:off x="7675646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841091825" name=""/>
          <p:cNvSpPr/>
          <p:nvPr/>
        </p:nvSpPr>
        <p:spPr bwMode="auto">
          <a:xfrm rot="0" flipH="0" flipV="0">
            <a:off x="7675646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173124374" name=""/>
          <p:cNvSpPr/>
          <p:nvPr/>
        </p:nvSpPr>
        <p:spPr bwMode="auto">
          <a:xfrm rot="0" flipH="0" flipV="0">
            <a:off x="7675646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2018921723" name=""/>
          <p:cNvSpPr/>
          <p:nvPr/>
        </p:nvSpPr>
        <p:spPr bwMode="auto">
          <a:xfrm rot="0" flipH="0" flipV="0">
            <a:off x="9974622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644348508" name=""/>
          <p:cNvSpPr/>
          <p:nvPr/>
        </p:nvSpPr>
        <p:spPr bwMode="auto">
          <a:xfrm rot="0" flipH="0" flipV="0">
            <a:off x="9974622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23709745" name=""/>
          <p:cNvSpPr/>
          <p:nvPr/>
        </p:nvSpPr>
        <p:spPr bwMode="auto">
          <a:xfrm rot="0" flipH="0" flipV="0">
            <a:off x="9974622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148282741" name=""/>
          <p:cNvSpPr/>
          <p:nvPr/>
        </p:nvSpPr>
        <p:spPr bwMode="auto">
          <a:xfrm rot="0" flipH="0" flipV="0">
            <a:off x="9974622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1350817940" name=""/>
          <p:cNvSpPr/>
          <p:nvPr/>
        </p:nvSpPr>
        <p:spPr bwMode="auto">
          <a:xfrm rot="0" flipH="0" flipV="0">
            <a:off x="9974622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54193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48644683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963195935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455745846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1592453584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721516324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279040732" name=""/>
          <p:cNvSpPr/>
          <p:nvPr/>
        </p:nvSpPr>
        <p:spPr bwMode="auto">
          <a:xfrm rot="0" flipH="0" flipV="0">
            <a:off x="778718" y="2277716"/>
            <a:ext cx="1615107" cy="49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2094110731" name=""/>
          <p:cNvSpPr/>
          <p:nvPr/>
        </p:nvSpPr>
        <p:spPr bwMode="auto">
          <a:xfrm rot="0" flipH="0" flipV="0">
            <a:off x="778718" y="3095901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522721647" name=""/>
          <p:cNvSpPr/>
          <p:nvPr/>
        </p:nvSpPr>
        <p:spPr bwMode="auto">
          <a:xfrm rot="0" flipH="0" flipV="0">
            <a:off x="778718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852039255" name=""/>
          <p:cNvSpPr/>
          <p:nvPr/>
        </p:nvSpPr>
        <p:spPr bwMode="auto">
          <a:xfrm rot="0" flipH="0" flipV="0">
            <a:off x="778718" y="4732267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1702589848" name=""/>
          <p:cNvSpPr/>
          <p:nvPr/>
        </p:nvSpPr>
        <p:spPr bwMode="auto">
          <a:xfrm rot="0" flipH="0" flipV="0">
            <a:off x="778718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1262304072" name=""/>
          <p:cNvSpPr/>
          <p:nvPr/>
        </p:nvSpPr>
        <p:spPr bwMode="auto">
          <a:xfrm rot="0" flipH="0" flipV="0">
            <a:off x="3077694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225000940" name=""/>
          <p:cNvSpPr/>
          <p:nvPr/>
        </p:nvSpPr>
        <p:spPr bwMode="auto">
          <a:xfrm rot="0" flipH="0" flipV="0">
            <a:off x="3077694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296170705" name=""/>
          <p:cNvSpPr/>
          <p:nvPr/>
        </p:nvSpPr>
        <p:spPr bwMode="auto">
          <a:xfrm rot="0" flipH="0" flipV="0">
            <a:off x="3077694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666803195" name=""/>
          <p:cNvSpPr/>
          <p:nvPr/>
        </p:nvSpPr>
        <p:spPr bwMode="auto">
          <a:xfrm rot="0" flipH="0" flipV="0">
            <a:off x="3077694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1150338721" name=""/>
          <p:cNvSpPr/>
          <p:nvPr/>
        </p:nvSpPr>
        <p:spPr bwMode="auto">
          <a:xfrm rot="0" flipH="0" flipV="0">
            <a:off x="3077694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990216861" name=""/>
          <p:cNvSpPr/>
          <p:nvPr/>
        </p:nvSpPr>
        <p:spPr bwMode="auto">
          <a:xfrm rot="0" flipH="0" flipV="0">
            <a:off x="5376670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023892443" name=""/>
          <p:cNvSpPr/>
          <p:nvPr/>
        </p:nvSpPr>
        <p:spPr bwMode="auto">
          <a:xfrm rot="0" flipH="0" flipV="0">
            <a:off x="5376670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112936572" name=""/>
          <p:cNvSpPr/>
          <p:nvPr/>
        </p:nvSpPr>
        <p:spPr bwMode="auto">
          <a:xfrm rot="0" flipH="0" flipV="0">
            <a:off x="5376670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1194231016" name=""/>
          <p:cNvSpPr/>
          <p:nvPr/>
        </p:nvSpPr>
        <p:spPr bwMode="auto">
          <a:xfrm rot="0" flipH="0" flipV="0">
            <a:off x="5376670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756727679" name=""/>
          <p:cNvSpPr/>
          <p:nvPr/>
        </p:nvSpPr>
        <p:spPr bwMode="auto">
          <a:xfrm rot="0" flipH="0" flipV="0">
            <a:off x="5376670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82155872" name=""/>
          <p:cNvSpPr/>
          <p:nvPr/>
        </p:nvSpPr>
        <p:spPr bwMode="auto">
          <a:xfrm rot="0" flipH="0" flipV="0">
            <a:off x="7675646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1081042225" name=""/>
          <p:cNvSpPr/>
          <p:nvPr/>
        </p:nvSpPr>
        <p:spPr bwMode="auto">
          <a:xfrm rot="0" flipH="0" flipV="0">
            <a:off x="7675646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1357764587" name=""/>
          <p:cNvSpPr/>
          <p:nvPr/>
        </p:nvSpPr>
        <p:spPr bwMode="auto">
          <a:xfrm rot="0" flipH="0" flipV="0">
            <a:off x="7675646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400328557" name=""/>
          <p:cNvSpPr/>
          <p:nvPr/>
        </p:nvSpPr>
        <p:spPr bwMode="auto">
          <a:xfrm rot="0" flipH="0" flipV="0">
            <a:off x="7675646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2099781335" name=""/>
          <p:cNvSpPr/>
          <p:nvPr/>
        </p:nvSpPr>
        <p:spPr bwMode="auto">
          <a:xfrm rot="0" flipH="0" flipV="0">
            <a:off x="7675646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2133465151" name=""/>
          <p:cNvSpPr/>
          <p:nvPr/>
        </p:nvSpPr>
        <p:spPr bwMode="auto">
          <a:xfrm rot="0" flipH="0" flipV="0">
            <a:off x="9974622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788325128" name=""/>
          <p:cNvSpPr/>
          <p:nvPr/>
        </p:nvSpPr>
        <p:spPr bwMode="auto">
          <a:xfrm rot="0" flipH="0" flipV="0">
            <a:off x="9974622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637705706" name=""/>
          <p:cNvSpPr/>
          <p:nvPr/>
        </p:nvSpPr>
        <p:spPr bwMode="auto">
          <a:xfrm rot="0" flipH="0" flipV="0">
            <a:off x="9974622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213479350" name=""/>
          <p:cNvSpPr/>
          <p:nvPr/>
        </p:nvSpPr>
        <p:spPr bwMode="auto">
          <a:xfrm rot="0" flipH="0" flipV="0">
            <a:off x="9974622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383623776" name=""/>
          <p:cNvSpPr/>
          <p:nvPr/>
        </p:nvSpPr>
        <p:spPr bwMode="auto">
          <a:xfrm rot="0" flipH="0" flipV="0">
            <a:off x="9974622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00481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55949903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375813861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sz="2000" u="none"/>
          </a:p>
          <a:p>
            <a:pPr>
              <a:defRPr/>
            </a:pPr>
            <a:endParaRPr/>
          </a:p>
        </p:txBody>
      </p:sp>
      <p:sp>
        <p:nvSpPr>
          <p:cNvPr id="1493214596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1418965336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588770388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/>
          </a:p>
        </p:txBody>
      </p:sp>
      <p:sp>
        <p:nvSpPr>
          <p:cNvPr id="227379095" name=""/>
          <p:cNvSpPr/>
          <p:nvPr/>
        </p:nvSpPr>
        <p:spPr bwMode="auto">
          <a:xfrm rot="0" flipH="0" flipV="0">
            <a:off x="778718" y="2277716"/>
            <a:ext cx="1615107" cy="49695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71231470" name=""/>
          <p:cNvSpPr/>
          <p:nvPr/>
        </p:nvSpPr>
        <p:spPr bwMode="auto">
          <a:xfrm rot="0" flipH="0" flipV="0">
            <a:off x="778718" y="3095901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514278527" name=""/>
          <p:cNvSpPr/>
          <p:nvPr/>
        </p:nvSpPr>
        <p:spPr bwMode="auto">
          <a:xfrm rot="0" flipH="0" flipV="0">
            <a:off x="778718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68316379" name=""/>
          <p:cNvSpPr/>
          <p:nvPr/>
        </p:nvSpPr>
        <p:spPr bwMode="auto">
          <a:xfrm rot="0" flipH="0" flipV="0">
            <a:off x="778718" y="4732267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1054167096" name=""/>
          <p:cNvSpPr/>
          <p:nvPr/>
        </p:nvSpPr>
        <p:spPr bwMode="auto">
          <a:xfrm rot="0" flipH="0" flipV="0">
            <a:off x="778718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797619394" name=""/>
          <p:cNvSpPr/>
          <p:nvPr/>
        </p:nvSpPr>
        <p:spPr bwMode="auto">
          <a:xfrm rot="0" flipH="0" flipV="0">
            <a:off x="3077694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1785540662" name=""/>
          <p:cNvSpPr/>
          <p:nvPr/>
        </p:nvSpPr>
        <p:spPr bwMode="auto">
          <a:xfrm rot="0" flipH="0" flipV="0">
            <a:off x="3077694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2048029558" name=""/>
          <p:cNvSpPr/>
          <p:nvPr/>
        </p:nvSpPr>
        <p:spPr bwMode="auto">
          <a:xfrm rot="0" flipH="0" flipV="0">
            <a:off x="3077694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886572728" name=""/>
          <p:cNvSpPr/>
          <p:nvPr/>
        </p:nvSpPr>
        <p:spPr bwMode="auto">
          <a:xfrm rot="0" flipH="0" flipV="0">
            <a:off x="3077694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1753344593" name=""/>
          <p:cNvSpPr/>
          <p:nvPr/>
        </p:nvSpPr>
        <p:spPr bwMode="auto">
          <a:xfrm rot="0" flipH="0" flipV="0">
            <a:off x="3077694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550533468" name=""/>
          <p:cNvSpPr/>
          <p:nvPr/>
        </p:nvSpPr>
        <p:spPr bwMode="auto">
          <a:xfrm rot="0" flipH="0" flipV="0">
            <a:off x="5376670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627084761" name=""/>
          <p:cNvSpPr/>
          <p:nvPr/>
        </p:nvSpPr>
        <p:spPr bwMode="auto">
          <a:xfrm rot="0" flipH="0" flipV="0">
            <a:off x="5376670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386198514" name=""/>
          <p:cNvSpPr/>
          <p:nvPr/>
        </p:nvSpPr>
        <p:spPr bwMode="auto">
          <a:xfrm rot="0" flipH="0" flipV="0">
            <a:off x="5376670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505111022" name=""/>
          <p:cNvSpPr/>
          <p:nvPr/>
        </p:nvSpPr>
        <p:spPr bwMode="auto">
          <a:xfrm rot="0" flipH="0" flipV="0">
            <a:off x="5376670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42890804" name=""/>
          <p:cNvSpPr/>
          <p:nvPr/>
        </p:nvSpPr>
        <p:spPr bwMode="auto">
          <a:xfrm rot="0" flipH="0" flipV="0">
            <a:off x="5376670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1297580304" name=""/>
          <p:cNvSpPr/>
          <p:nvPr/>
        </p:nvSpPr>
        <p:spPr bwMode="auto">
          <a:xfrm rot="0" flipH="0" flipV="0">
            <a:off x="7675646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192080648" name=""/>
          <p:cNvSpPr/>
          <p:nvPr/>
        </p:nvSpPr>
        <p:spPr bwMode="auto">
          <a:xfrm rot="0" flipH="0" flipV="0">
            <a:off x="7675646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1187291392" name=""/>
          <p:cNvSpPr/>
          <p:nvPr/>
        </p:nvSpPr>
        <p:spPr bwMode="auto">
          <a:xfrm rot="0" flipH="0" flipV="0">
            <a:off x="7675646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592235543" name=""/>
          <p:cNvSpPr/>
          <p:nvPr/>
        </p:nvSpPr>
        <p:spPr bwMode="auto">
          <a:xfrm rot="0" flipH="0" flipV="0">
            <a:off x="7675646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837808" name=""/>
          <p:cNvSpPr/>
          <p:nvPr/>
        </p:nvSpPr>
        <p:spPr bwMode="auto">
          <a:xfrm rot="0" flipH="0" flipV="0">
            <a:off x="7675646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737169667" name=""/>
          <p:cNvSpPr/>
          <p:nvPr/>
        </p:nvSpPr>
        <p:spPr bwMode="auto">
          <a:xfrm rot="0" flipH="0" flipV="0">
            <a:off x="9974622" y="227771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970546901" name=""/>
          <p:cNvSpPr/>
          <p:nvPr/>
        </p:nvSpPr>
        <p:spPr bwMode="auto">
          <a:xfrm rot="0" flipH="0" flipV="0">
            <a:off x="9974622" y="3095899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122850831" name=""/>
          <p:cNvSpPr/>
          <p:nvPr/>
        </p:nvSpPr>
        <p:spPr bwMode="auto">
          <a:xfrm rot="0" flipH="0" flipV="0">
            <a:off x="9974622" y="3914083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2117551288" name=""/>
          <p:cNvSpPr/>
          <p:nvPr/>
        </p:nvSpPr>
        <p:spPr bwMode="auto">
          <a:xfrm rot="0" flipH="0" flipV="0">
            <a:off x="9974622" y="4732266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1935655974" name=""/>
          <p:cNvSpPr/>
          <p:nvPr/>
        </p:nvSpPr>
        <p:spPr bwMode="auto">
          <a:xfrm rot="0" flipH="0" flipV="0">
            <a:off x="9974622" y="5550450"/>
            <a:ext cx="1615106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Moncif Meftah</cp:lastModifiedBy>
  <cp:revision>10</cp:revision>
  <dcterms:created xsi:type="dcterms:W3CDTF">2012-12-03T06:56:55Z</dcterms:created>
  <dcterms:modified xsi:type="dcterms:W3CDTF">2024-10-02T12:01:43Z</dcterms:modified>
  <cp:category/>
  <cp:contentStatus/>
  <cp:version/>
</cp:coreProperties>
</file>