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charts/colors1.xml" ContentType="application/vnd.ms-office.chartcolorstyle+xml"/>
  <Override PartName="/ppt/theme/theme2.xml" ContentType="application/vnd.openxmlformats-officedocument.theme+xml"/>
  <Override PartName="/ppt/slideLayouts/slideLayout6.xml" ContentType="application/vnd.openxmlformats-officedocument.presentationml.slideLayout+xml"/>
  <Override PartName="/ppt/presProps.xml" ContentType="application/vnd.openxmlformats-officedocument.presentationml.presProps+xml"/>
  <Override PartName="/ppt/charts/style1.xml" ContentType="application/vnd.ms-office.chart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6858000" cy="9144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2160"/>
        <p:guide pos="288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5="http://schemas.microsoft.com/office/drawing/2012/chart" xmlns:c14="http://schemas.microsoft.com/office/drawing/2007/8/2/chart" xmlns:c16r2="http://schemas.microsoft.com/office/drawing/2015/06/chart">
  <c:date1904 val="0"/>
  <c:lang val="en-US"/>
  <c:roundedCorners val="0"/>
  <mc:AlternateContent>
    <mc:Choice Requires="c14">
      <c14:style val="102"/>
    </mc:Choice>
    <mc:Fallback>
      <c:style val="2"/>
    </mc:Fallback>
  </mc:AlternateContent>
  <c:chart>
    <c:autoTitleDeleted val="0"/>
    <c:plotArea>
      <c:layout>
        <c:manualLayout/>
      </c:layout>
      <c:barChart>
        <c:barDir val="bar"/>
        <c:grouping val="stacked"/>
        <c:varyColors val="0"/>
        <c:ser>
          <c:idx val="0"/>
          <c:order val="0"/>
          <c:tx>
            <c:strRef>
              <c:f>Sheet1!$B$1</c:f>
              <c:strCache>
                <c:ptCount val="1"/>
                <c:pt idx="0">
                  <c:v>1</c:v>
                </c:pt>
              </c:strCache>
            </c:strRef>
          </c:tx>
          <c:spPr bwMode="auto">
            <a:prstGeom prst="rect">
              <a:avLst/>
            </a:prstGeom>
            <a:solidFill>
              <a:schemeClr val="accent6"/>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العمود 1</c:v>
                </c:pt>
                <c:pt idx="1">
                  <c:v>العمود 2</c:v>
                </c:pt>
                <c:pt idx="2">
                  <c:v>العمود 3</c:v>
                </c:pt>
                <c:pt idx="3">
                  <c:v>العمود 4</c:v>
                </c:pt>
                <c:pt idx="4">
                  <c:v>العمود 5</c:v>
                </c:pt>
                <c:pt idx="5">
                  <c:v>العمود 6</c:v>
                </c:pt>
              </c:strCache>
            </c:strRef>
          </c:cat>
          <c:val>
            <c:numRef>
              <c:f>Sheet1!$B$2:$B$7</c:f>
              <c:numCache>
                <c:ptCount val="6"/>
                <c:pt idx="0" formatCode="General">
                  <c:v>46</c:v>
                </c:pt>
                <c:pt idx="1" formatCode="General">
                  <c:v>38</c:v>
                </c:pt>
                <c:pt idx="2" formatCode="General">
                  <c:v>24</c:v>
                </c:pt>
                <c:pt idx="3" formatCode="General">
                  <c:v>29</c:v>
                </c:pt>
                <c:pt idx="4" formatCode="General">
                  <c:v>11</c:v>
                </c:pt>
                <c:pt idx="5" formatCode="General">
                  <c:v>7</c:v>
                </c:pt>
              </c:numCache>
            </c:numRef>
          </c:val>
        </c:ser>
        <c:ser>
          <c:idx val="1"/>
          <c:order val="1"/>
          <c:tx>
            <c:strRef>
              <c:f>Sheet1!$C$1</c:f>
              <c:strCache>
                <c:ptCount val="1"/>
                <c:pt idx="0">
                  <c:v>2</c:v>
                </c:pt>
              </c:strCache>
            </c:strRef>
          </c:tx>
          <c:spPr bwMode="auto">
            <a:prstGeom prst="rect">
              <a:avLst/>
            </a:prstGeom>
            <a:solidFill>
              <a:schemeClr val="bg1"/>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العمود 1</c:v>
                </c:pt>
                <c:pt idx="1">
                  <c:v>العمود 2</c:v>
                </c:pt>
                <c:pt idx="2">
                  <c:v>العمود 3</c:v>
                </c:pt>
                <c:pt idx="3">
                  <c:v>العمود 4</c:v>
                </c:pt>
                <c:pt idx="4">
                  <c:v>العمود 5</c:v>
                </c:pt>
                <c:pt idx="5">
                  <c:v>العمود 6</c:v>
                </c:pt>
              </c:strCache>
            </c:strRef>
          </c:cat>
          <c:val>
            <c:numRef>
              <c:f>Sheet1!$C$2:$C$7</c:f>
              <c:numCache>
                <c:ptCount val="6"/>
                <c:pt idx="0" formatCode="General">
                  <c:v>29</c:v>
                </c:pt>
                <c:pt idx="1" formatCode="General">
                  <c:v>27</c:v>
                </c:pt>
                <c:pt idx="2" formatCode="General">
                  <c:v>26</c:v>
                </c:pt>
                <c:pt idx="3" formatCode="General">
                  <c:v>17</c:v>
                </c:pt>
                <c:pt idx="4" formatCode="General">
                  <c:v>19</c:v>
                </c:pt>
                <c:pt idx="5" formatCode="General">
                  <c:v>14</c:v>
                </c:pt>
              </c:numCache>
            </c:numRef>
          </c:val>
        </c:ser>
        <c:ser>
          <c:idx val="2"/>
          <c:order val="2"/>
          <c:tx>
            <c:strRef>
              <c:f>Sheet1!$D$1</c:f>
              <c:strCache>
                <c:ptCount val="1"/>
                <c:pt idx="0">
                  <c:v>3</c:v>
                </c:pt>
              </c:strCache>
            </c:strRef>
          </c:tx>
          <c:spPr bwMode="auto">
            <a:prstGeom prst="rect">
              <a:avLst/>
            </a:prstGeom>
            <a:solidFill>
              <a:schemeClr val="accent4"/>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العمود 1</c:v>
                </c:pt>
                <c:pt idx="1">
                  <c:v>العمود 2</c:v>
                </c:pt>
                <c:pt idx="2">
                  <c:v>العمود 3</c:v>
                </c:pt>
                <c:pt idx="3">
                  <c:v>العمود 4</c:v>
                </c:pt>
                <c:pt idx="4">
                  <c:v>العمود 5</c:v>
                </c:pt>
                <c:pt idx="5">
                  <c:v>العمود 6</c:v>
                </c:pt>
              </c:strCache>
            </c:strRef>
          </c:cat>
          <c:val>
            <c:numRef>
              <c:f>Sheet1!$D$2:$D$7</c:f>
              <c:numCache>
                <c:ptCount val="6"/>
                <c:pt idx="0" formatCode="General">
                  <c:v>29</c:v>
                </c:pt>
                <c:pt idx="1" formatCode="General">
                  <c:v>23</c:v>
                </c:pt>
                <c:pt idx="2" formatCode="General">
                  <c:v>32</c:v>
                </c:pt>
                <c:pt idx="3" formatCode="General">
                  <c:v>19</c:v>
                </c:pt>
                <c:pt idx="4" formatCode="General">
                  <c:v>14</c:v>
                </c:pt>
                <c:pt idx="5" formatCode="General">
                  <c:v>17</c:v>
                </c:pt>
              </c:numCache>
            </c:numRef>
          </c:val>
        </c:ser>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gapWidth val="150"/>
        <c:overlap val="100"/>
        <c:axId val="405234295"/>
        <c:axId val="405234296"/>
      </c:barChart>
      <c:catAx>
        <c:axId val="405234295"/>
        <c:scaling>
          <c:orientation val="minMax"/>
        </c:scaling>
        <c:delete val="0"/>
        <c:axPos val="l"/>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c:spPr>
        <c:txPr>
          <a:bodyPr/>
          <a:p>
            <a:pPr>
              <a:defRPr sz="900">
                <a:solidFill>
                  <a:schemeClr val="tx1">
                    <a:lumMod val="65000"/>
                    <a:lumOff val="35000"/>
                  </a:schemeClr>
                </a:solidFill>
                <a:latin typeface="Arial"/>
                <a:ea typeface="Arial"/>
                <a:cs typeface="Arial"/>
              </a:defRPr>
            </a:pPr>
            <a:endParaRPr/>
          </a:p>
        </c:txPr>
        <c:crossAx val="405234296"/>
        <c:crosses val="autoZero"/>
        <c:auto val="1"/>
        <c:lblAlgn val="ctr"/>
        <c:lblOffset val="100"/>
        <c:noMultiLvlLbl val="0"/>
      </c:catAx>
      <c:valAx>
        <c:axId val="405234296"/>
        <c:scaling>
          <c:orientation val="minMax"/>
        </c:scaling>
        <c:delete val="0"/>
        <c:axPos val="b"/>
        <c:majorGridlines>
          <c:spPr bwMode="auto">
            <a:prstGeom prst="rect">
              <a:avLst/>
            </a:prstGeom>
            <a:noFill/>
            <a:ln w="9525" cap="flat" cmpd="sng" algn="ctr">
              <a:solidFill>
                <a:schemeClr val="accent6">
                  <a:lumMod val="60000"/>
                  <a:lumOff val="40000"/>
                </a:schemeClr>
              </a:solidFill>
              <a:prstDash val="solid"/>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tx1">
                    <a:lumMod val="65000"/>
                    <a:lumOff val="35000"/>
                  </a:schemeClr>
                </a:solidFill>
                <a:latin typeface="Arial"/>
                <a:ea typeface="Arial"/>
                <a:cs typeface="Arial"/>
              </a:defRPr>
            </a:pPr>
            <a:endParaRPr/>
          </a:p>
        </c:txPr>
        <c:crossAx val="405234295"/>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3103821" y="2871104"/>
      <a:ext cx="3292067" cy="1927589"/>
    </a:xfrm>
    <a:prstGeom prst="rect">
      <a:avLst/>
    </a:prstGeom>
    <a:noFill/>
    <a:ln w="9525" cap="flat" cmpd="sng" algn="ctr">
      <a:noFill/>
      <a:prstDash val="solid"/>
      <a:round/>
    </a:ln>
  </c:spPr>
  <c:txPr>
    <a:bodyPr/>
    <a:p>
      <a:pPr>
        <a:defRPr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16288546" name="Slide Image Placeholder 1"/>
          <p:cNvSpPr>
            <a:spLocks noChangeAspect="1" noGrp="1" noRot="1"/>
          </p:cNvSpPr>
          <p:nvPr>
            <p:ph type="sldImg"/>
          </p:nvPr>
        </p:nvSpPr>
        <p:spPr bwMode="auto"/>
      </p:sp>
      <p:sp>
        <p:nvSpPr>
          <p:cNvPr id="1012000796" name="Notes Placeholder 2"/>
          <p:cNvSpPr>
            <a:spLocks noGrp="1"/>
          </p:cNvSpPr>
          <p:nvPr>
            <p:ph type="body" idx="1"/>
          </p:nvPr>
        </p:nvSpPr>
        <p:spPr bwMode="auto"/>
        <p:txBody>
          <a:bodyPr/>
          <a:lstStyle/>
          <a:p>
            <a:pPr>
              <a:defRPr/>
            </a:pPr>
            <a:endParaRPr/>
          </a:p>
        </p:txBody>
      </p:sp>
      <p:sp>
        <p:nvSpPr>
          <p:cNvPr id="327489681" name="Slide Number Placeholder 3"/>
          <p:cNvSpPr>
            <a:spLocks noGrp="1"/>
          </p:cNvSpPr>
          <p:nvPr>
            <p:ph type="sldNum" sz="quarter" idx="10"/>
          </p:nvPr>
        </p:nvSpPr>
        <p:spPr bwMode="auto"/>
        <p:txBody>
          <a:bodyPr/>
          <a:lstStyle/>
          <a:p>
            <a:pPr>
              <a:defRPr/>
            </a:pPr>
            <a:fld id="{A95CE970-C7AF-537D-D5C5-A238BFF2F4A9}"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857250" y="1496483"/>
            <a:ext cx="5143500" cy="3183466"/>
          </a:xfrm>
        </p:spPr>
        <p:txBody>
          <a:bodyPr anchor="b"/>
          <a:lstStyle>
            <a:lvl1pPr algn="ctr">
              <a:defRPr sz="6000"/>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857250" y="4802717"/>
            <a:ext cx="5143500" cy="220768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1</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4907756" y="486833"/>
            <a:ext cx="1478756" cy="7749117"/>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471487" y="486833"/>
            <a:ext cx="4350543" cy="7749117"/>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67914" y="2279650"/>
            <a:ext cx="5915025" cy="3803649"/>
          </a:xfrm>
        </p:spPr>
        <p:txBody>
          <a:bodyPr anchor="b"/>
          <a:lstStyle>
            <a:lvl1pPr>
              <a:defRPr sz="6000"/>
            </a:lvl1pPr>
          </a:lstStyle>
          <a:p>
            <a:pPr>
              <a:defRPr/>
            </a:pPr>
            <a:r>
              <a:rPr lang="ru-RU"/>
              <a:t>Образец заголовка</a:t>
            </a:r>
            <a:endParaRPr lang="ru-RU"/>
          </a:p>
        </p:txBody>
      </p:sp>
      <p:sp>
        <p:nvSpPr>
          <p:cNvPr id="3" name="Текст 2"/>
          <p:cNvSpPr>
            <a:spLocks noGrp="1"/>
          </p:cNvSpPr>
          <p:nvPr>
            <p:ph type="body" idx="1"/>
          </p:nvPr>
        </p:nvSpPr>
        <p:spPr bwMode="auto">
          <a:xfrm>
            <a:off x="467914" y="6119284"/>
            <a:ext cx="5915025" cy="200024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471487"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3471862"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486833"/>
            <a:ext cx="5915025" cy="1767417"/>
          </a:xfrm>
        </p:spPr>
        <p:txBody>
          <a:bodyPr/>
          <a:lstStyle/>
          <a:p>
            <a:pPr>
              <a:defRPr/>
            </a:pPr>
            <a:r>
              <a:rPr lang="ru-RU"/>
              <a:t>Образец заголовка</a:t>
            </a:r>
            <a:endParaRPr lang="ru-RU"/>
          </a:p>
        </p:txBody>
      </p:sp>
      <p:sp>
        <p:nvSpPr>
          <p:cNvPr id="3" name="Текст 2"/>
          <p:cNvSpPr>
            <a:spLocks noGrp="1"/>
          </p:cNvSpPr>
          <p:nvPr>
            <p:ph type="body" idx="1"/>
          </p:nvPr>
        </p:nvSpPr>
        <p:spPr bwMode="auto">
          <a:xfrm>
            <a:off x="472380" y="2241550"/>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72380" y="3340099"/>
            <a:ext cx="2901255" cy="4912783"/>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3471862" y="2241550"/>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3471862" y="3340099"/>
            <a:ext cx="2915543" cy="491278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Объект 2"/>
          <p:cNvSpPr>
            <a:spLocks noGrp="1"/>
          </p:cNvSpPr>
          <p:nvPr>
            <p:ph idx="1"/>
          </p:nvPr>
        </p:nvSpPr>
        <p:spPr bwMode="auto">
          <a:xfrm>
            <a:off x="2915543" y="1316566"/>
            <a:ext cx="3471862" cy="6498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Рисунок 2"/>
          <p:cNvSpPr>
            <a:spLocks noChangeAspect="1" noGrp="1"/>
          </p:cNvSpPr>
          <p:nvPr>
            <p:ph type="pic" idx="1"/>
          </p:nvPr>
        </p:nvSpPr>
        <p:spPr bwMode="auto">
          <a:xfrm>
            <a:off x="2915543" y="1316566"/>
            <a:ext cx="3471862" cy="64981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26.09.2024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7" y="486833"/>
            <a:ext cx="5915025" cy="1767417"/>
          </a:xfrm>
          <a:prstGeom prst="rect">
            <a:avLst/>
          </a:prstGeom>
        </p:spPr>
        <p:txBody>
          <a:bodyPr vert="horz" lIns="91440" tIns="45720" rIns="91440" bIns="45720" rtlCol="0" anchor="ctr">
            <a:normAutofit/>
          </a:bodyPr>
          <a:lstStyle/>
          <a:p>
            <a:pPr>
              <a:defRPr/>
            </a:pPr>
            <a:r>
              <a:rPr lang="ru-RU"/>
              <a:t>Click to edit Master title style</a:t>
            </a:r>
            <a:endParaRPr lang="ru-RU"/>
          </a:p>
        </p:txBody>
      </p:sp>
      <p:sp>
        <p:nvSpPr>
          <p:cNvPr id="3" name="Text Placeholder 2"/>
          <p:cNvSpPr>
            <a:spLocks noGrp="1"/>
          </p:cNvSpPr>
          <p:nvPr>
            <p:ph type="body" idx="1"/>
          </p:nvPr>
        </p:nvSpPr>
        <p:spPr bwMode="auto">
          <a:xfrm>
            <a:off x="471487" y="2434166"/>
            <a:ext cx="5915025" cy="5801784"/>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endParaRPr lang="ru-RU"/>
          </a:p>
        </p:txBody>
      </p:sp>
      <p:sp>
        <p:nvSpPr>
          <p:cNvPr id="4" name="Date Placeholder 3"/>
          <p:cNvSpPr>
            <a:spLocks noGrp="1"/>
          </p:cNvSpPr>
          <p:nvPr>
            <p:ph type="dt" sz="half" idx="2"/>
          </p:nvPr>
        </p:nvSpPr>
        <p:spPr bwMode="auto">
          <a:xfrm>
            <a:off x="471487" y="8475133"/>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26.09.2024</a:t>
            </a:fld>
            <a:endParaRPr lang="ru-RU"/>
          </a:p>
        </p:txBody>
      </p:sp>
      <p:sp>
        <p:nvSpPr>
          <p:cNvPr id="5" name="Footer Placeholder 4"/>
          <p:cNvSpPr>
            <a:spLocks noGrp="1"/>
          </p:cNvSpPr>
          <p:nvPr>
            <p:ph type="ftr" sz="quarter" idx="3"/>
          </p:nvPr>
        </p:nvSpPr>
        <p:spPr bwMode="auto">
          <a:xfrm>
            <a:off x="2271712" y="8475133"/>
            <a:ext cx="2314574"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4843462" y="8475133"/>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1</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6">
            <a:lumMod val="20000"/>
            <a:lumOff val="80000"/>
          </a:schemeClr>
        </a:solidFill>
      </p:bgPr>
    </p:bg>
    <p:spTree>
      <p:nvGrpSpPr>
        <p:cNvPr id="1" name=""/>
        <p:cNvGrpSpPr/>
        <p:nvPr/>
      </p:nvGrpSpPr>
      <p:grpSpPr bwMode="auto">
        <a:xfrm>
          <a:off x="0" y="0"/>
          <a:ext cx="0" cy="0"/>
          <a:chOff x="0" y="0"/>
          <a:chExt cx="0" cy="0"/>
        </a:xfrm>
      </p:grpSpPr>
      <p:sp>
        <p:nvSpPr>
          <p:cNvPr id="1485575516" name=""/>
          <p:cNvSpPr/>
          <p:nvPr/>
        </p:nvSpPr>
        <p:spPr bwMode="auto">
          <a:xfrm flipH="0" flipV="0">
            <a:off x="394072" y="410881"/>
            <a:ext cx="6069852" cy="2073087"/>
          </a:xfrm>
          <a:prstGeom prst="roundRect">
            <a:avLst>
              <a:gd name="adj" fmla="val 12612"/>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7200" b="0" spc="140">
                <a:solidFill>
                  <a:schemeClr val="accent6">
                    <a:lumMod val="50000"/>
                  </a:schemeClr>
                </a:solidFill>
                <a:latin typeface="Impact"/>
                <a:ea typeface="Impact"/>
                <a:cs typeface="Impact"/>
              </a:rPr>
              <a:t>العنوان</a:t>
            </a:r>
            <a:endParaRPr>
              <a:solidFill>
                <a:schemeClr val="accent6">
                  <a:lumMod val="50000"/>
                </a:schemeClr>
              </a:solidFill>
            </a:endParaRPr>
          </a:p>
        </p:txBody>
      </p:sp>
      <p:sp>
        <p:nvSpPr>
          <p:cNvPr id="2050588943" name=""/>
          <p:cNvSpPr/>
          <p:nvPr/>
        </p:nvSpPr>
        <p:spPr bwMode="auto">
          <a:xfrm flipH="0" flipV="0">
            <a:off x="394072" y="2803070"/>
            <a:ext cx="2328746" cy="1891391"/>
          </a:xfrm>
          <a:prstGeom prst="roundRect">
            <a:avLst>
              <a:gd name="adj" fmla="val 11612"/>
            </a:avLst>
          </a:prstGeom>
          <a:noFill/>
          <a:ln w="19049" cap="flat" cmpd="sng" algn="ctr">
            <a:solidFill>
              <a:schemeClr val="accent6">
                <a:lumMod val="40000"/>
                <a:lumOff val="6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r">
              <a:defRPr/>
            </a:pPr>
            <a:r>
              <a:rPr lang="en-US" sz="8000" b="0" i="0" u="none" strike="noStrike" cap="none" spc="139">
                <a:solidFill>
                  <a:schemeClr val="accent6">
                    <a:lumMod val="50000"/>
                  </a:schemeClr>
                </a:solidFill>
                <a:latin typeface="Impact"/>
                <a:ea typeface="Impact"/>
                <a:cs typeface="Impact"/>
              </a:rPr>
              <a:t>٪</a:t>
            </a:r>
            <a:r>
              <a:rPr sz="8000" b="0" spc="139">
                <a:solidFill>
                  <a:schemeClr val="accent6">
                    <a:lumMod val="50000"/>
                  </a:schemeClr>
                </a:solidFill>
                <a:latin typeface="Impact"/>
                <a:ea typeface="Impact"/>
                <a:cs typeface="Impact"/>
              </a:rPr>
              <a:t>XX</a:t>
            </a:r>
            <a:endParaRPr sz="4500">
              <a:solidFill>
                <a:schemeClr val="accent6">
                  <a:lumMod val="50000"/>
                </a:schemeClr>
              </a:solidFill>
              <a:latin typeface="Open Sans Extrabold"/>
              <a:ea typeface="Open Sans Extrabold"/>
              <a:cs typeface="Open Sans Extrabold"/>
            </a:endParaRPr>
          </a:p>
          <a:p>
            <a:pPr algn="r">
              <a:defRPr/>
            </a:pPr>
            <a:r>
              <a:rPr sz="2400">
                <a:solidFill>
                  <a:schemeClr val="accent6">
                    <a:lumMod val="50000"/>
                  </a:schemeClr>
                </a:solidFill>
                <a:latin typeface="Open Sans"/>
                <a:ea typeface="Open Sans"/>
                <a:cs typeface="Open Sans"/>
              </a:rPr>
              <a:t>أضف النص هنا</a:t>
            </a:r>
            <a:endParaRPr>
              <a:solidFill>
                <a:schemeClr val="accent6">
                  <a:lumMod val="50000"/>
                </a:schemeClr>
              </a:solidFill>
            </a:endParaRPr>
          </a:p>
        </p:txBody>
      </p:sp>
      <p:graphicFrame>
        <p:nvGraphicFramePr>
          <p:cNvPr id="2133286694" name=""/>
          <p:cNvGraphicFramePr>
            <a:graphicFrameLocks xmlns:a="http://schemas.openxmlformats.org/drawingml/2006/main"/>
          </p:cNvGraphicFramePr>
          <p:nvPr/>
        </p:nvGraphicFramePr>
        <p:xfrm>
          <a:off x="3103821" y="2871104"/>
          <a:ext cx="3292067" cy="1927589"/>
        </p:xfrm>
        <a:graphic>
          <a:graphicData uri="http://schemas.openxmlformats.org/drawingml/2006/chart">
            <c:chart xmlns:c="http://schemas.openxmlformats.org/drawingml/2006/chart" xmlns:r="http://schemas.openxmlformats.org/officeDocument/2006/relationships" r:id="rId3"/>
          </a:graphicData>
        </a:graphic>
      </p:graphicFrame>
      <p:sp>
        <p:nvSpPr>
          <p:cNvPr id="1939110402" name="Прямоугольник 1868192543"/>
          <p:cNvSpPr txBox="1"/>
          <p:nvPr/>
        </p:nvSpPr>
        <p:spPr bwMode="auto">
          <a:xfrm rot="0" flipH="0" flipV="0">
            <a:off x="367198" y="5047198"/>
            <a:ext cx="2381248" cy="3293977"/>
          </a:xfrm>
          <a:prstGeom prst="rect">
            <a:avLst/>
          </a:prstGeom>
          <a:noFill/>
        </p:spPr>
        <p:txBody>
          <a:bodyPr vertOverflow="overflow" horzOverflow="overflow" vert="horz" wrap="square" lIns="91440" tIns="45720" rIns="91440" bIns="45720" numCol="1" spcCol="0" rtlCol="0" fromWordArt="0" anchor="t" anchorCtr="0" forceAA="0" upright="0" compatLnSpc="0">
            <a:noAutofit/>
          </a:bodyPr>
          <a:p>
            <a:pPr>
              <a:defRPr/>
            </a:pPr>
            <a:r>
              <a:rPr lang="en-US" sz="1400" b="0" i="0" u="none" strike="noStrike" cap="none" spc="0">
                <a:solidFill>
                  <a:schemeClr val="accent6">
                    <a:lumMod val="50000"/>
                  </a:schemeClr>
                </a:solidFill>
                <a:latin typeface="Open Sans"/>
                <a:ea typeface="Open Sans"/>
                <a:cs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en-US" sz="1400">
              <a:solidFill>
                <a:schemeClr val="accent6">
                  <a:lumMod val="50000"/>
                </a:schemeClr>
              </a:solidFill>
              <a:latin typeface="Open Sans"/>
              <a:cs typeface="Open Sans"/>
            </a:endParaRPr>
          </a:p>
        </p:txBody>
      </p:sp>
      <p:sp>
        <p:nvSpPr>
          <p:cNvPr id="1684270895" name=""/>
          <p:cNvSpPr/>
          <p:nvPr/>
        </p:nvSpPr>
        <p:spPr bwMode="auto">
          <a:xfrm flipH="0" flipV="0">
            <a:off x="2981355" y="5047198"/>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sz="1400" b="0">
                <a:solidFill>
                  <a:schemeClr val="accent6">
                    <a:lumMod val="50000"/>
                  </a:schemeClr>
                </a:solidFill>
                <a:latin typeface="Open Sans"/>
                <a:ea typeface="Open Sans"/>
                <a:cs typeface="Open Sans"/>
              </a:rPr>
              <a:t>الكلمة الرئيسيّة ٢</a:t>
            </a:r>
            <a:endParaRPr>
              <a:latin typeface="Open Sans"/>
              <a:cs typeface="Open Sans"/>
            </a:endParaRPr>
          </a:p>
        </p:txBody>
      </p:sp>
      <p:sp>
        <p:nvSpPr>
          <p:cNvPr id="1813917295" name=""/>
          <p:cNvSpPr/>
          <p:nvPr/>
        </p:nvSpPr>
        <p:spPr bwMode="auto">
          <a:xfrm flipH="0" flipV="0">
            <a:off x="4885497" y="5047198"/>
            <a:ext cx="1578426" cy="517069"/>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1400" b="0" i="0" u="none" strike="noStrike" cap="none" spc="0">
                <a:solidFill>
                  <a:schemeClr val="accent6">
                    <a:lumMod val="50000"/>
                  </a:schemeClr>
                </a:solidFill>
                <a:latin typeface="Open Sans"/>
                <a:ea typeface="Open Sans"/>
                <a:cs typeface="Open Sans"/>
              </a:rPr>
              <a:t>الكلمة الرئيسيّة </a:t>
            </a:r>
            <a:r>
              <a:rPr lang="en-US" sz="1400" b="0" i="0" u="none" strike="noStrike" cap="none" spc="0">
                <a:solidFill>
                  <a:schemeClr val="accent6">
                    <a:lumMod val="50000"/>
                  </a:schemeClr>
                </a:solidFill>
                <a:latin typeface="Open Sans"/>
                <a:ea typeface="Open Sans"/>
                <a:cs typeface="Open Sans"/>
              </a:rPr>
              <a:t>١</a:t>
            </a:r>
            <a:endParaRPr sz="1400">
              <a:latin typeface="Open Sans"/>
              <a:cs typeface="Open Sans"/>
            </a:endParaRPr>
          </a:p>
        </p:txBody>
      </p:sp>
      <p:sp>
        <p:nvSpPr>
          <p:cNvPr id="165074145" name=""/>
          <p:cNvSpPr/>
          <p:nvPr/>
        </p:nvSpPr>
        <p:spPr bwMode="auto">
          <a:xfrm flipH="0" flipV="0">
            <a:off x="2981355" y="5972834"/>
            <a:ext cx="1578426" cy="517069"/>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1400" b="0" i="0" u="none" strike="noStrike" cap="none" spc="0">
                <a:solidFill>
                  <a:schemeClr val="accent6">
                    <a:lumMod val="50000"/>
                  </a:schemeClr>
                </a:solidFill>
                <a:latin typeface="Open Sans"/>
                <a:ea typeface="Open Sans"/>
                <a:cs typeface="Open Sans"/>
              </a:rPr>
              <a:t>الكلمة الرئيسيّة </a:t>
            </a:r>
            <a:r>
              <a:rPr lang="en-US" sz="1400" b="0" i="0" u="none" strike="noStrike" cap="none" spc="0">
                <a:solidFill>
                  <a:schemeClr val="accent6">
                    <a:lumMod val="50000"/>
                  </a:schemeClr>
                </a:solidFill>
                <a:latin typeface="Open Sans"/>
                <a:ea typeface="Open Sans"/>
                <a:cs typeface="Open Sans"/>
              </a:rPr>
              <a:t>٤</a:t>
            </a:r>
            <a:endParaRPr sz="1400">
              <a:latin typeface="Open Sans"/>
              <a:cs typeface="Open Sans"/>
            </a:endParaRPr>
          </a:p>
        </p:txBody>
      </p:sp>
      <p:sp>
        <p:nvSpPr>
          <p:cNvPr id="1187563308" name=""/>
          <p:cNvSpPr/>
          <p:nvPr/>
        </p:nvSpPr>
        <p:spPr bwMode="auto">
          <a:xfrm flipH="0" flipV="0">
            <a:off x="4885497" y="5972834"/>
            <a:ext cx="1578426" cy="517069"/>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1400" b="0" i="0" u="none" strike="noStrike" cap="none" spc="0">
                <a:solidFill>
                  <a:schemeClr val="accent6">
                    <a:lumMod val="50000"/>
                  </a:schemeClr>
                </a:solidFill>
                <a:latin typeface="Open Sans"/>
                <a:ea typeface="Open Sans"/>
                <a:cs typeface="Open Sans"/>
              </a:rPr>
              <a:t>الكلمة الرئيسيّة </a:t>
            </a:r>
            <a:r>
              <a:rPr lang="en-US" sz="1400" b="0" i="0" u="none" strike="noStrike" cap="none" spc="0">
                <a:solidFill>
                  <a:schemeClr val="accent6">
                    <a:lumMod val="50000"/>
                  </a:schemeClr>
                </a:solidFill>
                <a:latin typeface="Open Sans"/>
                <a:ea typeface="Open Sans"/>
                <a:cs typeface="Open Sans"/>
              </a:rPr>
              <a:t>٣</a:t>
            </a:r>
            <a:endParaRPr sz="1400">
              <a:latin typeface="Open Sans"/>
              <a:cs typeface="Open Sans"/>
            </a:endParaRPr>
          </a:p>
        </p:txBody>
      </p:sp>
      <p:sp>
        <p:nvSpPr>
          <p:cNvPr id="803900017" name=""/>
          <p:cNvSpPr/>
          <p:nvPr/>
        </p:nvSpPr>
        <p:spPr bwMode="auto">
          <a:xfrm flipH="0" flipV="0">
            <a:off x="2981355" y="6898470"/>
            <a:ext cx="1578426" cy="517069"/>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1400" b="0" i="0" u="none" strike="noStrike" cap="none" spc="0">
                <a:solidFill>
                  <a:schemeClr val="accent6">
                    <a:lumMod val="50000"/>
                  </a:schemeClr>
                </a:solidFill>
                <a:latin typeface="Open Sans"/>
                <a:ea typeface="Open Sans"/>
                <a:cs typeface="Open Sans"/>
              </a:rPr>
              <a:t>الكلمة الرئيسيّة </a:t>
            </a:r>
            <a:r>
              <a:rPr lang="en-US" sz="1400" b="0" i="0" u="none" strike="noStrike" cap="none" spc="0">
                <a:solidFill>
                  <a:schemeClr val="accent6">
                    <a:lumMod val="50000"/>
                  </a:schemeClr>
                </a:solidFill>
                <a:latin typeface="Open Sans"/>
                <a:ea typeface="Open Sans"/>
                <a:cs typeface="Open Sans"/>
              </a:rPr>
              <a:t>٦</a:t>
            </a:r>
            <a:endParaRPr sz="1400">
              <a:latin typeface="Open Sans"/>
              <a:cs typeface="Open Sans"/>
            </a:endParaRPr>
          </a:p>
        </p:txBody>
      </p:sp>
      <p:sp>
        <p:nvSpPr>
          <p:cNvPr id="812166401" name=""/>
          <p:cNvSpPr/>
          <p:nvPr/>
        </p:nvSpPr>
        <p:spPr bwMode="auto">
          <a:xfrm flipH="0" flipV="0">
            <a:off x="4885497" y="6898470"/>
            <a:ext cx="1578426" cy="517069"/>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1400" b="0" i="0" u="none" strike="noStrike" cap="none" spc="0">
                <a:solidFill>
                  <a:schemeClr val="accent6">
                    <a:lumMod val="50000"/>
                  </a:schemeClr>
                </a:solidFill>
                <a:latin typeface="Open Sans"/>
                <a:ea typeface="Open Sans"/>
                <a:cs typeface="Open Sans"/>
              </a:rPr>
              <a:t>الكلمة الرئيسيّة </a:t>
            </a:r>
            <a:r>
              <a:rPr lang="en-US" sz="1400" b="0" i="0" u="none" strike="noStrike" cap="none" spc="0">
                <a:solidFill>
                  <a:schemeClr val="accent6">
                    <a:lumMod val="50000"/>
                  </a:schemeClr>
                </a:solidFill>
                <a:latin typeface="Open Sans"/>
                <a:ea typeface="Open Sans"/>
                <a:cs typeface="Open Sans"/>
              </a:rPr>
              <a:t>٥</a:t>
            </a:r>
            <a:endParaRPr sz="1400">
              <a:latin typeface="Open Sans"/>
              <a:cs typeface="Open Sans"/>
            </a:endParaRPr>
          </a:p>
        </p:txBody>
      </p:sp>
      <p:sp>
        <p:nvSpPr>
          <p:cNvPr id="1866778455" name=""/>
          <p:cNvSpPr/>
          <p:nvPr/>
        </p:nvSpPr>
        <p:spPr bwMode="auto">
          <a:xfrm flipH="0" flipV="0">
            <a:off x="2981355" y="7824106"/>
            <a:ext cx="1578426" cy="517069"/>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1400" b="0" i="0" u="none" strike="noStrike" cap="none" spc="0">
                <a:solidFill>
                  <a:schemeClr val="accent6">
                    <a:lumMod val="50000"/>
                  </a:schemeClr>
                </a:solidFill>
                <a:latin typeface="Open Sans"/>
                <a:ea typeface="Open Sans"/>
                <a:cs typeface="Open Sans"/>
              </a:rPr>
              <a:t>الكلمة الرئيسيّة </a:t>
            </a:r>
            <a:r>
              <a:rPr lang="en-US" sz="1400" b="0" i="0" u="none" strike="noStrike" cap="none" spc="0">
                <a:solidFill>
                  <a:schemeClr val="accent6">
                    <a:lumMod val="50000"/>
                  </a:schemeClr>
                </a:solidFill>
                <a:latin typeface="Open Sans"/>
                <a:ea typeface="Open Sans"/>
                <a:cs typeface="Open Sans"/>
              </a:rPr>
              <a:t>٨</a:t>
            </a:r>
            <a:endParaRPr sz="1400">
              <a:latin typeface="Open Sans"/>
              <a:cs typeface="Open Sans"/>
            </a:endParaRPr>
          </a:p>
        </p:txBody>
      </p:sp>
      <p:sp>
        <p:nvSpPr>
          <p:cNvPr id="174465183" name=""/>
          <p:cNvSpPr/>
          <p:nvPr/>
        </p:nvSpPr>
        <p:spPr bwMode="auto">
          <a:xfrm flipH="0" flipV="0">
            <a:off x="4885497" y="7824106"/>
            <a:ext cx="1578426" cy="517069"/>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1400" b="0" i="0" u="none" strike="noStrike" cap="none" spc="0">
                <a:solidFill>
                  <a:schemeClr val="accent6">
                    <a:lumMod val="50000"/>
                  </a:schemeClr>
                </a:solidFill>
                <a:latin typeface="Open Sans"/>
                <a:ea typeface="Open Sans"/>
                <a:cs typeface="Open Sans"/>
              </a:rPr>
              <a:t>الكلمة الرئيسيّة </a:t>
            </a:r>
            <a:r>
              <a:rPr lang="en-US" sz="1400" b="0" i="0" u="none" strike="noStrike" cap="none" spc="0">
                <a:solidFill>
                  <a:schemeClr val="accent6">
                    <a:lumMod val="50000"/>
                  </a:schemeClr>
                </a:solidFill>
                <a:latin typeface="Open Sans"/>
                <a:ea typeface="Open Sans"/>
                <a:cs typeface="Open Sans"/>
              </a:rPr>
              <a:t>٧</a:t>
            </a:r>
            <a:endParaRPr sz="1400">
              <a:latin typeface="Open Sans"/>
              <a:cs typeface="Ope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onlyoffice/8.1.3.4</Application>
  <DocSecurity>0</DocSecurity>
  <PresentationFormat>Widescreen</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Moncif Meftah</cp:lastModifiedBy>
  <cp:revision>11</cp:revision>
  <dcterms:created xsi:type="dcterms:W3CDTF">2012-12-03T06:56:55Z</dcterms:created>
  <dcterms:modified xsi:type="dcterms:W3CDTF">2024-10-02T09:07:02Z</dcterms:modified>
  <cp:category/>
  <cp:contentStatus/>
  <cp:version/>
</cp:coreProperties>
</file>