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42873"/>
            <a:ext cx="1221674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الخط الزمني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4" y="4613838"/>
            <a:ext cx="1526287" cy="947027"/>
            <a:chOff x="0" y="0"/>
            <a:chExt cx="1526287" cy="947027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8"/>
            <a:ext cx="1526287" cy="947027"/>
            <a:chOff x="0" y="0"/>
            <a:chExt cx="1526287" cy="947027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9" y="4613838"/>
            <a:ext cx="1525927" cy="947027"/>
            <a:chOff x="0" y="0"/>
            <a:chExt cx="1525927" cy="947027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592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0" y="4613838"/>
            <a:ext cx="1526287" cy="947027"/>
            <a:chOff x="0" y="0"/>
            <a:chExt cx="1526287" cy="947027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4" y="1565838"/>
            <a:ext cx="1526287" cy="947027"/>
            <a:chOff x="0" y="0"/>
            <a:chExt cx="1526287" cy="947027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9" y="1565838"/>
            <a:ext cx="1526287" cy="947027"/>
            <a:chOff x="0" y="0"/>
            <a:chExt cx="1526287" cy="947027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0" y="1565838"/>
            <a:ext cx="1526287" cy="947027"/>
            <a:chOff x="0" y="0"/>
            <a:chExt cx="1526287" cy="947027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7"/>
              <a:ext cx="152520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Moncif Meftah</cp:lastModifiedBy>
  <cp:revision>9</cp:revision>
  <dcterms:modified xsi:type="dcterms:W3CDTF">2024-10-01T19:50:27Z</dcterms:modified>
  <cp:category/>
  <cp:contentStatus/>
  <cp:version/>
</cp:coreProperties>
</file>