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3379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09232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126821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6FB638-B0E8-9973-46E6-7E32ABDF8622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129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40197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405026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D231A6-37B4-55A4-FB80-75BA9B36B167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58237265" name=""/>
          <p:cNvCxnSpPr>
            <a:cxnSpLocks/>
          </p:cNvCxnSpPr>
          <p:nvPr/>
        </p:nvCxnSpPr>
        <p:spPr bwMode="auto">
          <a:xfrm rot="0" flipH="0" flipV="0">
            <a:off x="2121081" y="1735113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537313" name=""/>
          <p:cNvCxnSpPr>
            <a:cxnSpLocks/>
          </p:cNvCxnSpPr>
          <p:nvPr/>
        </p:nvCxnSpPr>
        <p:spPr bwMode="auto">
          <a:xfrm rot="0" flipH="1" flipV="0">
            <a:off x="1862730" y="3602036"/>
            <a:ext cx="8520916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05491" name=""/>
          <p:cNvGrpSpPr/>
          <p:nvPr/>
        </p:nvGrpSpPr>
        <p:grpSpPr bwMode="auto">
          <a:xfrm rot="0" flipH="0" flipV="0">
            <a:off x="10020171" y="1735390"/>
            <a:ext cx="727076" cy="1866645"/>
            <a:chOff x="0" y="0"/>
            <a:chExt cx="727076" cy="1866645"/>
          </a:xfrm>
        </p:grpSpPr>
        <p:sp>
          <p:nvSpPr>
            <p:cNvPr id="542995107" name=""/>
            <p:cNvSpPr/>
            <p:nvPr/>
          </p:nvSpPr>
          <p:spPr bwMode="auto">
            <a:xfrm flipH="0" flipV="0">
              <a:off x="0" y="0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2136950649" name=""/>
            <p:cNvCxnSpPr>
              <a:cxnSpLocks/>
            </p:cNvCxnSpPr>
            <p:nvPr/>
          </p:nvCxnSpPr>
          <p:spPr bwMode="auto">
            <a:xfrm flipH="1" flipV="1">
              <a:off x="727076" y="314460"/>
              <a:ext cx="0" cy="1181071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859415" name=""/>
            <p:cNvSpPr/>
            <p:nvPr/>
          </p:nvSpPr>
          <p:spPr bwMode="auto">
            <a:xfrm flipH="0" flipV="1">
              <a:off x="0" y="1124419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822276097" name=""/>
          <p:cNvSpPr/>
          <p:nvPr/>
        </p:nvSpPr>
        <p:spPr bwMode="auto">
          <a:xfrm rot="0" flipH="0" flipV="0">
            <a:off x="10650264" y="2555344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889777" name=""/>
          <p:cNvSpPr/>
          <p:nvPr/>
        </p:nvSpPr>
        <p:spPr bwMode="auto">
          <a:xfrm rot="0" flipH="0" flipV="0">
            <a:off x="9795098" y="1631551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8456444" name=""/>
          <p:cNvSpPr/>
          <p:nvPr/>
        </p:nvSpPr>
        <p:spPr bwMode="auto">
          <a:xfrm rot="0" flipH="0" flipV="0">
            <a:off x="8516097" y="1631551"/>
            <a:ext cx="193968" cy="193968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4808311" name=""/>
          <p:cNvSpPr/>
          <p:nvPr/>
        </p:nvSpPr>
        <p:spPr bwMode="auto">
          <a:xfrm rot="0" flipH="0" flipV="0">
            <a:off x="7237093" y="1631551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976656" name=""/>
          <p:cNvSpPr/>
          <p:nvPr/>
        </p:nvSpPr>
        <p:spPr bwMode="auto">
          <a:xfrm rot="0" flipH="0" flipV="0">
            <a:off x="5958090" y="1631551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6230778" name=""/>
          <p:cNvSpPr/>
          <p:nvPr/>
        </p:nvSpPr>
        <p:spPr bwMode="auto">
          <a:xfrm rot="0" flipH="0" flipV="0">
            <a:off x="4679087" y="1631551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016027" name=""/>
          <p:cNvSpPr/>
          <p:nvPr/>
        </p:nvSpPr>
        <p:spPr bwMode="auto">
          <a:xfrm rot="0" flipH="0" flipV="0">
            <a:off x="3400084" y="1631551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384515" name=""/>
          <p:cNvSpPr/>
          <p:nvPr/>
        </p:nvSpPr>
        <p:spPr bwMode="auto">
          <a:xfrm rot="0" flipH="0" flipV="0">
            <a:off x="9795098" y="3502640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536521" name=""/>
          <p:cNvSpPr/>
          <p:nvPr/>
        </p:nvSpPr>
        <p:spPr bwMode="auto">
          <a:xfrm rot="0" flipH="0" flipV="0">
            <a:off x="8263015" y="3502640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47715810" name=""/>
          <p:cNvGrpSpPr/>
          <p:nvPr/>
        </p:nvGrpSpPr>
        <p:grpSpPr bwMode="auto">
          <a:xfrm rot="0" flipH="0" flipV="0">
            <a:off x="9307954" y="666953"/>
            <a:ext cx="1167670" cy="863127"/>
            <a:chOff x="0" y="0"/>
            <a:chExt cx="1167670" cy="863127"/>
          </a:xfrm>
        </p:grpSpPr>
        <p:sp>
          <p:nvSpPr>
            <p:cNvPr id="1390323230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98858007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358949524" name=""/>
          <p:cNvGrpSpPr/>
          <p:nvPr/>
        </p:nvGrpSpPr>
        <p:grpSpPr bwMode="auto">
          <a:xfrm rot="0" flipH="0" flipV="0">
            <a:off x="10834011" y="2309372"/>
            <a:ext cx="1167670" cy="863127"/>
            <a:chOff x="0" y="0"/>
            <a:chExt cx="1167670" cy="863127"/>
          </a:xfrm>
        </p:grpSpPr>
        <p:sp>
          <p:nvSpPr>
            <p:cNvPr id="937067944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2237876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369033835" name=""/>
          <p:cNvGrpSpPr/>
          <p:nvPr/>
        </p:nvGrpSpPr>
        <p:grpSpPr bwMode="auto">
          <a:xfrm rot="0" flipH="0" flipV="0">
            <a:off x="8035744" y="666953"/>
            <a:ext cx="1167670" cy="863127"/>
            <a:chOff x="0" y="0"/>
            <a:chExt cx="1167670" cy="863127"/>
          </a:xfrm>
        </p:grpSpPr>
        <p:sp>
          <p:nvSpPr>
            <p:cNvPr id="873660769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12264037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33252203" name=""/>
          <p:cNvGrpSpPr/>
          <p:nvPr/>
        </p:nvGrpSpPr>
        <p:grpSpPr bwMode="auto">
          <a:xfrm rot="0" flipH="0" flipV="0">
            <a:off x="6769134" y="666953"/>
            <a:ext cx="1167670" cy="863127"/>
            <a:chOff x="0" y="0"/>
            <a:chExt cx="1167670" cy="863127"/>
          </a:xfrm>
        </p:grpSpPr>
        <p:sp>
          <p:nvSpPr>
            <p:cNvPr id="1097837698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865220952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288730663" name=""/>
          <p:cNvGrpSpPr/>
          <p:nvPr/>
        </p:nvGrpSpPr>
        <p:grpSpPr bwMode="auto">
          <a:xfrm rot="0" flipH="0" flipV="0">
            <a:off x="5496922" y="666953"/>
            <a:ext cx="1167670" cy="863127"/>
            <a:chOff x="0" y="0"/>
            <a:chExt cx="1167670" cy="863127"/>
          </a:xfrm>
        </p:grpSpPr>
        <p:sp>
          <p:nvSpPr>
            <p:cNvPr id="988707550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23007177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66892489" name=""/>
          <p:cNvGrpSpPr/>
          <p:nvPr/>
        </p:nvGrpSpPr>
        <p:grpSpPr bwMode="auto">
          <a:xfrm rot="0" flipH="0" flipV="0">
            <a:off x="4219648" y="666953"/>
            <a:ext cx="1169830" cy="863127"/>
            <a:chOff x="0" y="0"/>
            <a:chExt cx="1169830" cy="863127"/>
          </a:xfrm>
        </p:grpSpPr>
        <p:sp>
          <p:nvSpPr>
            <p:cNvPr id="1267536307" name=""/>
            <p:cNvSpPr txBox="1"/>
            <p:nvPr/>
          </p:nvSpPr>
          <p:spPr bwMode="auto">
            <a:xfrm rot="0" flipH="0" flipV="0">
              <a:off x="0" y="0"/>
              <a:ext cx="11698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9532119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494606374" name=""/>
          <p:cNvGrpSpPr/>
          <p:nvPr/>
        </p:nvGrpSpPr>
        <p:grpSpPr bwMode="auto">
          <a:xfrm rot="0" flipH="0" flipV="0">
            <a:off x="9307954" y="3836714"/>
            <a:ext cx="1167670" cy="863127"/>
            <a:chOff x="0" y="0"/>
            <a:chExt cx="1167670" cy="863127"/>
          </a:xfrm>
        </p:grpSpPr>
        <p:sp>
          <p:nvSpPr>
            <p:cNvPr id="1513902842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660315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821317951" name=""/>
          <p:cNvGrpSpPr/>
          <p:nvPr/>
        </p:nvGrpSpPr>
        <p:grpSpPr bwMode="auto">
          <a:xfrm rot="0" flipH="0" flipV="0">
            <a:off x="3162655" y="3836714"/>
            <a:ext cx="4238366" cy="863127"/>
            <a:chOff x="0" y="0"/>
            <a:chExt cx="4238366" cy="863127"/>
          </a:xfrm>
        </p:grpSpPr>
        <p:sp>
          <p:nvSpPr>
            <p:cNvPr id="456204702" name=""/>
            <p:cNvSpPr txBox="1"/>
            <p:nvPr/>
          </p:nvSpPr>
          <p:spPr bwMode="auto">
            <a:xfrm rot="0" flipH="0" flipV="0">
              <a:off x="3070695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743433832" name=""/>
            <p:cNvSpPr txBox="1"/>
            <p:nvPr/>
          </p:nvSpPr>
          <p:spPr bwMode="auto">
            <a:xfrm rot="0" flipH="0" flipV="0">
              <a:off x="3070695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00219952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59610385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216798576" name=""/>
          <p:cNvGrpSpPr/>
          <p:nvPr/>
        </p:nvGrpSpPr>
        <p:grpSpPr bwMode="auto">
          <a:xfrm rot="0" flipH="0" flipV="0">
            <a:off x="7797619" y="2565694"/>
            <a:ext cx="1167670" cy="863127"/>
            <a:chOff x="0" y="0"/>
            <a:chExt cx="1167670" cy="863127"/>
          </a:xfrm>
        </p:grpSpPr>
        <p:sp>
          <p:nvSpPr>
            <p:cNvPr id="1786272069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845784479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661105895" name=""/>
          <p:cNvGrpSpPr/>
          <p:nvPr/>
        </p:nvGrpSpPr>
        <p:grpSpPr bwMode="auto">
          <a:xfrm rot="0" flipH="0" flipV="0">
            <a:off x="4723016" y="2565694"/>
            <a:ext cx="1167670" cy="863127"/>
            <a:chOff x="0" y="0"/>
            <a:chExt cx="1167670" cy="863127"/>
          </a:xfrm>
        </p:grpSpPr>
        <p:sp>
          <p:nvSpPr>
            <p:cNvPr id="2145806491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51346141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207838709" name=""/>
          <p:cNvGrpSpPr/>
          <p:nvPr/>
        </p:nvGrpSpPr>
        <p:grpSpPr bwMode="auto">
          <a:xfrm rot="0" flipH="0" flipV="0">
            <a:off x="1697283" y="2565694"/>
            <a:ext cx="1167670" cy="863127"/>
            <a:chOff x="0" y="0"/>
            <a:chExt cx="1167670" cy="863127"/>
          </a:xfrm>
        </p:grpSpPr>
        <p:sp>
          <p:nvSpPr>
            <p:cNvPr id="2013139404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845738574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86927909" name=""/>
          <p:cNvGrpSpPr/>
          <p:nvPr/>
        </p:nvGrpSpPr>
        <p:grpSpPr bwMode="auto">
          <a:xfrm rot="0" flipH="0" flipV="0">
            <a:off x="8026364" y="5681786"/>
            <a:ext cx="1167670" cy="863127"/>
            <a:chOff x="0" y="0"/>
            <a:chExt cx="1167670" cy="863127"/>
          </a:xfrm>
        </p:grpSpPr>
        <p:sp>
          <p:nvSpPr>
            <p:cNvPr id="277840343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826836877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722954638" name=""/>
          <p:cNvGrpSpPr/>
          <p:nvPr/>
        </p:nvGrpSpPr>
        <p:grpSpPr bwMode="auto">
          <a:xfrm rot="0" flipH="0" flipV="0">
            <a:off x="6754154" y="5681786"/>
            <a:ext cx="1167670" cy="863127"/>
            <a:chOff x="0" y="0"/>
            <a:chExt cx="1167670" cy="863127"/>
          </a:xfrm>
        </p:grpSpPr>
        <p:sp>
          <p:nvSpPr>
            <p:cNvPr id="1448475433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872750059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312242538" name=""/>
          <p:cNvGrpSpPr/>
          <p:nvPr/>
        </p:nvGrpSpPr>
        <p:grpSpPr bwMode="auto">
          <a:xfrm rot="0" flipH="0" flipV="0">
            <a:off x="5474478" y="5681786"/>
            <a:ext cx="1167670" cy="863127"/>
            <a:chOff x="0" y="0"/>
            <a:chExt cx="1167670" cy="863127"/>
          </a:xfrm>
        </p:grpSpPr>
        <p:sp>
          <p:nvSpPr>
            <p:cNvPr id="605550558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388658098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659853686" name=""/>
          <p:cNvGrpSpPr/>
          <p:nvPr/>
        </p:nvGrpSpPr>
        <p:grpSpPr bwMode="auto">
          <a:xfrm rot="0" flipH="0" flipV="0">
            <a:off x="4192596" y="5681786"/>
            <a:ext cx="1167670" cy="863127"/>
            <a:chOff x="0" y="0"/>
            <a:chExt cx="1167670" cy="863127"/>
          </a:xfrm>
        </p:grpSpPr>
        <p:sp>
          <p:nvSpPr>
            <p:cNvPr id="715163711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177325705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964241926" name=""/>
          <p:cNvGrpSpPr/>
          <p:nvPr/>
        </p:nvGrpSpPr>
        <p:grpSpPr bwMode="auto">
          <a:xfrm rot="0" flipH="0" flipV="0">
            <a:off x="2914871" y="5681786"/>
            <a:ext cx="1167670" cy="863127"/>
            <a:chOff x="0" y="0"/>
            <a:chExt cx="1167670" cy="863127"/>
          </a:xfrm>
        </p:grpSpPr>
        <p:sp>
          <p:nvSpPr>
            <p:cNvPr id="1062264463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19409972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50927716" name=""/>
          <p:cNvGrpSpPr/>
          <p:nvPr/>
        </p:nvGrpSpPr>
        <p:grpSpPr bwMode="auto">
          <a:xfrm rot="0" flipH="0" flipV="0">
            <a:off x="1647609" y="5681786"/>
            <a:ext cx="1167670" cy="863127"/>
            <a:chOff x="0" y="0"/>
            <a:chExt cx="1167670" cy="863127"/>
          </a:xfrm>
        </p:grpSpPr>
        <p:sp>
          <p:nvSpPr>
            <p:cNvPr id="11556781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68208758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373504" name=""/>
          <p:cNvGrpSpPr/>
          <p:nvPr/>
        </p:nvGrpSpPr>
        <p:grpSpPr bwMode="auto">
          <a:xfrm rot="0" flipH="0" flipV="0">
            <a:off x="240070" y="4156040"/>
            <a:ext cx="1167670" cy="863127"/>
            <a:chOff x="0" y="0"/>
            <a:chExt cx="1167670" cy="863127"/>
          </a:xfrm>
        </p:grpSpPr>
        <p:sp>
          <p:nvSpPr>
            <p:cNvPr id="1740810963" name=""/>
            <p:cNvSpPr txBox="1"/>
            <p:nvPr/>
          </p:nvSpPr>
          <p:spPr bwMode="auto">
            <a:xfrm rot="0" flipH="0" flipV="0">
              <a:off x="0" y="0"/>
              <a:ext cx="116767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845613469" name=""/>
            <p:cNvSpPr txBox="1"/>
            <p:nvPr/>
          </p:nvSpPr>
          <p:spPr bwMode="auto">
            <a:xfrm rot="0" flipH="0" flipV="0">
              <a:off x="0" y="253167"/>
              <a:ext cx="116334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accent6">
                    <a:lumMod val="75000"/>
                  </a:schemeClr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sp>
        <p:nvSpPr>
          <p:cNvPr id="487581076" name=""/>
          <p:cNvSpPr txBox="1"/>
          <p:nvPr/>
        </p:nvSpPr>
        <p:spPr bwMode="auto">
          <a:xfrm rot="0" flipH="0" flipV="0">
            <a:off x="8287818" y="5025629"/>
            <a:ext cx="6678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٢٠٢٥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82660183" name=""/>
          <p:cNvSpPr txBox="1"/>
          <p:nvPr/>
        </p:nvSpPr>
        <p:spPr bwMode="auto">
          <a:xfrm rot="0" flipH="0" flipV="0">
            <a:off x="7002159" y="5025629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٢٠٢٤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12005612" name=""/>
          <p:cNvSpPr txBox="1"/>
          <p:nvPr/>
        </p:nvSpPr>
        <p:spPr bwMode="auto">
          <a:xfrm rot="0" flipH="0" flipV="0">
            <a:off x="5723157" y="5025629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٢٠٢٣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575634808" name=""/>
          <p:cNvSpPr txBox="1"/>
          <p:nvPr/>
        </p:nvSpPr>
        <p:spPr bwMode="auto">
          <a:xfrm rot="0" flipH="0" flipV="0">
            <a:off x="4443979" y="5025629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٢٠٢٢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681628732" name=""/>
          <p:cNvGrpSpPr/>
          <p:nvPr/>
        </p:nvGrpSpPr>
        <p:grpSpPr bwMode="auto">
          <a:xfrm rot="0" flipH="0" flipV="0">
            <a:off x="1504008" y="3602036"/>
            <a:ext cx="727076" cy="1866645"/>
            <a:chOff x="0" y="0"/>
            <a:chExt cx="727076" cy="1866645"/>
          </a:xfrm>
        </p:grpSpPr>
        <p:sp>
          <p:nvSpPr>
            <p:cNvPr id="417358472" name=""/>
            <p:cNvSpPr/>
            <p:nvPr/>
          </p:nvSpPr>
          <p:spPr bwMode="auto">
            <a:xfrm rot="0" flipH="1" flipV="0">
              <a:off x="0" y="0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798486582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1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8460040" name=""/>
            <p:cNvSpPr/>
            <p:nvPr/>
          </p:nvSpPr>
          <p:spPr bwMode="auto">
            <a:xfrm rot="0" flipH="1" flipV="1">
              <a:off x="0" y="1124419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388800578" name=""/>
          <p:cNvSpPr txBox="1"/>
          <p:nvPr/>
        </p:nvSpPr>
        <p:spPr bwMode="auto">
          <a:xfrm rot="0" flipH="0" flipV="0">
            <a:off x="3164617" y="5025629"/>
            <a:ext cx="6681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٢٠٢١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3589062" name=""/>
          <p:cNvSpPr txBox="1"/>
          <p:nvPr/>
        </p:nvSpPr>
        <p:spPr bwMode="auto">
          <a:xfrm rot="0" flipH="0" flipV="0">
            <a:off x="1898857" y="502562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٢٠٢٠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10667691" name=""/>
          <p:cNvSpPr txBox="1"/>
          <p:nvPr/>
        </p:nvSpPr>
        <p:spPr bwMode="auto">
          <a:xfrm rot="0" flipH="0" flipV="0">
            <a:off x="1898677" y="3792279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٢٠١٨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6021816" name=""/>
          <p:cNvSpPr txBox="1"/>
          <p:nvPr/>
        </p:nvSpPr>
        <p:spPr bwMode="auto">
          <a:xfrm rot="0" flipH="0" flipV="0">
            <a:off x="1600992" y="4363309"/>
            <a:ext cx="6677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٢٠١٩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571980" name=""/>
          <p:cNvSpPr txBox="1"/>
          <p:nvPr/>
        </p:nvSpPr>
        <p:spPr bwMode="auto">
          <a:xfrm rot="0" flipH="0" flipV="0">
            <a:off x="4962845" y="3792279"/>
            <a:ext cx="6677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٢٠١٦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52663500" name=""/>
          <p:cNvSpPr txBox="1"/>
          <p:nvPr/>
        </p:nvSpPr>
        <p:spPr bwMode="auto">
          <a:xfrm rot="0" flipH="0" flipV="0">
            <a:off x="8044092" y="3792279"/>
            <a:ext cx="6684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٢٠١٤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8745795" name=""/>
          <p:cNvSpPr txBox="1"/>
          <p:nvPr/>
        </p:nvSpPr>
        <p:spPr bwMode="auto">
          <a:xfrm rot="0" flipH="0" flipV="0">
            <a:off x="3410799" y="3108602"/>
            <a:ext cx="6677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٢٠١٧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560352095" name=""/>
          <p:cNvSpPr txBox="1"/>
          <p:nvPr/>
        </p:nvSpPr>
        <p:spPr bwMode="auto">
          <a:xfrm rot="0" flipH="0" flipV="0">
            <a:off x="6474606" y="3108602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٢٠١٥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79720639" name=""/>
          <p:cNvSpPr txBox="1"/>
          <p:nvPr/>
        </p:nvSpPr>
        <p:spPr bwMode="auto">
          <a:xfrm rot="0" flipH="0" flipV="0">
            <a:off x="9556615" y="3108602"/>
            <a:ext cx="66885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٢٠١٣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48595283" name=""/>
          <p:cNvSpPr txBox="1"/>
          <p:nvPr/>
        </p:nvSpPr>
        <p:spPr bwMode="auto">
          <a:xfrm rot="0" flipH="0" flipV="0">
            <a:off x="9557860" y="1898995"/>
            <a:ext cx="6663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٢٠١١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04317460" name=""/>
          <p:cNvSpPr txBox="1"/>
          <p:nvPr/>
        </p:nvSpPr>
        <p:spPr bwMode="auto">
          <a:xfrm rot="0" flipH="0" flipV="0">
            <a:off x="8294227" y="1898995"/>
            <a:ext cx="6667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٢٠١٠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400833134" name=""/>
          <p:cNvSpPr txBox="1"/>
          <p:nvPr/>
        </p:nvSpPr>
        <p:spPr bwMode="auto">
          <a:xfrm rot="0" flipH="0" flipV="0">
            <a:off x="7015224" y="1898995"/>
            <a:ext cx="6670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٢٠٠٩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18962629" name=""/>
          <p:cNvSpPr txBox="1"/>
          <p:nvPr/>
        </p:nvSpPr>
        <p:spPr bwMode="auto">
          <a:xfrm rot="0" flipH="0" flipV="0">
            <a:off x="5722448" y="1898995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٢٠٠٨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165793568" name=""/>
          <p:cNvSpPr txBox="1"/>
          <p:nvPr/>
        </p:nvSpPr>
        <p:spPr bwMode="auto">
          <a:xfrm rot="0" flipH="0" flipV="0">
            <a:off x="4443440" y="1898995"/>
            <a:ext cx="6674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٢٠٠٧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190363219" name=""/>
          <p:cNvSpPr txBox="1"/>
          <p:nvPr/>
        </p:nvSpPr>
        <p:spPr bwMode="auto">
          <a:xfrm rot="0" flipH="0" flipV="0">
            <a:off x="3162655" y="1898995"/>
            <a:ext cx="6699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٢٠٠٦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4972575" name=""/>
          <p:cNvSpPr txBox="1"/>
          <p:nvPr/>
        </p:nvSpPr>
        <p:spPr bwMode="auto">
          <a:xfrm rot="0" flipH="0" flipV="0">
            <a:off x="9982719" y="2516640"/>
            <a:ext cx="6663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٢٠١٢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318508192" name=""/>
          <p:cNvCxnSpPr>
            <a:cxnSpLocks/>
          </p:cNvCxnSpPr>
          <p:nvPr/>
        </p:nvCxnSpPr>
        <p:spPr bwMode="auto">
          <a:xfrm rot="0" flipH="1" flipV="0">
            <a:off x="1862730" y="5468682"/>
            <a:ext cx="8083760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632714" name=""/>
          <p:cNvSpPr/>
          <p:nvPr/>
        </p:nvSpPr>
        <p:spPr bwMode="auto">
          <a:xfrm rot="0" flipH="0" flipV="0">
            <a:off x="8516097" y="5361309"/>
            <a:ext cx="193968" cy="193968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294903" name=""/>
          <p:cNvSpPr/>
          <p:nvPr/>
        </p:nvSpPr>
        <p:spPr bwMode="auto">
          <a:xfrm rot="0" flipH="0" flipV="0">
            <a:off x="6730931" y="3502640"/>
            <a:ext cx="193968" cy="193968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729874" name=""/>
          <p:cNvSpPr/>
          <p:nvPr/>
        </p:nvSpPr>
        <p:spPr bwMode="auto">
          <a:xfrm rot="0" flipH="0" flipV="0">
            <a:off x="5958090" y="5361309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532695" name=""/>
          <p:cNvSpPr/>
          <p:nvPr/>
        </p:nvSpPr>
        <p:spPr bwMode="auto">
          <a:xfrm rot="0" flipH="0" flipV="0">
            <a:off x="7237093" y="5361309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967903" name=""/>
          <p:cNvSpPr/>
          <p:nvPr/>
        </p:nvSpPr>
        <p:spPr bwMode="auto">
          <a:xfrm rot="0" flipH="0" flipV="0">
            <a:off x="4679087" y="5361309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508228" name=""/>
          <p:cNvSpPr/>
          <p:nvPr/>
        </p:nvSpPr>
        <p:spPr bwMode="auto">
          <a:xfrm rot="0" flipH="0" flipV="0">
            <a:off x="3400084" y="5361309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971834" name=""/>
          <p:cNvSpPr/>
          <p:nvPr/>
        </p:nvSpPr>
        <p:spPr bwMode="auto">
          <a:xfrm rot="0" flipH="0" flipV="0">
            <a:off x="2121081" y="5361309"/>
            <a:ext cx="193968" cy="193968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46735" name=""/>
          <p:cNvSpPr/>
          <p:nvPr/>
        </p:nvSpPr>
        <p:spPr bwMode="auto">
          <a:xfrm rot="0" flipH="0" flipV="0">
            <a:off x="5198847" y="3502640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8250901" name=""/>
          <p:cNvSpPr/>
          <p:nvPr/>
        </p:nvSpPr>
        <p:spPr bwMode="auto">
          <a:xfrm rot="0" flipH="0" flipV="0">
            <a:off x="3666763" y="3502640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064692" name=""/>
          <p:cNvSpPr/>
          <p:nvPr/>
        </p:nvSpPr>
        <p:spPr bwMode="auto">
          <a:xfrm rot="0" flipH="0" flipV="0">
            <a:off x="2134679" y="3502640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5054574" name=""/>
          <p:cNvSpPr/>
          <p:nvPr/>
        </p:nvSpPr>
        <p:spPr bwMode="auto">
          <a:xfrm rot="0" flipH="0" flipV="0">
            <a:off x="1407021" y="4410048"/>
            <a:ext cx="193968" cy="19396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7449068" name=""/>
          <p:cNvCxnSpPr>
            <a:cxnSpLocks/>
          </p:cNvCxnSpPr>
          <p:nvPr/>
        </p:nvCxnSpPr>
        <p:spPr bwMode="auto">
          <a:xfrm rot="0" flipH="0" flipV="0">
            <a:off x="9892084" y="5468682"/>
            <a:ext cx="221619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2433772" name=""/>
          <p:cNvGrpSpPr/>
          <p:nvPr/>
        </p:nvGrpSpPr>
        <p:grpSpPr bwMode="auto">
          <a:xfrm rot="0" flipH="0" flipV="0">
            <a:off x="2947438" y="666953"/>
            <a:ext cx="1180980" cy="588807"/>
            <a:chOff x="0" y="0"/>
            <a:chExt cx="1180980" cy="588807"/>
          </a:xfrm>
        </p:grpSpPr>
        <p:sp>
          <p:nvSpPr>
            <p:cNvPr id="1981726594" name=""/>
            <p:cNvSpPr txBox="1"/>
            <p:nvPr/>
          </p:nvSpPr>
          <p:spPr bwMode="auto">
            <a:xfrm rot="0" flipH="0" flipV="0">
              <a:off x="0" y="0"/>
              <a:ext cx="11698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70036832" name=""/>
            <p:cNvSpPr txBox="1"/>
            <p:nvPr/>
          </p:nvSpPr>
          <p:spPr bwMode="auto">
            <a:xfrm rot="0" flipH="0" flipV="0">
              <a:off x="0" y="253167"/>
              <a:ext cx="118098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8051467" name=""/>
          <p:cNvGrpSpPr/>
          <p:nvPr/>
        </p:nvGrpSpPr>
        <p:grpSpPr bwMode="auto">
          <a:xfrm>
            <a:off x="332497" y="299583"/>
            <a:ext cx="1985072" cy="1137915"/>
            <a:chOff x="0" y="0"/>
            <a:chExt cx="1985072" cy="1137915"/>
          </a:xfrm>
        </p:grpSpPr>
        <p:sp>
          <p:nvSpPr>
            <p:cNvPr id="652014391" name=""/>
            <p:cNvSpPr/>
            <p:nvPr/>
          </p:nvSpPr>
          <p:spPr bwMode="auto">
            <a:xfrm flipH="0" flipV="0">
              <a:off x="0" y="0"/>
              <a:ext cx="1982552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3852312" name=""/>
            <p:cNvSpPr txBox="1"/>
            <p:nvPr/>
          </p:nvSpPr>
          <p:spPr bwMode="auto">
            <a:xfrm rot="0" flipH="0" flipV="0">
              <a:off x="910" y="151803"/>
              <a:ext cx="1984161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الجدول الزمني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67156546" name=""/>
            <p:cNvSpPr txBox="1"/>
            <p:nvPr/>
          </p:nvSpPr>
          <p:spPr bwMode="auto">
            <a:xfrm rot="0" flipH="0" flipV="0">
              <a:off x="119106" y="560215"/>
              <a:ext cx="1770780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الموضوع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55144277" name=""/>
          <p:cNvCxnSpPr>
            <a:cxnSpLocks/>
          </p:cNvCxnSpPr>
          <p:nvPr/>
        </p:nvCxnSpPr>
        <p:spPr bwMode="auto">
          <a:xfrm rot="0" flipH="0" flipV="0">
            <a:off x="2121081" y="1735113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091683" name=""/>
          <p:cNvCxnSpPr>
            <a:cxnSpLocks/>
          </p:cNvCxnSpPr>
          <p:nvPr/>
        </p:nvCxnSpPr>
        <p:spPr bwMode="auto">
          <a:xfrm rot="0" flipH="1" flipV="0">
            <a:off x="1862730" y="3602036"/>
            <a:ext cx="8520916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5278171" name=""/>
          <p:cNvGrpSpPr/>
          <p:nvPr/>
        </p:nvGrpSpPr>
        <p:grpSpPr bwMode="auto">
          <a:xfrm rot="0" flipH="0" flipV="0">
            <a:off x="10020171" y="1735390"/>
            <a:ext cx="727076" cy="1866645"/>
            <a:chOff x="0" y="0"/>
            <a:chExt cx="727076" cy="1866645"/>
          </a:xfrm>
        </p:grpSpPr>
        <p:sp>
          <p:nvSpPr>
            <p:cNvPr id="1303910350" name=""/>
            <p:cNvSpPr/>
            <p:nvPr/>
          </p:nvSpPr>
          <p:spPr bwMode="auto">
            <a:xfrm flipH="0" flipV="0">
              <a:off x="0" y="0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882290710" name=""/>
            <p:cNvCxnSpPr>
              <a:cxnSpLocks/>
            </p:cNvCxnSpPr>
            <p:nvPr/>
          </p:nvCxnSpPr>
          <p:spPr bwMode="auto">
            <a:xfrm flipH="1" flipV="1">
              <a:off x="727076" y="314460"/>
              <a:ext cx="0" cy="1181071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8093594" name=""/>
            <p:cNvSpPr/>
            <p:nvPr/>
          </p:nvSpPr>
          <p:spPr bwMode="auto">
            <a:xfrm flipH="0" flipV="1">
              <a:off x="0" y="1124419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607599991" name=""/>
          <p:cNvSpPr/>
          <p:nvPr/>
        </p:nvSpPr>
        <p:spPr bwMode="auto">
          <a:xfrm rot="0" flipH="0" flipV="0">
            <a:off x="10650264" y="2565694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091607" name=""/>
          <p:cNvSpPr/>
          <p:nvPr/>
        </p:nvSpPr>
        <p:spPr bwMode="auto">
          <a:xfrm rot="0" flipH="0" flipV="0">
            <a:off x="9795098" y="1631551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729003" name=""/>
          <p:cNvSpPr/>
          <p:nvPr/>
        </p:nvSpPr>
        <p:spPr bwMode="auto">
          <a:xfrm rot="0" flipH="0" flipV="0">
            <a:off x="8516097" y="1631551"/>
            <a:ext cx="193968" cy="193968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8604429" name=""/>
          <p:cNvSpPr/>
          <p:nvPr/>
        </p:nvSpPr>
        <p:spPr bwMode="auto">
          <a:xfrm rot="0" flipH="0" flipV="0">
            <a:off x="7237093" y="1631551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056299" name=""/>
          <p:cNvSpPr/>
          <p:nvPr/>
        </p:nvSpPr>
        <p:spPr bwMode="auto">
          <a:xfrm rot="0" flipH="0" flipV="0">
            <a:off x="5958090" y="1631551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174267" name=""/>
          <p:cNvSpPr/>
          <p:nvPr/>
        </p:nvSpPr>
        <p:spPr bwMode="auto">
          <a:xfrm rot="0" flipH="0" flipV="0">
            <a:off x="4679087" y="1631551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241897" name=""/>
          <p:cNvSpPr/>
          <p:nvPr/>
        </p:nvSpPr>
        <p:spPr bwMode="auto">
          <a:xfrm rot="0" flipH="0" flipV="0">
            <a:off x="3400084" y="1631551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924238" name=""/>
          <p:cNvSpPr/>
          <p:nvPr/>
        </p:nvSpPr>
        <p:spPr bwMode="auto">
          <a:xfrm rot="0" flipH="0" flipV="0">
            <a:off x="9795098" y="3512990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664104" name=""/>
          <p:cNvSpPr/>
          <p:nvPr/>
        </p:nvSpPr>
        <p:spPr bwMode="auto">
          <a:xfrm rot="0" flipH="0" flipV="0">
            <a:off x="8263015" y="3512990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69836411" name=""/>
          <p:cNvGrpSpPr/>
          <p:nvPr/>
        </p:nvGrpSpPr>
        <p:grpSpPr bwMode="auto">
          <a:xfrm rot="0" flipH="0" flipV="0">
            <a:off x="9307954" y="666953"/>
            <a:ext cx="1168390" cy="863127"/>
            <a:chOff x="0" y="0"/>
            <a:chExt cx="1168390" cy="863127"/>
          </a:xfrm>
        </p:grpSpPr>
        <p:sp>
          <p:nvSpPr>
            <p:cNvPr id="1591848734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3813685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157563389" name=""/>
          <p:cNvGrpSpPr/>
          <p:nvPr/>
        </p:nvGrpSpPr>
        <p:grpSpPr bwMode="auto">
          <a:xfrm rot="0" flipH="0" flipV="0">
            <a:off x="10834011" y="2309372"/>
            <a:ext cx="1168750" cy="863127"/>
            <a:chOff x="0" y="0"/>
            <a:chExt cx="1168750" cy="863127"/>
          </a:xfrm>
        </p:grpSpPr>
        <p:sp>
          <p:nvSpPr>
            <p:cNvPr id="1450495367" name=""/>
            <p:cNvSpPr txBox="1"/>
            <p:nvPr/>
          </p:nvSpPr>
          <p:spPr bwMode="auto">
            <a:xfrm rot="0" flipH="0" flipV="0">
              <a:off x="0" y="0"/>
              <a:ext cx="116875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58981847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073877463" name=""/>
          <p:cNvGrpSpPr/>
          <p:nvPr/>
        </p:nvGrpSpPr>
        <p:grpSpPr bwMode="auto">
          <a:xfrm rot="0" flipH="0" flipV="0">
            <a:off x="8035744" y="666953"/>
            <a:ext cx="1168390" cy="863127"/>
            <a:chOff x="0" y="0"/>
            <a:chExt cx="1168390" cy="863127"/>
          </a:xfrm>
        </p:grpSpPr>
        <p:sp>
          <p:nvSpPr>
            <p:cNvPr id="1289694080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42574322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788390564" name=""/>
          <p:cNvGrpSpPr/>
          <p:nvPr/>
        </p:nvGrpSpPr>
        <p:grpSpPr bwMode="auto">
          <a:xfrm rot="0" flipH="0" flipV="0">
            <a:off x="6769134" y="666953"/>
            <a:ext cx="1168390" cy="863127"/>
            <a:chOff x="0" y="0"/>
            <a:chExt cx="1168390" cy="863127"/>
          </a:xfrm>
        </p:grpSpPr>
        <p:sp>
          <p:nvSpPr>
            <p:cNvPr id="566035435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056249271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306712410" name=""/>
          <p:cNvGrpSpPr/>
          <p:nvPr/>
        </p:nvGrpSpPr>
        <p:grpSpPr bwMode="auto">
          <a:xfrm rot="0" flipH="0" flipV="0">
            <a:off x="5496922" y="666953"/>
            <a:ext cx="1168390" cy="863127"/>
            <a:chOff x="0" y="0"/>
            <a:chExt cx="1168390" cy="863127"/>
          </a:xfrm>
        </p:grpSpPr>
        <p:sp>
          <p:nvSpPr>
            <p:cNvPr id="973993262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369769987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952315234" name=""/>
          <p:cNvGrpSpPr/>
          <p:nvPr/>
        </p:nvGrpSpPr>
        <p:grpSpPr bwMode="auto">
          <a:xfrm rot="0" flipH="0" flipV="0">
            <a:off x="4219648" y="666953"/>
            <a:ext cx="1168390" cy="863127"/>
            <a:chOff x="0" y="0"/>
            <a:chExt cx="1168390" cy="863127"/>
          </a:xfrm>
        </p:grpSpPr>
        <p:sp>
          <p:nvSpPr>
            <p:cNvPr id="1984558953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05148694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679073152" name=""/>
          <p:cNvGrpSpPr/>
          <p:nvPr/>
        </p:nvGrpSpPr>
        <p:grpSpPr bwMode="auto">
          <a:xfrm rot="0" flipH="0" flipV="0">
            <a:off x="9307954" y="3836714"/>
            <a:ext cx="1168390" cy="863127"/>
            <a:chOff x="0" y="0"/>
            <a:chExt cx="1168390" cy="863127"/>
          </a:xfrm>
        </p:grpSpPr>
        <p:sp>
          <p:nvSpPr>
            <p:cNvPr id="499904081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248597311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747896144" name=""/>
          <p:cNvGrpSpPr/>
          <p:nvPr/>
        </p:nvGrpSpPr>
        <p:grpSpPr bwMode="auto">
          <a:xfrm rot="0" flipH="0" flipV="0">
            <a:off x="3162655" y="3836714"/>
            <a:ext cx="4239086" cy="863127"/>
            <a:chOff x="0" y="0"/>
            <a:chExt cx="4239086" cy="863127"/>
          </a:xfrm>
        </p:grpSpPr>
        <p:sp>
          <p:nvSpPr>
            <p:cNvPr id="1527396417" name=""/>
            <p:cNvSpPr txBox="1"/>
            <p:nvPr/>
          </p:nvSpPr>
          <p:spPr bwMode="auto">
            <a:xfrm rot="0" flipH="0" flipV="0">
              <a:off x="3070695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241242719" name=""/>
            <p:cNvSpPr txBox="1"/>
            <p:nvPr/>
          </p:nvSpPr>
          <p:spPr bwMode="auto">
            <a:xfrm rot="0" flipH="0" flipV="0">
              <a:off x="3070695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68571542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314808226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706654116" name=""/>
          <p:cNvGrpSpPr/>
          <p:nvPr/>
        </p:nvGrpSpPr>
        <p:grpSpPr bwMode="auto">
          <a:xfrm rot="0" flipH="0" flipV="0">
            <a:off x="7797619" y="2565694"/>
            <a:ext cx="1168390" cy="863127"/>
            <a:chOff x="0" y="0"/>
            <a:chExt cx="1168390" cy="863127"/>
          </a:xfrm>
        </p:grpSpPr>
        <p:sp>
          <p:nvSpPr>
            <p:cNvPr id="1590852833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512476680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05190990" name=""/>
          <p:cNvGrpSpPr/>
          <p:nvPr/>
        </p:nvGrpSpPr>
        <p:grpSpPr bwMode="auto">
          <a:xfrm rot="0" flipH="0" flipV="0">
            <a:off x="4723016" y="2565694"/>
            <a:ext cx="1168390" cy="863127"/>
            <a:chOff x="0" y="0"/>
            <a:chExt cx="1168390" cy="863127"/>
          </a:xfrm>
        </p:grpSpPr>
        <p:sp>
          <p:nvSpPr>
            <p:cNvPr id="1623744796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657442504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510119015" name=""/>
          <p:cNvGrpSpPr/>
          <p:nvPr/>
        </p:nvGrpSpPr>
        <p:grpSpPr bwMode="auto">
          <a:xfrm rot="0" flipH="0" flipV="0">
            <a:off x="1697283" y="2565694"/>
            <a:ext cx="1168390" cy="863127"/>
            <a:chOff x="0" y="0"/>
            <a:chExt cx="1168390" cy="863127"/>
          </a:xfrm>
        </p:grpSpPr>
        <p:sp>
          <p:nvSpPr>
            <p:cNvPr id="906801425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73955020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683642924" name=""/>
          <p:cNvGrpSpPr/>
          <p:nvPr/>
        </p:nvGrpSpPr>
        <p:grpSpPr bwMode="auto">
          <a:xfrm rot="0" flipH="0" flipV="0">
            <a:off x="8026364" y="5681786"/>
            <a:ext cx="1169110" cy="863127"/>
            <a:chOff x="0" y="0"/>
            <a:chExt cx="1169110" cy="863127"/>
          </a:xfrm>
        </p:grpSpPr>
        <p:sp>
          <p:nvSpPr>
            <p:cNvPr id="463360636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347525461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2060695938" name=""/>
          <p:cNvGrpSpPr/>
          <p:nvPr/>
        </p:nvGrpSpPr>
        <p:grpSpPr bwMode="auto">
          <a:xfrm rot="0" flipH="0" flipV="0">
            <a:off x="6754154" y="5681786"/>
            <a:ext cx="1169110" cy="863127"/>
            <a:chOff x="0" y="0"/>
            <a:chExt cx="1169110" cy="863127"/>
          </a:xfrm>
        </p:grpSpPr>
        <p:sp>
          <p:nvSpPr>
            <p:cNvPr id="196448333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986045351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070908683" name=""/>
          <p:cNvGrpSpPr/>
          <p:nvPr/>
        </p:nvGrpSpPr>
        <p:grpSpPr bwMode="auto">
          <a:xfrm rot="0" flipH="0" flipV="0">
            <a:off x="5487542" y="5681786"/>
            <a:ext cx="1169110" cy="863127"/>
            <a:chOff x="0" y="0"/>
            <a:chExt cx="1169110" cy="863127"/>
          </a:xfrm>
        </p:grpSpPr>
        <p:sp>
          <p:nvSpPr>
            <p:cNvPr id="1779896094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13876830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85536008" name=""/>
          <p:cNvGrpSpPr/>
          <p:nvPr/>
        </p:nvGrpSpPr>
        <p:grpSpPr bwMode="auto">
          <a:xfrm rot="0" flipH="0" flipV="0">
            <a:off x="4194941" y="5681786"/>
            <a:ext cx="1169110" cy="863127"/>
            <a:chOff x="0" y="0"/>
            <a:chExt cx="1169110" cy="863127"/>
          </a:xfrm>
        </p:grpSpPr>
        <p:sp>
          <p:nvSpPr>
            <p:cNvPr id="1878748661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067058897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34489680" name=""/>
          <p:cNvGrpSpPr/>
          <p:nvPr/>
        </p:nvGrpSpPr>
        <p:grpSpPr bwMode="auto">
          <a:xfrm rot="0" flipH="0" flipV="0">
            <a:off x="2916298" y="5681786"/>
            <a:ext cx="1169110" cy="863127"/>
            <a:chOff x="0" y="0"/>
            <a:chExt cx="1169110" cy="863127"/>
          </a:xfrm>
        </p:grpSpPr>
        <p:sp>
          <p:nvSpPr>
            <p:cNvPr id="491068750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37006749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672705825" name=""/>
          <p:cNvGrpSpPr/>
          <p:nvPr/>
        </p:nvGrpSpPr>
        <p:grpSpPr bwMode="auto">
          <a:xfrm rot="0" flipH="0" flipV="0">
            <a:off x="1628941" y="5681786"/>
            <a:ext cx="1169110" cy="863127"/>
            <a:chOff x="0" y="0"/>
            <a:chExt cx="1169110" cy="863127"/>
          </a:xfrm>
        </p:grpSpPr>
        <p:sp>
          <p:nvSpPr>
            <p:cNvPr id="1108411412" name=""/>
            <p:cNvSpPr txBox="1"/>
            <p:nvPr/>
          </p:nvSpPr>
          <p:spPr bwMode="auto">
            <a:xfrm rot="0" flipH="0" flipV="0">
              <a:off x="0" y="0"/>
              <a:ext cx="116911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139418765" name=""/>
            <p:cNvSpPr txBox="1"/>
            <p:nvPr/>
          </p:nvSpPr>
          <p:spPr bwMode="auto">
            <a:xfrm rot="0" flipH="0" flipV="0">
              <a:off x="0" y="253167"/>
              <a:ext cx="116478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511595219" name=""/>
          <p:cNvGrpSpPr/>
          <p:nvPr/>
        </p:nvGrpSpPr>
        <p:grpSpPr bwMode="auto">
          <a:xfrm rot="0" flipH="0" flipV="0">
            <a:off x="240070" y="4156040"/>
            <a:ext cx="1168390" cy="863127"/>
            <a:chOff x="0" y="0"/>
            <a:chExt cx="1168390" cy="863127"/>
          </a:xfrm>
        </p:grpSpPr>
        <p:sp>
          <p:nvSpPr>
            <p:cNvPr id="2071189201" name=""/>
            <p:cNvSpPr txBox="1"/>
            <p:nvPr/>
          </p:nvSpPr>
          <p:spPr bwMode="auto">
            <a:xfrm rot="0" flipH="0" flipV="0">
              <a:off x="0" y="0"/>
              <a:ext cx="116839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744182907" name=""/>
            <p:cNvSpPr txBox="1"/>
            <p:nvPr/>
          </p:nvSpPr>
          <p:spPr bwMode="auto">
            <a:xfrm rot="0" flipH="0" flipV="0">
              <a:off x="0" y="253167"/>
              <a:ext cx="116406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sp>
        <p:nvSpPr>
          <p:cNvPr id="2077303773" name=""/>
          <p:cNvSpPr txBox="1"/>
          <p:nvPr/>
        </p:nvSpPr>
        <p:spPr bwMode="auto">
          <a:xfrm rot="0" flipH="0" flipV="0">
            <a:off x="8287818" y="5025629"/>
            <a:ext cx="6660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٢٠٢٥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88011797" name=""/>
          <p:cNvSpPr txBox="1"/>
          <p:nvPr/>
        </p:nvSpPr>
        <p:spPr bwMode="auto">
          <a:xfrm rot="0" flipH="0" flipV="0">
            <a:off x="7002159" y="5025629"/>
            <a:ext cx="66635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٢٠٢٤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94536206" name=""/>
          <p:cNvSpPr txBox="1"/>
          <p:nvPr/>
        </p:nvSpPr>
        <p:spPr bwMode="auto">
          <a:xfrm rot="0" flipH="0" flipV="0">
            <a:off x="5723157" y="5025629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٢٠٢٣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73390175" name=""/>
          <p:cNvSpPr txBox="1"/>
          <p:nvPr/>
        </p:nvSpPr>
        <p:spPr bwMode="auto">
          <a:xfrm rot="0" flipH="0" flipV="0">
            <a:off x="4443979" y="502562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٢٠٢٢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2096955842" name=""/>
          <p:cNvGrpSpPr/>
          <p:nvPr/>
        </p:nvGrpSpPr>
        <p:grpSpPr bwMode="auto">
          <a:xfrm rot="0" flipH="0" flipV="0">
            <a:off x="1504008" y="3602036"/>
            <a:ext cx="727076" cy="1866645"/>
            <a:chOff x="0" y="0"/>
            <a:chExt cx="727076" cy="1866645"/>
          </a:xfrm>
        </p:grpSpPr>
        <p:sp>
          <p:nvSpPr>
            <p:cNvPr id="1555940169" name=""/>
            <p:cNvSpPr/>
            <p:nvPr/>
          </p:nvSpPr>
          <p:spPr bwMode="auto">
            <a:xfrm rot="0" flipH="1" flipV="0">
              <a:off x="0" y="0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594821126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1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810266" name=""/>
            <p:cNvSpPr/>
            <p:nvPr/>
          </p:nvSpPr>
          <p:spPr bwMode="auto">
            <a:xfrm rot="0" flipH="1" flipV="1">
              <a:off x="0" y="1124419"/>
              <a:ext cx="727076" cy="742223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970510858" name=""/>
          <p:cNvSpPr txBox="1"/>
          <p:nvPr/>
        </p:nvSpPr>
        <p:spPr bwMode="auto">
          <a:xfrm rot="0" flipH="0" flipV="0">
            <a:off x="3164617" y="5025629"/>
            <a:ext cx="6685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٢٠٢١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5018954" name=""/>
          <p:cNvSpPr txBox="1"/>
          <p:nvPr/>
        </p:nvSpPr>
        <p:spPr bwMode="auto">
          <a:xfrm rot="0" flipH="0" flipV="0">
            <a:off x="1898857" y="5025629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٢٠٢٠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9277072" name=""/>
          <p:cNvSpPr txBox="1"/>
          <p:nvPr/>
        </p:nvSpPr>
        <p:spPr bwMode="auto">
          <a:xfrm rot="0" flipH="0" flipV="0">
            <a:off x="1888140" y="3792279"/>
            <a:ext cx="6677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٢٠١٨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365461862" name=""/>
          <p:cNvSpPr txBox="1"/>
          <p:nvPr/>
        </p:nvSpPr>
        <p:spPr bwMode="auto">
          <a:xfrm rot="0" flipH="0" flipV="0">
            <a:off x="1600992" y="4363309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٢٠١٩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73917167" name=""/>
          <p:cNvSpPr txBox="1"/>
          <p:nvPr/>
        </p:nvSpPr>
        <p:spPr bwMode="auto">
          <a:xfrm rot="0" flipH="0" flipV="0">
            <a:off x="4962845" y="3792279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٢٠١٦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07514194" name=""/>
          <p:cNvSpPr txBox="1"/>
          <p:nvPr/>
        </p:nvSpPr>
        <p:spPr bwMode="auto">
          <a:xfrm rot="0" flipH="0" flipV="0">
            <a:off x="8044092" y="3792279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٢٠١٤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534854" name=""/>
          <p:cNvSpPr txBox="1"/>
          <p:nvPr/>
        </p:nvSpPr>
        <p:spPr bwMode="auto">
          <a:xfrm rot="0" flipH="0" flipV="0">
            <a:off x="3410799" y="3108602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٢٠١٧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07027250" name=""/>
          <p:cNvSpPr txBox="1"/>
          <p:nvPr/>
        </p:nvSpPr>
        <p:spPr bwMode="auto">
          <a:xfrm rot="0" flipH="0" flipV="0">
            <a:off x="6474606" y="3108602"/>
            <a:ext cx="6684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٢٠١٥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2772676" name=""/>
          <p:cNvSpPr txBox="1"/>
          <p:nvPr/>
        </p:nvSpPr>
        <p:spPr bwMode="auto">
          <a:xfrm rot="0" flipH="0" flipV="0">
            <a:off x="9556615" y="3108602"/>
            <a:ext cx="6692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٢٠١٣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11485302" name=""/>
          <p:cNvSpPr txBox="1"/>
          <p:nvPr/>
        </p:nvSpPr>
        <p:spPr bwMode="auto">
          <a:xfrm rot="0" flipH="0" flipV="0">
            <a:off x="9557860" y="1898995"/>
            <a:ext cx="6667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٢٠١١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97057813" name=""/>
          <p:cNvSpPr txBox="1"/>
          <p:nvPr/>
        </p:nvSpPr>
        <p:spPr bwMode="auto">
          <a:xfrm rot="0" flipH="0" flipV="0">
            <a:off x="8294227" y="1898995"/>
            <a:ext cx="6670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٢٠١٠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77977974" name=""/>
          <p:cNvSpPr txBox="1"/>
          <p:nvPr/>
        </p:nvSpPr>
        <p:spPr bwMode="auto">
          <a:xfrm rot="0" flipH="0" flipV="0">
            <a:off x="7015224" y="1898995"/>
            <a:ext cx="6674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٢٠٠٩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52336817" name=""/>
          <p:cNvSpPr txBox="1"/>
          <p:nvPr/>
        </p:nvSpPr>
        <p:spPr bwMode="auto">
          <a:xfrm rot="0" flipH="0" flipV="0">
            <a:off x="5722448" y="1898995"/>
            <a:ext cx="6677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٢٠٠٨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39268541" name=""/>
          <p:cNvSpPr txBox="1"/>
          <p:nvPr/>
        </p:nvSpPr>
        <p:spPr bwMode="auto">
          <a:xfrm rot="0" flipH="0" flipV="0">
            <a:off x="4443440" y="1898995"/>
            <a:ext cx="66778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٢٠٠٧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02272797" name=""/>
          <p:cNvSpPr txBox="1"/>
          <p:nvPr/>
        </p:nvSpPr>
        <p:spPr bwMode="auto">
          <a:xfrm rot="0" flipH="0" flipV="0">
            <a:off x="3162655" y="1898995"/>
            <a:ext cx="6681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٢٠٠٦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692225055" name=""/>
          <p:cNvSpPr txBox="1"/>
          <p:nvPr/>
        </p:nvSpPr>
        <p:spPr bwMode="auto">
          <a:xfrm rot="0" flipH="0" flipV="0">
            <a:off x="9982719" y="2516640"/>
            <a:ext cx="6667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٢٠١٢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568012825" name=""/>
          <p:cNvCxnSpPr>
            <a:cxnSpLocks/>
          </p:cNvCxnSpPr>
          <p:nvPr/>
        </p:nvCxnSpPr>
        <p:spPr bwMode="auto">
          <a:xfrm rot="0" flipH="1" flipV="0">
            <a:off x="1862730" y="5468682"/>
            <a:ext cx="8083760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672091" name=""/>
          <p:cNvSpPr/>
          <p:nvPr/>
        </p:nvSpPr>
        <p:spPr bwMode="auto">
          <a:xfrm rot="0" flipH="0" flipV="0">
            <a:off x="8516097" y="5361309"/>
            <a:ext cx="193968" cy="193968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382707" name=""/>
          <p:cNvSpPr/>
          <p:nvPr/>
        </p:nvSpPr>
        <p:spPr bwMode="auto">
          <a:xfrm rot="0" flipH="0" flipV="0">
            <a:off x="6730931" y="3502640"/>
            <a:ext cx="193968" cy="193968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395086" name=""/>
          <p:cNvSpPr/>
          <p:nvPr/>
        </p:nvSpPr>
        <p:spPr bwMode="auto">
          <a:xfrm rot="0" flipH="0" flipV="0">
            <a:off x="5958090" y="5371659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1570218" name=""/>
          <p:cNvSpPr/>
          <p:nvPr/>
        </p:nvSpPr>
        <p:spPr bwMode="auto">
          <a:xfrm rot="0" flipH="0" flipV="0">
            <a:off x="7237093" y="5371659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479708" name=""/>
          <p:cNvSpPr/>
          <p:nvPr/>
        </p:nvSpPr>
        <p:spPr bwMode="auto">
          <a:xfrm rot="0" flipH="0" flipV="0">
            <a:off x="4679087" y="5371659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7213052" name=""/>
          <p:cNvSpPr/>
          <p:nvPr/>
        </p:nvSpPr>
        <p:spPr bwMode="auto">
          <a:xfrm rot="0" flipH="0" flipV="0">
            <a:off x="3400084" y="5371659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299992" name=""/>
          <p:cNvSpPr/>
          <p:nvPr/>
        </p:nvSpPr>
        <p:spPr bwMode="auto">
          <a:xfrm rot="0" flipH="0" flipV="0">
            <a:off x="2121081" y="5361309"/>
            <a:ext cx="193968" cy="193968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471920" name=""/>
          <p:cNvSpPr/>
          <p:nvPr/>
        </p:nvSpPr>
        <p:spPr bwMode="auto">
          <a:xfrm rot="0" flipH="0" flipV="0">
            <a:off x="5198847" y="3512990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638880" name=""/>
          <p:cNvSpPr/>
          <p:nvPr/>
        </p:nvSpPr>
        <p:spPr bwMode="auto">
          <a:xfrm rot="0" flipH="0" flipV="0">
            <a:off x="3666763" y="3512990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6095079" name=""/>
          <p:cNvSpPr/>
          <p:nvPr/>
        </p:nvSpPr>
        <p:spPr bwMode="auto">
          <a:xfrm rot="0" flipH="0" flipV="0">
            <a:off x="2134679" y="3512990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862867" name=""/>
          <p:cNvSpPr/>
          <p:nvPr/>
        </p:nvSpPr>
        <p:spPr bwMode="auto">
          <a:xfrm rot="0" flipH="0" flipV="0">
            <a:off x="1407021" y="4420398"/>
            <a:ext cx="193968" cy="19396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6126111" name=""/>
          <p:cNvCxnSpPr>
            <a:cxnSpLocks/>
          </p:cNvCxnSpPr>
          <p:nvPr/>
        </p:nvCxnSpPr>
        <p:spPr bwMode="auto">
          <a:xfrm rot="0" flipH="0" flipV="0">
            <a:off x="9892084" y="5468682"/>
            <a:ext cx="221619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4650036" name=""/>
          <p:cNvGrpSpPr/>
          <p:nvPr/>
        </p:nvGrpSpPr>
        <p:grpSpPr bwMode="auto">
          <a:xfrm rot="0" flipH="0" flipV="0">
            <a:off x="2947438" y="666953"/>
            <a:ext cx="1170550" cy="863127"/>
            <a:chOff x="0" y="0"/>
            <a:chExt cx="1170550" cy="863127"/>
          </a:xfrm>
        </p:grpSpPr>
        <p:sp>
          <p:nvSpPr>
            <p:cNvPr id="1608275472" name=""/>
            <p:cNvSpPr txBox="1"/>
            <p:nvPr/>
          </p:nvSpPr>
          <p:spPr bwMode="auto">
            <a:xfrm rot="0" flipH="0" flipV="0">
              <a:off x="0" y="0"/>
              <a:ext cx="11705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النص هنا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757546878" name=""/>
            <p:cNvSpPr txBox="1"/>
            <p:nvPr/>
          </p:nvSpPr>
          <p:spPr bwMode="auto">
            <a:xfrm rot="0" flipH="0" flipV="0">
              <a:off x="0" y="253167"/>
              <a:ext cx="1164420" cy="6099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أنقر على هذا النص لاستبداله بنصك الخاص</a:t>
              </a:r>
              <a:endParaRPr sz="800">
                <a:solidFill>
                  <a:schemeClr val="bg1"/>
                </a:solidFill>
              </a:endParaRPr>
            </a:p>
            <a:p>
              <a:pPr>
                <a:defRPr/>
              </a:pPr>
              <a:endParaRPr/>
            </a:p>
          </p:txBody>
        </p:sp>
      </p:grpSp>
      <p:sp>
        <p:nvSpPr>
          <p:cNvPr id="760619869" name=""/>
          <p:cNvSpPr/>
          <p:nvPr/>
        </p:nvSpPr>
        <p:spPr bwMode="auto">
          <a:xfrm rot="0" flipH="0" flipV="0">
            <a:off x="332497" y="299583"/>
            <a:ext cx="1982552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600588" name=""/>
          <p:cNvSpPr txBox="1"/>
          <p:nvPr/>
        </p:nvSpPr>
        <p:spPr bwMode="auto">
          <a:xfrm rot="0" flipH="0" flipV="0">
            <a:off x="332497" y="451386"/>
            <a:ext cx="198471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الجدول الزمني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1690094" name=""/>
          <p:cNvSpPr txBox="1"/>
          <p:nvPr/>
        </p:nvSpPr>
        <p:spPr bwMode="auto">
          <a:xfrm rot="0" flipH="0" flipV="0">
            <a:off x="451605" y="859798"/>
            <a:ext cx="176970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الموضوع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Daria Lapikhina</cp:lastModifiedBy>
  <cp:revision>11</cp:revision>
  <dcterms:modified xsi:type="dcterms:W3CDTF">2024-09-26T10:14:55Z</dcterms:modified>
  <cp:category/>
  <cp:contentStatus/>
  <cp:version/>
</cp:coreProperties>
</file>