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821208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711450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843627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F0EEE6-9790-D953-8A04-2BC0E6686E8D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8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3399938" name=""/>
          <p:cNvSpPr/>
          <p:nvPr/>
        </p:nvSpPr>
        <p:spPr bwMode="auto">
          <a:xfrm flipH="0" flipV="0">
            <a:off x="20998" y="6210298"/>
            <a:ext cx="12153898" cy="628649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91478252" name=""/>
          <p:cNvGrpSpPr/>
          <p:nvPr/>
        </p:nvGrpSpPr>
        <p:grpSpPr bwMode="auto">
          <a:xfrm>
            <a:off x="9705723" y="342333"/>
            <a:ext cx="2467221" cy="884279"/>
            <a:chOff x="0" y="0"/>
            <a:chExt cx="2467221" cy="884279"/>
          </a:xfrm>
        </p:grpSpPr>
        <p:sp>
          <p:nvSpPr>
            <p:cNvPr id="279696100" name=""/>
            <p:cNvSpPr/>
            <p:nvPr/>
          </p:nvSpPr>
          <p:spPr bwMode="auto">
            <a:xfrm flipH="0" flipV="0">
              <a:off x="2051179" y="90446"/>
              <a:ext cx="416041" cy="703383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879004" name=""/>
            <p:cNvSpPr txBox="1"/>
            <p:nvPr/>
          </p:nvSpPr>
          <p:spPr bwMode="auto">
            <a:xfrm rot="0" flipH="0" flipV="0">
              <a:off x="0" y="0"/>
              <a:ext cx="1904717" cy="88427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n-US" sz="26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رسم توضيحي </a:t>
              </a:r>
              <a:endParaRPr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endParaRPr>
            </a:p>
            <a:p>
              <a:pPr algn="r">
                <a:defRPr/>
              </a:pPr>
              <a:r>
                <a:rPr lang="en-US" sz="26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على شكل شجرة</a:t>
              </a:r>
              <a:endParaRPr sz="2600" b="1">
                <a:solidFill>
                  <a:schemeClr val="tx2">
                    <a:lumMod val="50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453976914" name=""/>
            <p:cNvSpPr/>
            <p:nvPr/>
          </p:nvSpPr>
          <p:spPr bwMode="auto">
            <a:xfrm flipH="0" flipV="0">
              <a:off x="2014544" y="90446"/>
              <a:ext cx="73269" cy="70338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604502981" name=""/>
          <p:cNvSpPr/>
          <p:nvPr/>
        </p:nvSpPr>
        <p:spPr bwMode="auto">
          <a:xfrm rot="0" flipH="0" flipV="0">
            <a:off x="7120987" y="1820682"/>
            <a:ext cx="2885107" cy="144945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4213973" name=""/>
          <p:cNvSpPr/>
          <p:nvPr/>
        </p:nvSpPr>
        <p:spPr bwMode="auto">
          <a:xfrm rot="0" flipH="0" flipV="0">
            <a:off x="7120987" y="4228161"/>
            <a:ext cx="2885106" cy="144945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/>
          </a:solidFill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668739" name=""/>
          <p:cNvSpPr/>
          <p:nvPr/>
        </p:nvSpPr>
        <p:spPr bwMode="auto">
          <a:xfrm rot="0" flipH="1" flipV="0">
            <a:off x="6095998" y="3270141"/>
            <a:ext cx="2049977" cy="2223050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549793668" name=""/>
          <p:cNvSpPr/>
          <p:nvPr/>
        </p:nvSpPr>
        <p:spPr bwMode="auto">
          <a:xfrm rot="0" flipH="1" flipV="0">
            <a:off x="2185902" y="930697"/>
            <a:ext cx="2885106" cy="1449454"/>
          </a:xfrm>
          <a:prstGeom prst="round2DiagRect">
            <a:avLst>
              <a:gd name="adj1" fmla="val 5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1744325" name=""/>
          <p:cNvSpPr/>
          <p:nvPr/>
        </p:nvSpPr>
        <p:spPr bwMode="auto">
          <a:xfrm rot="0" flipH="1" flipV="0">
            <a:off x="2185902" y="3338175"/>
            <a:ext cx="2885106" cy="144945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7354593" name=""/>
          <p:cNvSpPr/>
          <p:nvPr/>
        </p:nvSpPr>
        <p:spPr bwMode="auto">
          <a:xfrm rot="0" flipH="1" flipV="0">
            <a:off x="6095998" y="5677617"/>
            <a:ext cx="2049976" cy="2223049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82227598" name=""/>
          <p:cNvSpPr/>
          <p:nvPr/>
        </p:nvSpPr>
        <p:spPr bwMode="auto">
          <a:xfrm rot="0" flipH="0" flipV="0">
            <a:off x="4046020" y="2380153"/>
            <a:ext cx="2049976" cy="2223049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1079696538" name=""/>
          <p:cNvSpPr/>
          <p:nvPr/>
        </p:nvSpPr>
        <p:spPr bwMode="auto">
          <a:xfrm rot="0" flipH="0" flipV="0">
            <a:off x="4046020" y="4787630"/>
            <a:ext cx="2049975" cy="2223048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cxnSp>
        <p:nvCxnSpPr>
          <p:cNvPr id="1658021958" name=""/>
          <p:cNvCxnSpPr>
            <a:cxnSpLocks/>
          </p:cNvCxnSpPr>
          <p:nvPr/>
        </p:nvCxnSpPr>
        <p:spPr bwMode="auto">
          <a:xfrm rot="0" flipH="1" flipV="0">
            <a:off x="6095997" y="3491678"/>
            <a:ext cx="0" cy="3347082"/>
          </a:xfrm>
          <a:prstGeom prst="line">
            <a:avLst/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0404823" name=""/>
          <p:cNvSpPr/>
          <p:nvPr/>
        </p:nvSpPr>
        <p:spPr bwMode="auto">
          <a:xfrm rot="0" flipH="0" flipV="0">
            <a:off x="5361914" y="2275411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7844616" name=""/>
          <p:cNvSpPr/>
          <p:nvPr/>
        </p:nvSpPr>
        <p:spPr bwMode="auto">
          <a:xfrm rot="0" flipH="0" flipV="0">
            <a:off x="6318648" y="3095507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5251323" name=""/>
          <p:cNvSpPr/>
          <p:nvPr/>
        </p:nvSpPr>
        <p:spPr bwMode="auto">
          <a:xfrm rot="0" flipH="0" flipV="0">
            <a:off x="6318648" y="5523323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9871352" name=""/>
          <p:cNvSpPr/>
          <p:nvPr/>
        </p:nvSpPr>
        <p:spPr bwMode="auto">
          <a:xfrm rot="0" flipH="0" flipV="0">
            <a:off x="5361914" y="4682889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0739151" name=""/>
          <p:cNvSpPr txBox="1"/>
          <p:nvPr/>
        </p:nvSpPr>
        <p:spPr bwMode="auto">
          <a:xfrm rot="0" flipH="0" flipV="0">
            <a:off x="5484243" y="2301391"/>
            <a:ext cx="296783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د</a:t>
            </a:r>
            <a:endParaRPr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722525704" name=""/>
          <p:cNvSpPr txBox="1"/>
          <p:nvPr/>
        </p:nvSpPr>
        <p:spPr bwMode="auto">
          <a:xfrm rot="0" flipH="0" flipV="0">
            <a:off x="6401921" y="3121488"/>
            <a:ext cx="374173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ج</a:t>
            </a:r>
            <a:endParaRPr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586892427" name=""/>
          <p:cNvSpPr txBox="1"/>
          <p:nvPr/>
        </p:nvSpPr>
        <p:spPr bwMode="auto">
          <a:xfrm rot="0" flipH="0" flipV="0">
            <a:off x="5433257" y="4708869"/>
            <a:ext cx="398035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ب</a:t>
            </a:r>
            <a:endParaRPr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404377741" name=""/>
          <p:cNvSpPr txBox="1"/>
          <p:nvPr/>
        </p:nvSpPr>
        <p:spPr bwMode="auto">
          <a:xfrm rot="0" flipH="0" flipV="0">
            <a:off x="6461414" y="5549303"/>
            <a:ext cx="255184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أ</a:t>
            </a:r>
            <a:endParaRPr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094649072" name=""/>
          <p:cNvSpPr txBox="1"/>
          <p:nvPr/>
        </p:nvSpPr>
        <p:spPr bwMode="auto">
          <a:xfrm rot="0" flipH="0" flipV="0">
            <a:off x="459148" y="930697"/>
            <a:ext cx="1608177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أنقر على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هذا النص 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لاستبداله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بنصك الخاص.</a:t>
            </a:r>
            <a:endParaRPr sz="12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849384502" name=""/>
          <p:cNvSpPr txBox="1"/>
          <p:nvPr/>
        </p:nvSpPr>
        <p:spPr bwMode="auto">
          <a:xfrm rot="0" flipH="0" flipV="0">
            <a:off x="459148" y="3338175"/>
            <a:ext cx="1608536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أنقر على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هذا النص 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لاستبداله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بنصك الخاص.</a:t>
            </a:r>
            <a:endParaRPr sz="12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78107214" name=""/>
          <p:cNvSpPr txBox="1"/>
          <p:nvPr/>
        </p:nvSpPr>
        <p:spPr bwMode="auto">
          <a:xfrm rot="0" flipH="0" flipV="0">
            <a:off x="10119632" y="1820682"/>
            <a:ext cx="1608896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أنقر على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هذا النص 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لاستبداله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بنصك الخاص.</a:t>
            </a:r>
            <a:endParaRPr sz="12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41520210" name=""/>
          <p:cNvSpPr txBox="1"/>
          <p:nvPr/>
        </p:nvSpPr>
        <p:spPr bwMode="auto">
          <a:xfrm rot="0" flipH="0" flipV="0">
            <a:off x="10119632" y="4228161"/>
            <a:ext cx="1609256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أنقر على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هذا النص 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لاستبداله</a:t>
            </a: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بنصك الخاص.</a:t>
            </a:r>
            <a:endParaRPr sz="12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503158341" name=""/>
          <p:cNvGrpSpPr/>
          <p:nvPr/>
        </p:nvGrpSpPr>
        <p:grpSpPr bwMode="auto">
          <a:xfrm rot="0" flipH="0" flipV="0">
            <a:off x="2399290" y="1279775"/>
            <a:ext cx="2459049" cy="640440"/>
            <a:chOff x="0" y="0"/>
            <a:chExt cx="2459049" cy="640440"/>
          </a:xfrm>
        </p:grpSpPr>
        <p:sp>
          <p:nvSpPr>
            <p:cNvPr id="273884326" name=""/>
            <p:cNvSpPr txBox="1"/>
            <p:nvPr/>
          </p:nvSpPr>
          <p:spPr bwMode="auto">
            <a:xfrm rot="0" flipH="0" flipV="0">
              <a:off x="0" y="0"/>
              <a:ext cx="2459049" cy="64044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النص هنا</a:t>
              </a:r>
              <a:endParaRPr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648993926" name=""/>
            <p:cNvSpPr txBox="1"/>
            <p:nvPr/>
          </p:nvSpPr>
          <p:spPr bwMode="auto">
            <a:xfrm rot="0" flipH="0" flipV="0">
              <a:off x="159" y="324217"/>
              <a:ext cx="2457901" cy="2594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n-US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أنقر على</a:t>
              </a:r>
              <a:r>
                <a:rPr lang="en-US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 هذا النص </a:t>
              </a:r>
              <a:r>
                <a:rPr lang="en-US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لاستبداله</a:t>
              </a:r>
              <a:r>
                <a:rPr lang="en-US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 بنصك الخاص.</a:t>
              </a:r>
              <a:endParaRPr sz="11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572318590" name=""/>
          <p:cNvGrpSpPr/>
          <p:nvPr/>
        </p:nvGrpSpPr>
        <p:grpSpPr bwMode="auto">
          <a:xfrm rot="0" flipH="0" flipV="0">
            <a:off x="7334196" y="2169762"/>
            <a:ext cx="2478220" cy="583657"/>
            <a:chOff x="0" y="0"/>
            <a:chExt cx="2478220" cy="583657"/>
          </a:xfrm>
        </p:grpSpPr>
        <p:sp>
          <p:nvSpPr>
            <p:cNvPr id="1421861727" name=""/>
            <p:cNvSpPr txBox="1"/>
            <p:nvPr/>
          </p:nvSpPr>
          <p:spPr bwMode="auto">
            <a:xfrm rot="0" flipH="0" flipV="0">
              <a:off x="0" y="0"/>
              <a:ext cx="2461568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النص هنا</a:t>
              </a:r>
              <a:endParaRPr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378647676" name=""/>
            <p:cNvSpPr txBox="1"/>
            <p:nvPr/>
          </p:nvSpPr>
          <p:spPr bwMode="auto">
            <a:xfrm rot="0" flipH="0" flipV="0">
              <a:off x="158" y="324217"/>
              <a:ext cx="2478061" cy="2594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n-US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أنقر على</a:t>
              </a:r>
              <a:r>
                <a:rPr lang="en-US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 هذا النص </a:t>
              </a:r>
              <a:r>
                <a:rPr lang="en-US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لاستبداله</a:t>
              </a:r>
              <a:r>
                <a:rPr lang="en-US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 بنصك الخاص.</a:t>
              </a:r>
              <a:endParaRPr sz="12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925735565" name=""/>
          <p:cNvGrpSpPr/>
          <p:nvPr/>
        </p:nvGrpSpPr>
        <p:grpSpPr bwMode="auto">
          <a:xfrm rot="0" flipH="0" flipV="0">
            <a:off x="7334016" y="4577240"/>
            <a:ext cx="2459768" cy="640440"/>
            <a:chOff x="0" y="0"/>
            <a:chExt cx="2459768" cy="640440"/>
          </a:xfrm>
        </p:grpSpPr>
        <p:sp>
          <p:nvSpPr>
            <p:cNvPr id="1966078837" name=""/>
            <p:cNvSpPr txBox="1"/>
            <p:nvPr/>
          </p:nvSpPr>
          <p:spPr bwMode="auto">
            <a:xfrm rot="0" flipH="0" flipV="0">
              <a:off x="0" y="0"/>
              <a:ext cx="2459768" cy="64044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النص هنا</a:t>
              </a:r>
              <a:endParaRPr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552441232" name=""/>
            <p:cNvSpPr txBox="1"/>
            <p:nvPr/>
          </p:nvSpPr>
          <p:spPr bwMode="auto">
            <a:xfrm rot="0" flipH="0" flipV="0">
              <a:off x="158" y="324217"/>
              <a:ext cx="2458620" cy="2594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n-US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أنقر على</a:t>
              </a:r>
              <a:r>
                <a:rPr lang="en-US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 هذا النص </a:t>
              </a:r>
              <a:r>
                <a:rPr lang="en-US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لاستبداله</a:t>
              </a:r>
              <a:r>
                <a:rPr lang="en-US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 بنصك الخاص.</a:t>
              </a:r>
              <a:endParaRPr sz="11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43569727" name=""/>
          <p:cNvGrpSpPr/>
          <p:nvPr/>
        </p:nvGrpSpPr>
        <p:grpSpPr bwMode="auto">
          <a:xfrm rot="0" flipH="0" flipV="0">
            <a:off x="2398750" y="3687255"/>
            <a:ext cx="2460128" cy="640440"/>
            <a:chOff x="0" y="0"/>
            <a:chExt cx="2460128" cy="640440"/>
          </a:xfrm>
        </p:grpSpPr>
        <p:sp>
          <p:nvSpPr>
            <p:cNvPr id="585143125" name=""/>
            <p:cNvSpPr txBox="1"/>
            <p:nvPr/>
          </p:nvSpPr>
          <p:spPr bwMode="auto">
            <a:xfrm rot="0" flipH="0" flipV="0">
              <a:off x="0" y="0"/>
              <a:ext cx="2460128" cy="64044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النص هنا</a:t>
              </a:r>
              <a:endParaRPr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>
                <a:defRPr/>
              </a:pPr>
              <a:endParaRPr/>
            </a:p>
          </p:txBody>
        </p:sp>
        <p:sp>
          <p:nvSpPr>
            <p:cNvPr id="1402642648" name=""/>
            <p:cNvSpPr txBox="1"/>
            <p:nvPr/>
          </p:nvSpPr>
          <p:spPr bwMode="auto">
            <a:xfrm rot="0" flipH="0" flipV="0">
              <a:off x="158" y="324217"/>
              <a:ext cx="2458981" cy="2594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n-US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أنقر على</a:t>
              </a:r>
              <a:r>
                <a:rPr lang="en-US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 هذا النص </a:t>
              </a:r>
              <a:r>
                <a:rPr lang="en-US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لاستبداله</a:t>
              </a:r>
              <a:r>
                <a:rPr lang="en-US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 بنصك الخاص.</a:t>
              </a:r>
              <a:endParaRPr sz="11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Daria Lapikhina</cp:lastModifiedBy>
  <cp:revision>10</cp:revision>
  <dcterms:modified xsi:type="dcterms:W3CDTF">2024-09-26T10:15:50Z</dcterms:modified>
  <cp:category/>
  <cp:contentStatus/>
  <cp:version/>
</cp:coreProperties>
</file>