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52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52.xml" ContentType="application/vnd.openxmlformats-officedocument.presentationml.slide+xml"/>
  <Override PartName="/ppt/slides/slide50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43.xml" ContentType="application/vnd.openxmlformats-officedocument.presentationml.slide+xml"/>
  <Override PartName="/ppt/slides/slide37.xml" ContentType="application/vnd.openxmlformats-officedocument.presentationml.slide+xml"/>
  <Override PartName="/ppt/notesSlides/notesSlide46.xml" ContentType="application/vnd.openxmlformats-officedocument.presentationml.notesSlide+xml"/>
  <Override PartName="/ppt/notesSlides/notesSlide28.xml" ContentType="application/vnd.openxmlformats-officedocument.presentationml.notesSlide+xml"/>
  <Override PartName="/ppt/slides/slide51.xml" ContentType="application/vnd.openxmlformats-officedocument.presentationml.slide+xml"/>
  <Override PartName="/ppt/slides/slide36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42.xml" ContentType="application/vnd.openxmlformats-officedocument.presentationml.slide+xml"/>
  <Override PartName="/ppt/slides/slide13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44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5.xml" ContentType="application/vnd.openxmlformats-officedocument.presentationml.slide+xml"/>
  <Override PartName="/ppt/slides/slide1.xml" ContentType="application/vnd.openxmlformats-officedocument.presentationml.slide+xml"/>
  <Override PartName="/ppt/notesSlides/notesSlide48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4.xml" ContentType="application/vnd.openxmlformats-officedocument.presentationml.notesSlide+xml"/>
  <Override PartName="/ppt/slides/slide26.xml" ContentType="application/vnd.openxmlformats-officedocument.presentationml.slide+xml"/>
  <Override PartName="/ppt/notesSlides/notesSlide39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8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notesSlides/notesSlide47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notesSlides/notesSlide4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3.xml" ContentType="application/vnd.openxmlformats-officedocument.presentationml.notesSlide+xml"/>
  <Override PartName="/ppt/theme/theme2.xml" ContentType="application/vnd.openxmlformats-officedocument.theme+xml"/>
  <Override PartName="/ppt/slides/slide24.xml" ContentType="application/vnd.openxmlformats-officedocument.presentationml.slid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4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viewProps.xml" ContentType="application/vnd.openxmlformats-officedocument.presentationml.viewProps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s/slide38.xml" ContentType="application/vnd.openxmlformats-officedocument.presentationml.slide+xml"/>
  <Override PartName="/ppt/notesSlides/notesSlide42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34.xml" ContentType="application/vnd.openxmlformats-officedocument.presentationml.slide+xml"/>
  <Override PartName="/ppt/notesSlides/notesSlide22.xml" ContentType="application/vnd.openxmlformats-officedocument.presentationml.notesSlide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</p:sldIdLst>
  <p:sldSz cx="12192000" cy="6858000"/>
  <p:notesSz cx="6858000" cy="9144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notesMaster" Target="notesMasters/notesMaster1.xml"/><Relationship Id="rId57" Type="http://schemas.openxmlformats.org/officeDocument/2006/relationships/presProps" Target="presProps.xml" /><Relationship Id="rId58" Type="http://schemas.openxmlformats.org/officeDocument/2006/relationships/tableStyles" Target="tableStyles.xml" /><Relationship Id="rId59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ru-RU"/>
              <a:t>10/30/2013</a:t>
            </a:fld>
            <a:endParaRPr lang="ru-RU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 ?>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 ?>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 ?>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 ?>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 ?>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 ?>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 ?>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 ?>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 ?>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 ?>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 ?>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 ?>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 ?>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 ?>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 ?>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 ?>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 ?>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 ?>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 ?>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 ?>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 ?>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 ?>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 ?>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ru-RU"/>
              <a:t>1</a:t>
            </a:fld>
            <a:endParaRPr lang="ru-RU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380415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9840836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54976150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AE7B2DD-B691-DD4B-9D5F-74044F7AE7B2}" type="slidenum">
              <a:rPr lang="ru-RU"/>
              <a:t/>
            </a:fld>
            <a:endParaRPr lang="ru-RU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595419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06669481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25031611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8B33DD3-B83B-76C8-542A-2E8EB57C45ED}" type="slidenum">
              <a:rPr lang="ru-RU"/>
              <a:t/>
            </a:fld>
            <a:endParaRPr lang="ru-RU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193871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11047877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15154035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C5D7406-EA1B-8FEE-9E13-759A12EFF3FC}" type="slidenum">
              <a:rPr lang="ru-RU"/>
              <a:t/>
            </a:fld>
            <a:endParaRPr lang="ru-RU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259131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41403971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45288268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1AEC3D6-BF35-4E96-BCA2-3ED91148E578}" type="slidenum">
              <a:rPr lang="ru-RU"/>
              <a:t/>
            </a:fld>
            <a:endParaRPr lang="ru-RU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11159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9881898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61667622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EEF9B14-4B3C-B0E2-2F42-34A56626F65E}" type="slidenum">
              <a:rPr lang="ru-RU"/>
              <a:t/>
            </a:fld>
            <a:endParaRPr lang="ru-RU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48335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2009563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58304610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69D2843-EA0D-9D0F-40A8-18A3373B6409}" type="slidenum">
              <a:rPr lang="ru-RU"/>
              <a:t/>
            </a:fld>
            <a:endParaRPr lang="ru-RU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259753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77840585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775164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31BC215-6BDA-9A19-6BC6-07EB97C6BA6E}" type="slidenum">
              <a:rPr lang="ru-RU"/>
              <a:t/>
            </a:fld>
            <a:endParaRPr lang="ru-RU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205602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9018284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79258541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C92D2FE-1A37-BF22-DC6C-4843F02CDD70}" type="slidenum">
              <a:rPr lang="ru-RU"/>
              <a:t/>
            </a:fld>
            <a:endParaRPr lang="ru-RU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393093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396099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95122827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C5DFF16-B3F8-FECA-06DD-DFE193D3AF5D}" type="slidenum">
              <a:rPr lang="ru-RU"/>
              <a:t/>
            </a:fld>
            <a:endParaRPr lang="ru-RU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827890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3696131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89473877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AA3CF22-1BCE-1739-49B7-861AF7870758}" type="slidenum">
              <a:rPr lang="ru-RU"/>
              <a:t/>
            </a:fld>
            <a:endParaRPr lang="ru-RU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279062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742537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33136456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85317E6-DDF4-9EF7-CA3A-1C1A2AF8B3D3}" type="slidenum">
              <a:rPr lang="ru-RU"/>
              <a:t/>
            </a:fld>
            <a:endParaRPr lang="ru-RU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7685990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9642081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09574059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86B1118-0CDE-D496-0A17-7B40AFC151FE}" type="slidenum">
              <a:rPr lang="ru-RU"/>
              <a:t/>
            </a:fld>
            <a:endParaRPr lang="ru-RU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896021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5545970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37509388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455603F-4E2F-7268-2E1D-5B9ECE6D87C6}" type="slidenum">
              <a:rPr lang="ru-RU"/>
              <a:t/>
            </a:fld>
            <a:endParaRPr lang="ru-RU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262542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99167517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76015956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8A0AC04-595B-0579-3537-E20B535B045A}" type="slidenum">
              <a:rPr lang="ru-RU"/>
              <a:t/>
            </a:fld>
            <a:endParaRPr lang="ru-RU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338431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7996596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89601773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47AB92D-FF96-9419-E54E-A4D96B76ACA9}" type="slidenum">
              <a:rPr lang="ru-RU"/>
              <a:t/>
            </a:fld>
            <a:endParaRPr lang="ru-RU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4415495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37639904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45205809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F4A7ED6-BACA-67BD-7E94-9734D0626CFE}" type="slidenum">
              <a:rPr lang="ru-RU"/>
              <a:t/>
            </a:fld>
            <a:endParaRPr lang="ru-RU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8249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2008041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21057675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6EC8001-7D17-F53F-945F-B595DB1D4A21}" type="slidenum">
              <a:rPr lang="ru-RU"/>
              <a:t/>
            </a:fld>
            <a:endParaRPr lang="ru-RU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704518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7273000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38606333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7CC143A-B4CE-CD86-1A3C-39E21BEF0773}" type="slidenum">
              <a:rPr lang="ru-RU"/>
              <a:t/>
            </a:fld>
            <a:endParaRPr lang="ru-RU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310619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7000718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91971329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48E234A-8441-377C-EBEB-C276683B1A4C}" type="slidenum">
              <a:rPr lang="ru-RU"/>
              <a:t/>
            </a:fld>
            <a:endParaRPr lang="ru-RU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3209041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2558950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79401219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1D7046C-C6AC-D772-9D0E-28797F9D51F8}" type="slidenum">
              <a:rPr lang="ru-RU"/>
              <a:t/>
            </a:fld>
            <a:endParaRPr lang="ru-RU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27171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9099586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91395064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6E609CE-90B9-2F0E-4436-C3B8F19A2AC0}" type="slidenum">
              <a:rPr lang="ru-RU"/>
              <a:t/>
            </a:fld>
            <a:endParaRPr lang="ru-RU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687492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2593567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21217760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FA3CDAB-200E-129B-C26D-B252638E79CA}" type="slidenum">
              <a:rPr lang="ru-RU"/>
              <a:t/>
            </a:fld>
            <a:endParaRPr lang="ru-RU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181097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5589797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04421832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94D26D9-47E9-E623-CC02-48A20EF47705}" type="slidenum">
              <a:rPr lang="ru-RU"/>
              <a:t/>
            </a:fld>
            <a:endParaRPr lang="ru-RU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746520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31295701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3641248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BDA29E1-0A45-FE1B-09AD-CE177AA17977}" type="slidenum">
              <a:rPr lang="ru-RU"/>
              <a:t/>
            </a:fld>
            <a:endParaRPr lang="ru-RU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871548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07881800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81036252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9A19EFA-9A45-650E-4025-D9D67F466CA8}" type="slidenum">
              <a:rPr lang="ru-RU"/>
              <a:t/>
            </a:fld>
            <a:endParaRPr lang="ru-RU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559515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5835582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57575595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59CDB2E-FA3E-7560-684C-4F2597A7FB04}" type="slidenum">
              <a:rPr lang="ru-RU"/>
              <a:t/>
            </a:fld>
            <a:endParaRPr lang="ru-RU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774496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4760459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55745893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8CF252A-1BF0-8C9A-F57B-A5B0DAB73EF5}" type="slidenum">
              <a:rPr lang="ru-RU"/>
              <a:t/>
            </a:fld>
            <a:endParaRPr lang="ru-RU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248894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90452865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92018489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8DC448F-C2AC-AC96-EDFB-EF19BAA4B5DB}" type="slidenum">
              <a:rPr lang="ru-RU"/>
              <a:t/>
            </a:fld>
            <a:endParaRPr lang="ru-RU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240500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42252992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7278780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058BD97-D919-AF32-20CA-29F006DA5DE2}" type="slidenum">
              <a:rPr lang="ru-RU"/>
              <a:t/>
            </a:fld>
            <a:endParaRPr lang="ru-RU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727857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9388687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05306039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55174A2-2368-D637-4021-5F1410211F8A}" type="slidenum">
              <a:rPr lang="ru-RU"/>
              <a:t/>
            </a:fld>
            <a:endParaRPr lang="ru-RU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671287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76787894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31836481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D69BD88-BA28-B377-1D3B-89D6A65D79BB}" type="slidenum">
              <a:rPr lang="ru-RU"/>
              <a:t/>
            </a:fld>
            <a:endParaRPr lang="ru-RU"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931068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6131517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78387753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C53B547-0B59-D160-1E9B-562210272C5A}" type="slidenum">
              <a:rPr lang="ru-RU"/>
              <a:t/>
            </a:fld>
            <a:endParaRPr lang="ru-RU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228833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17293205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12651390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1A484B4-B09E-6C13-A6E4-1324FD6CE02D}" type="slidenum">
              <a:rPr lang="ru-RU"/>
              <a:t/>
            </a:fld>
            <a:endParaRPr lang="ru-RU"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435428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01933509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56577224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E5905FF-46C7-F01F-C5B2-127AE01EE6C8}" type="slidenum">
              <a:rPr lang="ru-RU"/>
              <a:t/>
            </a:fld>
            <a:endParaRPr lang="ru-RU"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301217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21551998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39217481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61E13C0-9AF7-A44E-923E-1FB9D6AF9146}" type="slidenum">
              <a:rPr lang="ru-RU"/>
              <a:t/>
            </a:fld>
            <a:endParaRPr lang="ru-RU"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141388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65350385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7375351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6CEFDA2-4165-B0C7-3214-4F46C63E5D6C}" type="slidenum">
              <a:rPr lang="ru-RU"/>
              <a:t/>
            </a:fld>
            <a:endParaRPr lang="ru-RU"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909132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50630097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26405397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A674B0F-D9D4-4E0C-8270-23FFECE13455}" type="slidenum">
              <a:rPr lang="ru-RU"/>
              <a:t/>
            </a:fld>
            <a:endParaRPr lang="ru-RU"/>
          </a:p>
        </p:txBody>
      </p:sp>
    </p:spTree>
  </p:cSld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051389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73348580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10257329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6CA02F2-205B-ED99-5E38-79DEF359CD64}" type="slidenum">
              <a:rPr lang="ru-RU"/>
              <a:t/>
            </a:fld>
            <a:endParaRPr lang="ru-RU"/>
          </a:p>
        </p:txBody>
      </p:sp>
    </p:spTree>
  </p:cSld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070359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44934408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94428795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859E835-60A1-1A53-53A9-12011BFDDE06}" type="slidenum">
              <a:rPr lang="ru-RU"/>
              <a:t/>
            </a:fld>
            <a:endParaRPr lang="ru-RU"/>
          </a:p>
        </p:txBody>
      </p:sp>
    </p:spTree>
  </p:cSld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479559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73390196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38974643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D055A39-8B12-D395-EBF1-C6A247D88D09}" type="slidenum">
              <a:rPr lang="ru-RU"/>
              <a:t/>
            </a:fld>
            <a:endParaRPr lang="ru-RU"/>
          </a:p>
        </p:txBody>
      </p:sp>
    </p:spTree>
  </p:cSld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909605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99690262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60037929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75ABADC-D3E2-682E-CDF1-4B5B2F3F9DAA}" type="slidenum">
              <a:rPr lang="ru-RU"/>
              <a:t/>
            </a:fld>
            <a:endParaRPr lang="ru-RU"/>
          </a:p>
        </p:txBody>
      </p:sp>
    </p:spTree>
  </p:cSld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928311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3017953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86262387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119588B-1EAE-2179-3BA6-5C9B00B3B787}" type="slidenum">
              <a:rPr lang="ru-RU"/>
              <a:t/>
            </a:fld>
            <a:endParaRPr lang="ru-RU"/>
          </a:p>
        </p:txBody>
      </p:sp>
    </p:spTree>
  </p:cSld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030121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0093804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205190976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87008E8-8239-C610-81EB-1217F818AA4C}" type="slidenum">
              <a:rPr lang="ru-RU"/>
              <a:t/>
            </a:fld>
            <a:endParaRPr lang="ru-RU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462209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19377603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05209791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4796D45-11E7-C68B-CA3F-E5DF96168BE6}" type="slidenum">
              <a:rPr lang="ru-RU"/>
              <a:t/>
            </a:fld>
            <a:endParaRPr lang="ru-RU"/>
          </a:p>
        </p:txBody>
      </p:sp>
    </p:spTree>
  </p:cSld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930837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11695588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82501039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6A61C81-3A2D-BFBD-0FBB-D4964C61BDF3}" type="slidenum">
              <a:rPr lang="ru-RU"/>
              <a:t/>
            </a:fld>
            <a:endParaRPr lang="ru-RU"/>
          </a:p>
        </p:txBody>
      </p:sp>
    </p:spTree>
  </p:cSld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314379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1493714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54930293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4CC50EF-8190-44BE-6175-0C763BAB8A8C}" type="slidenum">
              <a:rPr lang="ru-RU"/>
              <a:t/>
            </a:fld>
            <a:endParaRPr lang="ru-RU"/>
          </a:p>
        </p:txBody>
      </p:sp>
    </p:spTree>
  </p:cSld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343713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9185599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35897884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245403D-BDF5-B2B2-CE16-E16DFFDD5CD4}" type="slidenum">
              <a:rPr lang="ru-RU"/>
              <a:t/>
            </a:fld>
            <a:endParaRPr lang="ru-RU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138159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474605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8922590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DF6EE60-D467-9EDC-485B-235DA3338241}" type="slidenum">
              <a:rPr lang="ru-RU"/>
              <a:t/>
            </a:fld>
            <a:endParaRPr lang="ru-RU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0648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2880375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51142694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A6290FA-3E76-66BE-8FB5-55A3F8FA653B}" type="slidenum">
              <a:rPr lang="ru-RU"/>
              <a:t/>
            </a:fld>
            <a:endParaRPr lang="ru-RU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174443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5066235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30977744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49F8A1D-DB90-A437-0586-408277756391}" type="slidenum">
              <a:rPr lang="ru-RU"/>
              <a:t/>
            </a:fld>
            <a:endParaRPr lang="ru-RU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142147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39511657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90155016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8AF8F69-5BD0-412A-9B08-4D4448017451}" type="slidenum">
              <a:rPr lang="ru-RU"/>
              <a:t/>
            </a:fld>
            <a:endParaRPr lang="ru-RU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4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>4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slide" Target="slide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slide" Target="slide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slide" Target="slide2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slide" Target="slide2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slide" Target="slide2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slide" Target="slide3.xml"/><Relationship Id="rId4" Type="http://schemas.openxmlformats.org/officeDocument/2006/relationships/slide" Target="slide5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1.xml"/><Relationship Id="rId8" Type="http://schemas.openxmlformats.org/officeDocument/2006/relationships/slide" Target="slide13.xml"/><Relationship Id="rId9" Type="http://schemas.openxmlformats.org/officeDocument/2006/relationships/slide" Target="slide15.xml"/><Relationship Id="rId10" Type="http://schemas.openxmlformats.org/officeDocument/2006/relationships/slide" Target="slide17.xml"/><Relationship Id="rId11" Type="http://schemas.openxmlformats.org/officeDocument/2006/relationships/slide" Target="slide19.xml"/><Relationship Id="rId12" Type="http://schemas.openxmlformats.org/officeDocument/2006/relationships/slide" Target="slide21.xml"/><Relationship Id="rId13" Type="http://schemas.openxmlformats.org/officeDocument/2006/relationships/slide" Target="slide23.xml"/><Relationship Id="rId14" Type="http://schemas.openxmlformats.org/officeDocument/2006/relationships/slide" Target="slide25.xml"/><Relationship Id="rId15" Type="http://schemas.openxmlformats.org/officeDocument/2006/relationships/slide" Target="slide27.xml"/><Relationship Id="rId16" Type="http://schemas.openxmlformats.org/officeDocument/2006/relationships/slide" Target="slide29.xml"/><Relationship Id="rId17" Type="http://schemas.openxmlformats.org/officeDocument/2006/relationships/slide" Target="slide31.xml"/><Relationship Id="rId18" Type="http://schemas.openxmlformats.org/officeDocument/2006/relationships/slide" Target="slide33.xml"/><Relationship Id="rId19" Type="http://schemas.openxmlformats.org/officeDocument/2006/relationships/slide" Target="slide35.xml"/><Relationship Id="rId20" Type="http://schemas.openxmlformats.org/officeDocument/2006/relationships/slide" Target="slide37.xml"/><Relationship Id="rId21" Type="http://schemas.openxmlformats.org/officeDocument/2006/relationships/slide" Target="slide40.xml"/><Relationship Id="rId22" Type="http://schemas.openxmlformats.org/officeDocument/2006/relationships/slide" Target="slide41.xml"/><Relationship Id="rId23" Type="http://schemas.openxmlformats.org/officeDocument/2006/relationships/slide" Target="slide43.xml"/><Relationship Id="rId24" Type="http://schemas.openxmlformats.org/officeDocument/2006/relationships/slide" Target="slide45.xml"/><Relationship Id="rId25" Type="http://schemas.openxmlformats.org/officeDocument/2006/relationships/slide" Target="slide47.xml"/><Relationship Id="rId26" Type="http://schemas.openxmlformats.org/officeDocument/2006/relationships/slide" Target="slide49.xml"/><Relationship Id="rId27" Type="http://schemas.openxmlformats.org/officeDocument/2006/relationships/slide" Target="slide51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slide" Target="slide2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slide" Target="slide2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slide" Target="slide2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slide" Target="slide2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slide" Target="slide2.xml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slide" Target="slide4.xml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slide" Target="slide2.xml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slide" Target="slide2.xml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slide" Target="slide2.xml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slide" Target="slide2.xml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slide" Target="slide2.xml"/></Relationships>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slide" Target="slide2.xml"/></Relationships>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slide" Target="slide2.xml"/></Relationships>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slide" Target="slide2.xml"/></Relationships>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slide" Target="slide2.xml"/></Relationships>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slide" Target="slide2.xml"/></Relationships>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slide" Target="slide2.xml"/></Relationships>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slide" Target="slide6.xml"/></Relationships>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slide" Target="slide2.xml"/></Relationships>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slide" Target="slide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slide" Target="slide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slide" Target="slide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5896932" name=""/>
          <p:cNvSpPr/>
          <p:nvPr/>
        </p:nvSpPr>
        <p:spPr bwMode="auto">
          <a:xfrm flipH="0" flipV="0">
            <a:off x="3935652" y="4500217"/>
            <a:ext cx="4155108" cy="78684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de-DE" sz="2000" b="1" i="0" u="none" strike="noStrike" cap="none" spc="0">
                <a:solidFill>
                  <a:schemeClr val="bg1"/>
                </a:solidFill>
                <a:latin typeface="Trebuchet MS"/>
                <a:ea typeface="Trebuchet MS"/>
                <a:cs typeface="Trebuchet MS"/>
              </a:rPr>
              <a:t>Vorgestellt von [Vollname]</a:t>
            </a:r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1073271" y="1821069"/>
            <a:ext cx="10045456" cy="2387599"/>
          </a:xfrm>
          <a:prstGeom prst="rect">
            <a:avLst/>
          </a:prstGeom>
          <a:ln w="19049">
            <a:noFill/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 fontScale="95000" lnSpcReduction="1000"/>
          </a:bodyPr>
          <a:lstStyle/>
          <a:p>
            <a:pPr algn="ctr">
              <a:defRPr/>
            </a:pPr>
            <a:r>
              <a:rPr lang="en-US" sz="15000" spc="283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JEOPARDY</a:t>
            </a:r>
            <a:endParaRPr sz="15000" spc="283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4361941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KATEGORIE 1 – $400 Antwort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900985067" name=""/>
          <p:cNvSpPr txBox="1"/>
          <p:nvPr/>
        </p:nvSpPr>
        <p:spPr bwMode="auto">
          <a:xfrm rot="0" flipH="0" flipV="0">
            <a:off x="7502355" y="6023479"/>
            <a:ext cx="35447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Zum Brett wiedergehen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980209430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Frage hier eingeben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581876172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585646275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7683650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KATEGORIE 1 – $500 Frage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700259978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Frage hier eingeben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81282421" name=""/>
          <p:cNvSpPr txBox="1"/>
          <p:nvPr/>
        </p:nvSpPr>
        <p:spPr bwMode="auto">
          <a:xfrm rot="0" flipH="0" flipV="0">
            <a:off x="7502356" y="6023481"/>
            <a:ext cx="35375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Antwort ansehen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570838426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830496425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742845866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4378178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KATEGORIE 1 – $500 Antwort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288394017" name=""/>
          <p:cNvSpPr txBox="1"/>
          <p:nvPr/>
        </p:nvSpPr>
        <p:spPr bwMode="auto">
          <a:xfrm rot="0" flipH="0" flipV="0">
            <a:off x="7502355" y="6023479"/>
            <a:ext cx="35447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Zum Brett wiedergehen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562918232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Frage hier eingeben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961348259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832485504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3662939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KATEGORIE 2 – $100 Frage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6398188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Frage hier eingeben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418582107" name=""/>
          <p:cNvSpPr txBox="1"/>
          <p:nvPr/>
        </p:nvSpPr>
        <p:spPr bwMode="auto">
          <a:xfrm rot="0" flipH="0" flipV="0">
            <a:off x="7502356" y="6023481"/>
            <a:ext cx="35375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Antwort ansehen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78276928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089445948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959374733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3392704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KATEGORIE 2 – $100 Antwort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437827773" name=""/>
          <p:cNvSpPr txBox="1"/>
          <p:nvPr/>
        </p:nvSpPr>
        <p:spPr bwMode="auto">
          <a:xfrm rot="0" flipH="0" flipV="0">
            <a:off x="7502355" y="6023479"/>
            <a:ext cx="35447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Zum Brett wiedergehen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451630107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Frage hier eingeben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702179313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980187339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6427071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KATEGORIE 2 – $200 Frage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246833000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Frage hier eingeben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369409068" name=""/>
          <p:cNvSpPr txBox="1"/>
          <p:nvPr/>
        </p:nvSpPr>
        <p:spPr bwMode="auto">
          <a:xfrm rot="0" flipH="0" flipV="0">
            <a:off x="7502356" y="6023481"/>
            <a:ext cx="353715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Antwort ansehen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214334892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851277682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867310514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52688233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KATEGORIE 2 – $200 Antwort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548517665" name=""/>
          <p:cNvSpPr txBox="1"/>
          <p:nvPr/>
        </p:nvSpPr>
        <p:spPr bwMode="auto">
          <a:xfrm rot="0" flipH="0" flipV="0">
            <a:off x="7502355" y="6023479"/>
            <a:ext cx="354435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Zum Brett wiedergehen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338966376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Frage hier eingeben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025249579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239525565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8260869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KATEGORIE 2 – $300 Frage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213037765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Frage hier eingeben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834334041" name=""/>
          <p:cNvSpPr txBox="1"/>
          <p:nvPr/>
        </p:nvSpPr>
        <p:spPr bwMode="auto">
          <a:xfrm rot="0" flipH="0" flipV="0">
            <a:off x="7502356" y="6023481"/>
            <a:ext cx="35375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Antwort ansehen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903351417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29826714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798130325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3074298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KATEGORIE 2 – $300 Antwort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493664540" name=""/>
          <p:cNvSpPr txBox="1"/>
          <p:nvPr/>
        </p:nvSpPr>
        <p:spPr bwMode="auto">
          <a:xfrm rot="0" flipH="0" flipV="0">
            <a:off x="7502355" y="6023479"/>
            <a:ext cx="354543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Zum Brett wiedergehen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724329055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Frage hier eingeben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35460077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427820282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1248165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KATEGORIE 2 – $400 Frage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257654512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Frage hier eingeben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899072783" name=""/>
          <p:cNvSpPr txBox="1"/>
          <p:nvPr/>
        </p:nvSpPr>
        <p:spPr bwMode="auto">
          <a:xfrm rot="0" flipH="0" flipV="0">
            <a:off x="7502356" y="6023481"/>
            <a:ext cx="35375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Antwort ansehen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428593869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568249129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314271093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2660691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JEOPARDY-BRETT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444235945" name=""/>
          <p:cNvSpPr/>
          <p:nvPr/>
        </p:nvSpPr>
        <p:spPr bwMode="auto">
          <a:xfrm flipH="0" flipV="0">
            <a:off x="493091" y="1583876"/>
            <a:ext cx="2186364" cy="4859130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lnSpc>
                <a:spcPct val="100000"/>
              </a:lnSpc>
              <a:spcBef>
                <a:spcPts val="566"/>
              </a:spcBef>
              <a:defRPr/>
            </a:pPr>
            <a:r>
              <a:rPr sz="20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KATEGORIE 1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376221451" name=""/>
          <p:cNvSpPr/>
          <p:nvPr/>
        </p:nvSpPr>
        <p:spPr bwMode="auto">
          <a:xfrm flipH="0" flipV="0">
            <a:off x="2792067" y="1583876"/>
            <a:ext cx="2186364" cy="4859129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0" marR="0" indent="0" algn="ctr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defRPr/>
            </a:pP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KATEGORIE 2</a:t>
            </a:r>
            <a:endParaRPr/>
          </a:p>
        </p:txBody>
      </p:sp>
      <p:sp>
        <p:nvSpPr>
          <p:cNvPr id="883494791" name=""/>
          <p:cNvSpPr/>
          <p:nvPr/>
        </p:nvSpPr>
        <p:spPr bwMode="auto">
          <a:xfrm flipH="0" flipV="0">
            <a:off x="5091043" y="1583876"/>
            <a:ext cx="2186364" cy="4859129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0" marR="0" indent="0" algn="ctr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defRPr/>
            </a:pP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KATEGORIE 3</a:t>
            </a:r>
            <a:endParaRPr/>
          </a:p>
        </p:txBody>
      </p:sp>
      <p:sp>
        <p:nvSpPr>
          <p:cNvPr id="427405555" name=""/>
          <p:cNvSpPr/>
          <p:nvPr/>
        </p:nvSpPr>
        <p:spPr bwMode="auto">
          <a:xfrm flipH="0" flipV="0">
            <a:off x="7390019" y="1583876"/>
            <a:ext cx="2186364" cy="4859129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0" marR="0" indent="0" algn="ctr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defRPr/>
            </a:pP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KATEGORIE 4</a:t>
            </a:r>
            <a:endParaRPr u="none"/>
          </a:p>
        </p:txBody>
      </p:sp>
      <p:sp>
        <p:nvSpPr>
          <p:cNvPr id="857368899" name=""/>
          <p:cNvSpPr/>
          <p:nvPr/>
        </p:nvSpPr>
        <p:spPr bwMode="auto">
          <a:xfrm flipH="0" flipV="0">
            <a:off x="9688995" y="1583876"/>
            <a:ext cx="2186364" cy="4859129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0" marR="0" indent="0" algn="ctr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defRPr/>
            </a:pP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KATEGORIE 5</a:t>
            </a:r>
            <a:endParaRPr/>
          </a:p>
        </p:txBody>
      </p:sp>
      <p:sp>
        <p:nvSpPr>
          <p:cNvPr id="984705262" name=""/>
          <p:cNvSpPr/>
          <p:nvPr/>
        </p:nvSpPr>
        <p:spPr bwMode="auto">
          <a:xfrm rot="0" flipH="0" flipV="0">
            <a:off x="778719" y="2277717"/>
            <a:ext cx="1615108" cy="496956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solidFill>
                  <a:schemeClr val="bg1"/>
                </a:solidFill>
                <a:latin typeface="Trebuchet MS"/>
                <a:ea typeface="Trebuchet MS"/>
                <a:cs typeface="Trebuchet MS"/>
                <a:hlinkClick r:id="rId3" action="ppaction://hlinksldjump" tooltip="Слайд 3"/>
              </a:rPr>
              <a:t>$100</a:t>
            </a:r>
            <a:endParaRPr u="none"/>
          </a:p>
        </p:txBody>
      </p:sp>
      <p:sp>
        <p:nvSpPr>
          <p:cNvPr id="1720105676" name=""/>
          <p:cNvSpPr/>
          <p:nvPr/>
        </p:nvSpPr>
        <p:spPr bwMode="auto">
          <a:xfrm rot="0" flipH="0" flipV="0">
            <a:off x="778719" y="3095901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4" action="ppaction://hlinksldjump" tooltip="Слайд 5"/>
              </a:rPr>
              <a:t>$200</a:t>
            </a:r>
            <a:endParaRPr u="none"/>
          </a:p>
        </p:txBody>
      </p:sp>
      <p:sp>
        <p:nvSpPr>
          <p:cNvPr id="847143457" name=""/>
          <p:cNvSpPr/>
          <p:nvPr/>
        </p:nvSpPr>
        <p:spPr bwMode="auto">
          <a:xfrm rot="0" flipH="0" flipV="0">
            <a:off x="778719" y="3914084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5" action="ppaction://hlinksldjump" tooltip="Слайд 7"/>
              </a:rPr>
              <a:t>$300</a:t>
            </a:r>
            <a:endParaRPr u="none"/>
          </a:p>
        </p:txBody>
      </p:sp>
      <p:sp>
        <p:nvSpPr>
          <p:cNvPr id="1841687394" name=""/>
          <p:cNvSpPr/>
          <p:nvPr/>
        </p:nvSpPr>
        <p:spPr bwMode="auto">
          <a:xfrm rot="0" flipH="0" flipV="0">
            <a:off x="778719" y="4732268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6" action="ppaction://hlinksldjump" tooltip="Слайд 9"/>
              </a:rPr>
              <a:t>$400</a:t>
            </a:r>
            <a:endParaRPr u="none"/>
          </a:p>
        </p:txBody>
      </p:sp>
      <p:sp>
        <p:nvSpPr>
          <p:cNvPr id="635282657" name=""/>
          <p:cNvSpPr/>
          <p:nvPr/>
        </p:nvSpPr>
        <p:spPr bwMode="auto">
          <a:xfrm rot="0" flipH="0" flipV="0">
            <a:off x="778719" y="5550451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7" action="ppaction://hlinksldjump" tooltip="Слайд 11"/>
              </a:rPr>
              <a:t>$500</a:t>
            </a:r>
            <a:endParaRPr u="none"/>
          </a:p>
        </p:txBody>
      </p:sp>
      <p:sp>
        <p:nvSpPr>
          <p:cNvPr id="406218931" name=""/>
          <p:cNvSpPr/>
          <p:nvPr/>
        </p:nvSpPr>
        <p:spPr bwMode="auto">
          <a:xfrm rot="0" flipH="0" flipV="0">
            <a:off x="3077695" y="2277717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8" action="ppaction://hlinksldjump" tooltip="Слайд 13"/>
              </a:rPr>
              <a:t>$100</a:t>
            </a:r>
            <a:endParaRPr u="none"/>
          </a:p>
        </p:txBody>
      </p:sp>
      <p:sp>
        <p:nvSpPr>
          <p:cNvPr id="277342600" name=""/>
          <p:cNvSpPr/>
          <p:nvPr/>
        </p:nvSpPr>
        <p:spPr bwMode="auto">
          <a:xfrm rot="0" flipH="0" flipV="0">
            <a:off x="3077695" y="3095900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9" action="ppaction://hlinksldjump" tooltip="Слайд 15"/>
              </a:rPr>
              <a:t>$200</a:t>
            </a:r>
            <a:endParaRPr u="none"/>
          </a:p>
        </p:txBody>
      </p:sp>
      <p:sp>
        <p:nvSpPr>
          <p:cNvPr id="1795516016" name=""/>
          <p:cNvSpPr/>
          <p:nvPr/>
        </p:nvSpPr>
        <p:spPr bwMode="auto">
          <a:xfrm rot="0" flipH="0" flipV="0">
            <a:off x="3077695" y="3914084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0" action="ppaction://hlinksldjump" tooltip="Слайд 17"/>
              </a:rPr>
              <a:t>$300</a:t>
            </a:r>
            <a:endParaRPr u="none"/>
          </a:p>
        </p:txBody>
      </p:sp>
      <p:sp>
        <p:nvSpPr>
          <p:cNvPr id="1232613764" name=""/>
          <p:cNvSpPr/>
          <p:nvPr/>
        </p:nvSpPr>
        <p:spPr bwMode="auto">
          <a:xfrm rot="0" flipH="0" flipV="0">
            <a:off x="3077695" y="4732267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1" action="ppaction://hlinksldjump" tooltip="Слайд 19"/>
              </a:rPr>
              <a:t>$400</a:t>
            </a:r>
            <a:endParaRPr u="none"/>
          </a:p>
        </p:txBody>
      </p:sp>
      <p:sp>
        <p:nvSpPr>
          <p:cNvPr id="787627256" name=""/>
          <p:cNvSpPr/>
          <p:nvPr/>
        </p:nvSpPr>
        <p:spPr bwMode="auto">
          <a:xfrm rot="0" flipH="0" flipV="0">
            <a:off x="3077695" y="5550451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2" action="ppaction://hlinksldjump" tooltip="Слайд 21"/>
              </a:rPr>
              <a:t>$500</a:t>
            </a:r>
            <a:endParaRPr u="none"/>
          </a:p>
        </p:txBody>
      </p:sp>
      <p:sp>
        <p:nvSpPr>
          <p:cNvPr id="152020683" name=""/>
          <p:cNvSpPr/>
          <p:nvPr/>
        </p:nvSpPr>
        <p:spPr bwMode="auto">
          <a:xfrm rot="0" flipH="0" flipV="0">
            <a:off x="5376671" y="2277717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3" action="ppaction://hlinksldjump" tooltip="Слайд 23"/>
              </a:rPr>
              <a:t>$100</a:t>
            </a:r>
            <a:endParaRPr u="none"/>
          </a:p>
        </p:txBody>
      </p:sp>
      <p:sp>
        <p:nvSpPr>
          <p:cNvPr id="1567722863" name=""/>
          <p:cNvSpPr/>
          <p:nvPr/>
        </p:nvSpPr>
        <p:spPr bwMode="auto">
          <a:xfrm rot="0" flipH="0" flipV="0">
            <a:off x="5376671" y="3095900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4" action="ppaction://hlinksldjump" tooltip="Слайд 25"/>
              </a:rPr>
              <a:t>$200</a:t>
            </a:r>
            <a:endParaRPr u="none"/>
          </a:p>
        </p:txBody>
      </p:sp>
      <p:sp>
        <p:nvSpPr>
          <p:cNvPr id="1389918531" name=""/>
          <p:cNvSpPr/>
          <p:nvPr/>
        </p:nvSpPr>
        <p:spPr bwMode="auto">
          <a:xfrm rot="0" flipH="0" flipV="0">
            <a:off x="5376671" y="3914084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5" action="ppaction://hlinksldjump" tooltip="Слайд 27"/>
              </a:rPr>
              <a:t>$300</a:t>
            </a:r>
            <a:endParaRPr u="none"/>
          </a:p>
        </p:txBody>
      </p:sp>
      <p:sp>
        <p:nvSpPr>
          <p:cNvPr id="804802773" name=""/>
          <p:cNvSpPr/>
          <p:nvPr/>
        </p:nvSpPr>
        <p:spPr bwMode="auto">
          <a:xfrm rot="0" flipH="0" flipV="0">
            <a:off x="5376671" y="4732267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6" action="ppaction://hlinksldjump" tooltip="Слайд 29"/>
              </a:rPr>
              <a:t>$400</a:t>
            </a:r>
            <a:endParaRPr u="none"/>
          </a:p>
        </p:txBody>
      </p:sp>
      <p:sp>
        <p:nvSpPr>
          <p:cNvPr id="411588310" name=""/>
          <p:cNvSpPr/>
          <p:nvPr/>
        </p:nvSpPr>
        <p:spPr bwMode="auto">
          <a:xfrm rot="0" flipH="0" flipV="0">
            <a:off x="5376671" y="5550451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7" action="ppaction://hlinksldjump" tooltip="Слайд 31"/>
              </a:rPr>
              <a:t>$500</a:t>
            </a:r>
            <a:endParaRPr u="none"/>
          </a:p>
        </p:txBody>
      </p:sp>
      <p:sp>
        <p:nvSpPr>
          <p:cNvPr id="852592799" name=""/>
          <p:cNvSpPr/>
          <p:nvPr/>
        </p:nvSpPr>
        <p:spPr bwMode="auto">
          <a:xfrm rot="0" flipH="0" flipV="0">
            <a:off x="7675647" y="2277717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8" action="ppaction://hlinksldjump" tooltip="Слайд 33"/>
              </a:rPr>
              <a:t>$100</a:t>
            </a:r>
            <a:endParaRPr u="none"/>
          </a:p>
        </p:txBody>
      </p:sp>
      <p:sp>
        <p:nvSpPr>
          <p:cNvPr id="758561266" name=""/>
          <p:cNvSpPr/>
          <p:nvPr/>
        </p:nvSpPr>
        <p:spPr bwMode="auto">
          <a:xfrm rot="0" flipH="0" flipV="0">
            <a:off x="7675647" y="3095900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9" action="ppaction://hlinksldjump" tooltip="Слайд 35"/>
              </a:rPr>
              <a:t>$200</a:t>
            </a:r>
            <a:endParaRPr u="none"/>
          </a:p>
        </p:txBody>
      </p:sp>
      <p:sp>
        <p:nvSpPr>
          <p:cNvPr id="86752351" name=""/>
          <p:cNvSpPr/>
          <p:nvPr/>
        </p:nvSpPr>
        <p:spPr bwMode="auto">
          <a:xfrm rot="0" flipH="0" flipV="0">
            <a:off x="7675647" y="3914084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0" action="ppaction://hlinksldjump" tooltip="Слайд 37"/>
              </a:rPr>
              <a:t>$300</a:t>
            </a:r>
            <a:endParaRPr u="none"/>
          </a:p>
        </p:txBody>
      </p:sp>
      <p:sp>
        <p:nvSpPr>
          <p:cNvPr id="1226456556" name=""/>
          <p:cNvSpPr/>
          <p:nvPr/>
        </p:nvSpPr>
        <p:spPr bwMode="auto">
          <a:xfrm rot="0" flipH="0" flipV="0">
            <a:off x="7675647" y="4732267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1" action="ppaction://hlinksldjump" tooltip="Слайд 40"/>
              </a:rPr>
              <a:t>$400</a:t>
            </a:r>
            <a:endParaRPr u="none"/>
          </a:p>
        </p:txBody>
      </p:sp>
      <p:sp>
        <p:nvSpPr>
          <p:cNvPr id="1765670519" name=""/>
          <p:cNvSpPr/>
          <p:nvPr/>
        </p:nvSpPr>
        <p:spPr bwMode="auto">
          <a:xfrm rot="0" flipH="0" flipV="0">
            <a:off x="7675647" y="5550451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2" action="ppaction://hlinksldjump" tooltip="Слайд 41"/>
              </a:rPr>
              <a:t>$500</a:t>
            </a:r>
            <a:endParaRPr u="none"/>
          </a:p>
        </p:txBody>
      </p:sp>
      <p:sp>
        <p:nvSpPr>
          <p:cNvPr id="144892837" name=""/>
          <p:cNvSpPr/>
          <p:nvPr/>
        </p:nvSpPr>
        <p:spPr bwMode="auto">
          <a:xfrm rot="0" flipH="0" flipV="0">
            <a:off x="9974623" y="2277717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3" action="ppaction://hlinksldjump" tooltip="Слайд 43"/>
              </a:rPr>
              <a:t>$100</a:t>
            </a:r>
            <a:endParaRPr u="none"/>
          </a:p>
        </p:txBody>
      </p:sp>
      <p:sp>
        <p:nvSpPr>
          <p:cNvPr id="1711109279" name=""/>
          <p:cNvSpPr/>
          <p:nvPr/>
        </p:nvSpPr>
        <p:spPr bwMode="auto">
          <a:xfrm rot="0" flipH="0" flipV="0">
            <a:off x="9974623" y="3095900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4" action="ppaction://hlinksldjump" tooltip="Слайд 45"/>
              </a:rPr>
              <a:t>$200</a:t>
            </a:r>
            <a:endParaRPr u="none"/>
          </a:p>
        </p:txBody>
      </p:sp>
      <p:sp>
        <p:nvSpPr>
          <p:cNvPr id="1287215149" name=""/>
          <p:cNvSpPr/>
          <p:nvPr/>
        </p:nvSpPr>
        <p:spPr bwMode="auto">
          <a:xfrm rot="0" flipH="0" flipV="0">
            <a:off x="9974623" y="3914084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5" action="ppaction://hlinksldjump" tooltip="Слайд 47"/>
              </a:rPr>
              <a:t>$300</a:t>
            </a:r>
            <a:endParaRPr u="none"/>
          </a:p>
        </p:txBody>
      </p:sp>
      <p:sp>
        <p:nvSpPr>
          <p:cNvPr id="941322262" name=""/>
          <p:cNvSpPr/>
          <p:nvPr/>
        </p:nvSpPr>
        <p:spPr bwMode="auto">
          <a:xfrm rot="0" flipH="0" flipV="0">
            <a:off x="9974623" y="4732267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6" action="ppaction://hlinksldjump" tooltip="Слайд 49"/>
              </a:rPr>
              <a:t>$400</a:t>
            </a:r>
            <a:endParaRPr u="none"/>
          </a:p>
        </p:txBody>
      </p:sp>
      <p:sp>
        <p:nvSpPr>
          <p:cNvPr id="637483140" name=""/>
          <p:cNvSpPr/>
          <p:nvPr/>
        </p:nvSpPr>
        <p:spPr bwMode="auto">
          <a:xfrm rot="0" flipH="0" flipV="0">
            <a:off x="9974623" y="5550451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7" action="ppaction://hlinksldjump" tooltip="Слайд 51"/>
              </a:rPr>
              <a:t>$500</a:t>
            </a:r>
            <a:endParaRPr u="non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796430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KATEGORIE 2 – $400 Antwort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669595553" name=""/>
          <p:cNvSpPr txBox="1"/>
          <p:nvPr/>
        </p:nvSpPr>
        <p:spPr bwMode="auto">
          <a:xfrm rot="0" flipH="0" flipV="0">
            <a:off x="7502355" y="6023479"/>
            <a:ext cx="35447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Zum Brett wiedergehen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487593898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Frage hier eingeben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908297035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907361096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3065047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KATEGORIE 2 – $500 Frage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293430923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Frage hier eingeben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381602915" name=""/>
          <p:cNvSpPr txBox="1"/>
          <p:nvPr/>
        </p:nvSpPr>
        <p:spPr bwMode="auto">
          <a:xfrm rot="0" flipH="0" flipV="0">
            <a:off x="7502356" y="6023481"/>
            <a:ext cx="35375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Antwort ansehen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937365964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619095778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480790443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5072378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KATEGORIE 2 – $500 Antwort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473181650" name=""/>
          <p:cNvSpPr txBox="1"/>
          <p:nvPr/>
        </p:nvSpPr>
        <p:spPr bwMode="auto">
          <a:xfrm rot="0" flipH="0" flipV="0">
            <a:off x="7502355" y="6023479"/>
            <a:ext cx="35447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Zum Brett wiedergehen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999122383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Frage hier eingeben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476237760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795051800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183454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KATEGORIE 3 – $100 Frage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618227008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Frage hier eingeben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2119212902" name=""/>
          <p:cNvSpPr txBox="1"/>
          <p:nvPr/>
        </p:nvSpPr>
        <p:spPr bwMode="auto">
          <a:xfrm rot="0" flipH="0" flipV="0">
            <a:off x="7502356" y="6023481"/>
            <a:ext cx="353823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Antwort ansehen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175263796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820448932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2027064289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0486749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KATEGORIE 3 – $100 Antwort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303073336" name=""/>
          <p:cNvSpPr txBox="1"/>
          <p:nvPr/>
        </p:nvSpPr>
        <p:spPr bwMode="auto">
          <a:xfrm rot="0" flipH="0" flipV="0">
            <a:off x="7502355" y="6023479"/>
            <a:ext cx="35447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Zum Brett wiedergehen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765239726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Frage hier eingeben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070750260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57439042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8719572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KATEGORIE 3 – $200 Frage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024276788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Frage hier eingeben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578047685" name=""/>
          <p:cNvSpPr txBox="1"/>
          <p:nvPr/>
        </p:nvSpPr>
        <p:spPr bwMode="auto">
          <a:xfrm rot="0" flipH="0" flipV="0">
            <a:off x="7502356" y="6023481"/>
            <a:ext cx="35375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Antwort ansehen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450875057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94077968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994023733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4735458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KATEGORIE 3 – $200 Antwort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344296606" name=""/>
          <p:cNvSpPr txBox="1"/>
          <p:nvPr/>
        </p:nvSpPr>
        <p:spPr bwMode="auto">
          <a:xfrm rot="0" flipH="0" flipV="0">
            <a:off x="7502355" y="6023479"/>
            <a:ext cx="35447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Zum Brett wiedergehen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962830944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Frage hier eingeben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376986878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241985054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2402783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KATEGORIE 3 – $300 Frage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740350557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Frage hier eingeben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929781244" name=""/>
          <p:cNvSpPr txBox="1"/>
          <p:nvPr/>
        </p:nvSpPr>
        <p:spPr bwMode="auto">
          <a:xfrm rot="0" flipH="0" flipV="0">
            <a:off x="7502356" y="6023481"/>
            <a:ext cx="35375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Antwort ansehen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833231189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093713267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122262189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4290403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KATEGORIE 3 – $300 Antwort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218751551" name=""/>
          <p:cNvSpPr txBox="1"/>
          <p:nvPr/>
        </p:nvSpPr>
        <p:spPr bwMode="auto">
          <a:xfrm rot="0" flipH="0" flipV="0">
            <a:off x="7502355" y="6023479"/>
            <a:ext cx="354579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Zum Brett wiedergehen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890019591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Frage hier eingeben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941053664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13166186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3878975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KATEGORIE 3 – $400 Frage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222079558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Frage hier eingeben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949485561" name=""/>
          <p:cNvSpPr txBox="1"/>
          <p:nvPr/>
        </p:nvSpPr>
        <p:spPr bwMode="auto">
          <a:xfrm rot="0" flipH="0" flipV="0">
            <a:off x="7502356" y="6023481"/>
            <a:ext cx="35375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Antwort ansehen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629766205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605471846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227573251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9370720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KATEGORIE 1 – $100 Frage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966680031" name=""/>
          <p:cNvSpPr/>
          <p:nvPr/>
        </p:nvSpPr>
        <p:spPr bwMode="auto">
          <a:xfrm flipH="0" flipV="0">
            <a:off x="493090" y="1583875"/>
            <a:ext cx="11186800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Frage hier eingeben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5940923" name=""/>
          <p:cNvSpPr txBox="1"/>
          <p:nvPr/>
        </p:nvSpPr>
        <p:spPr bwMode="auto">
          <a:xfrm rot="0" flipH="0" flipV="0">
            <a:off x="7502356" y="6023481"/>
            <a:ext cx="353679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Antwort ansehen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50547504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916123759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278128300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0235663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KATEGORIE 3 – $400 Antwort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79523271" name=""/>
          <p:cNvSpPr txBox="1"/>
          <p:nvPr/>
        </p:nvSpPr>
        <p:spPr bwMode="auto">
          <a:xfrm rot="0" flipH="0" flipV="0">
            <a:off x="7502355" y="6023479"/>
            <a:ext cx="35447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Zum Brett wiedergehen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06661433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Frage hier eingeben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833969665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535594001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3878939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KATEGORIE 3 – $500 Frage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314285123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Frage hier eingeben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795498566" name=""/>
          <p:cNvSpPr txBox="1"/>
          <p:nvPr/>
        </p:nvSpPr>
        <p:spPr bwMode="auto">
          <a:xfrm rot="0" flipH="0" flipV="0">
            <a:off x="7502356" y="6023481"/>
            <a:ext cx="35375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Antwort ansehen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278935412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347028685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635372976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3376984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KATEGORIE 3 – $500 Antwort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452424762" name=""/>
          <p:cNvSpPr txBox="1"/>
          <p:nvPr/>
        </p:nvSpPr>
        <p:spPr bwMode="auto">
          <a:xfrm rot="0" flipH="0" flipV="0">
            <a:off x="7502355" y="6023479"/>
            <a:ext cx="35447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Zum Brett wiedergehen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305848696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Frage hier eingeben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94311339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477477702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9313765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KATEGORIE 4 – $100 Frage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033842834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Frage hier eingeben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413521302" name=""/>
          <p:cNvSpPr txBox="1"/>
          <p:nvPr/>
        </p:nvSpPr>
        <p:spPr bwMode="auto">
          <a:xfrm rot="0" flipH="0" flipV="0">
            <a:off x="7502356" y="6023481"/>
            <a:ext cx="35375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Antwort ansehen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746643726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074231453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2122453885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9163252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KATEGORIE 4 – $100 Antwort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091508680" name=""/>
          <p:cNvSpPr txBox="1"/>
          <p:nvPr/>
        </p:nvSpPr>
        <p:spPr bwMode="auto">
          <a:xfrm rot="0" flipH="0" flipV="0">
            <a:off x="7502355" y="6023479"/>
            <a:ext cx="35447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Zum Brett wiedergehen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378862130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Frage hier eingeben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297913717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940444549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4387097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KATEGORIE 4 – $200 Frage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778445916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Frage hier eingeben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2036679370" name=""/>
          <p:cNvSpPr txBox="1"/>
          <p:nvPr/>
        </p:nvSpPr>
        <p:spPr bwMode="auto">
          <a:xfrm rot="0" flipH="0" flipV="0">
            <a:off x="7502356" y="6023481"/>
            <a:ext cx="35375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Antwort ansehen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609949925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966673362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296639518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6834354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KATEGORIE 4 – $200 Antwort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696477724" name=""/>
          <p:cNvSpPr txBox="1"/>
          <p:nvPr/>
        </p:nvSpPr>
        <p:spPr bwMode="auto">
          <a:xfrm rot="0" flipH="0" flipV="0">
            <a:off x="7502355" y="6023479"/>
            <a:ext cx="35447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Zum Brett wiedergehen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518163799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Frage hier eingeben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931907875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604852647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0186699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KATEGORIE 4 – $300 Frage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59212298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Frage hier eingeben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120924903" name=""/>
          <p:cNvSpPr txBox="1"/>
          <p:nvPr/>
        </p:nvSpPr>
        <p:spPr bwMode="auto">
          <a:xfrm rot="0" flipH="0" flipV="0">
            <a:off x="7502356" y="6023481"/>
            <a:ext cx="35375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Antwort ansehen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135254512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874710701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599350175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3793528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KATEGORIE 4 – $300 Antwort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092458213" name=""/>
          <p:cNvSpPr txBox="1"/>
          <p:nvPr/>
        </p:nvSpPr>
        <p:spPr bwMode="auto">
          <a:xfrm rot="0" flipH="0" flipV="0">
            <a:off x="7502355" y="6023479"/>
            <a:ext cx="35447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Zum Brett wiedergehen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490547980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Frage hier eingeben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2135642799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09367928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1461317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KATEGORIE 4 – $400 Frage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552002614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Frage hier eingeben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81490884" name=""/>
          <p:cNvSpPr txBox="1"/>
          <p:nvPr/>
        </p:nvSpPr>
        <p:spPr bwMode="auto">
          <a:xfrm rot="0" flipH="0" flipV="0">
            <a:off x="7502356" y="6023481"/>
            <a:ext cx="35375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Antwort ansehen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796424042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298627260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2051818212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3601801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KATEGORIE 1 – $100 Antwort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281852621" name=""/>
          <p:cNvSpPr txBox="1"/>
          <p:nvPr/>
        </p:nvSpPr>
        <p:spPr bwMode="auto">
          <a:xfrm rot="0" flipH="0" flipV="0">
            <a:off x="7502355" y="6023479"/>
            <a:ext cx="354399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Zum Brett wiedergehen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102880122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Frage hier eingeben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667376393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451583118" name=""/>
          <p:cNvSpPr/>
          <p:nvPr/>
        </p:nvSpPr>
        <p:spPr bwMode="auto">
          <a:xfrm rot="16199969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9649091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KATEGORIE 4 – $400 Antwort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976671587" name=""/>
          <p:cNvSpPr txBox="1"/>
          <p:nvPr/>
        </p:nvSpPr>
        <p:spPr bwMode="auto">
          <a:xfrm rot="0" flipH="0" flipV="0">
            <a:off x="7502355" y="6023479"/>
            <a:ext cx="35447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Zum Brett wiedergehen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089817686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Frage hier eingeben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804651087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626488501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0599322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KATEGORIE 4 – $500 Frage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514126749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Frage hier eingeben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474517481" name=""/>
          <p:cNvSpPr txBox="1"/>
          <p:nvPr/>
        </p:nvSpPr>
        <p:spPr bwMode="auto">
          <a:xfrm rot="0" flipH="0" flipV="0">
            <a:off x="7502356" y="6023481"/>
            <a:ext cx="35375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Antwort ansehen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642537666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158840425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2045933781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29827919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KATEGORIE 4 – $500 Antwort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101902325" name=""/>
          <p:cNvSpPr txBox="1"/>
          <p:nvPr/>
        </p:nvSpPr>
        <p:spPr bwMode="auto">
          <a:xfrm rot="0" flipH="0" flipV="0">
            <a:off x="7502355" y="6023479"/>
            <a:ext cx="35447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Zum Brett wiedergehen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771917211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Frage hier eingeben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52148131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690170572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71268213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KATEGORIE 5 – $100 Frage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394122566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Frage hier eingeben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516431683" name=""/>
          <p:cNvSpPr txBox="1"/>
          <p:nvPr/>
        </p:nvSpPr>
        <p:spPr bwMode="auto">
          <a:xfrm rot="0" flipH="0" flipV="0">
            <a:off x="7502356" y="6023481"/>
            <a:ext cx="35375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Antwort ansehen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318065612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362450793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880389944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171358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KATEGORIE 5 – $100 Antwort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680919469" name=""/>
          <p:cNvSpPr txBox="1"/>
          <p:nvPr/>
        </p:nvSpPr>
        <p:spPr bwMode="auto">
          <a:xfrm rot="0" flipH="0" flipV="0">
            <a:off x="7502355" y="6023479"/>
            <a:ext cx="35447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Zum Brett wiedergehen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961213801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Frage hier eingeben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634670165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745944761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626636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KATEGORIE 5 – $200 Frage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639808093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Frage hier eingeben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646487704" name=""/>
          <p:cNvSpPr txBox="1"/>
          <p:nvPr/>
        </p:nvSpPr>
        <p:spPr bwMode="auto">
          <a:xfrm rot="0" flipH="0" flipV="0">
            <a:off x="7502356" y="6023481"/>
            <a:ext cx="35375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Antwort ansehen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853783333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469822623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726907883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06180262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KATEGORIE 5 – $200 Antwort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537787770" name=""/>
          <p:cNvSpPr txBox="1"/>
          <p:nvPr/>
        </p:nvSpPr>
        <p:spPr bwMode="auto">
          <a:xfrm rot="0" flipH="0" flipV="0">
            <a:off x="7502355" y="6023479"/>
            <a:ext cx="35447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Zum Brett wiedergehen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090994830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Frage hier eingeben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849840027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038895602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7482108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KATEGORIE 5 – $300 Frage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134151161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Frage hier eingeben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855855904" name=""/>
          <p:cNvSpPr txBox="1"/>
          <p:nvPr/>
        </p:nvSpPr>
        <p:spPr bwMode="auto">
          <a:xfrm rot="0" flipH="0" flipV="0">
            <a:off x="7502356" y="6023481"/>
            <a:ext cx="35375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Antwort ansehen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559160093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745050354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83246943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1409008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KATEGORIE 5 – $300 Antwort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536687536" name=""/>
          <p:cNvSpPr txBox="1"/>
          <p:nvPr/>
        </p:nvSpPr>
        <p:spPr bwMode="auto">
          <a:xfrm rot="0" flipH="0" flipV="0">
            <a:off x="7502355" y="6023479"/>
            <a:ext cx="35447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Zum Brett wiedergehen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434769056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Frage hier eingeben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658933497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51583432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3562711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KATEGORIE 5 – $400 Frage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765530684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Frage hier eingeben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381120958" name=""/>
          <p:cNvSpPr txBox="1"/>
          <p:nvPr/>
        </p:nvSpPr>
        <p:spPr bwMode="auto">
          <a:xfrm rot="0" flipH="0" flipV="0">
            <a:off x="7502356" y="6023481"/>
            <a:ext cx="35375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Antwort ansehen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432875368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965352200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074359417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1411694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KATEGORIE 1 – $200 Frage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21337078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Frage hier eingeben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2067441768" name=""/>
          <p:cNvSpPr txBox="1"/>
          <p:nvPr/>
        </p:nvSpPr>
        <p:spPr bwMode="auto">
          <a:xfrm rot="0" flipH="0" flipV="0">
            <a:off x="7502356" y="6023481"/>
            <a:ext cx="353679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6"/>
              </a:rPr>
              <a:t>Antwort ansehen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063418517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407764017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230822404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1098823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KATEGORIE 5 – $400 Antwort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54800241" name=""/>
          <p:cNvSpPr txBox="1"/>
          <p:nvPr/>
        </p:nvSpPr>
        <p:spPr bwMode="auto">
          <a:xfrm rot="0" flipH="0" flipV="0">
            <a:off x="7502355" y="6023479"/>
            <a:ext cx="35447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Zum Brett wiedergehen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832720769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Frage hier eingeben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459586793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459649992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924460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KATEGORIE 5 – $500 Frage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401718489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Frage hier eingeben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430801777" name=""/>
          <p:cNvSpPr txBox="1"/>
          <p:nvPr/>
        </p:nvSpPr>
        <p:spPr bwMode="auto">
          <a:xfrm rot="0" flipH="0" flipV="0">
            <a:off x="7502356" y="6023481"/>
            <a:ext cx="35375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Antwort ansehen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761831867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2079335532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389372704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5866156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KATEGORIE 5 – $500 Antwort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998282426" name=""/>
          <p:cNvSpPr txBox="1"/>
          <p:nvPr/>
        </p:nvSpPr>
        <p:spPr bwMode="auto">
          <a:xfrm rot="0" flipH="0" flipV="0">
            <a:off x="7502355" y="6023479"/>
            <a:ext cx="35447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Zum Brett wiedergehen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430512936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Frage hier eingeben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952348343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64781510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0681584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KATEGORIE 1 – $200 Antwort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631277934" name=""/>
          <p:cNvSpPr txBox="1"/>
          <p:nvPr/>
        </p:nvSpPr>
        <p:spPr bwMode="auto">
          <a:xfrm rot="0" flipH="0" flipV="0">
            <a:off x="7502355" y="6023479"/>
            <a:ext cx="35447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Zum Brett wiedergehen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207988161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Frage hier eingeben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389494736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457983157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9132071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KATEGORIE 1 – $300 Frage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235486763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Frage hier eingeben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2002561399" name=""/>
          <p:cNvSpPr txBox="1"/>
          <p:nvPr/>
        </p:nvSpPr>
        <p:spPr bwMode="auto">
          <a:xfrm rot="0" flipH="0" flipV="0">
            <a:off x="7502356" y="6023481"/>
            <a:ext cx="35375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Antwort ansehen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920980110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690423512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888246304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4028727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KATEGORIE 1 – $300 Antwort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339436354" name=""/>
          <p:cNvSpPr txBox="1"/>
          <p:nvPr/>
        </p:nvSpPr>
        <p:spPr bwMode="auto">
          <a:xfrm rot="0" flipH="0" flipV="0">
            <a:off x="7502355" y="6023479"/>
            <a:ext cx="35447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Zum Brett wiedergehen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947301113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Frage hier eingeben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731347355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986398982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4070825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KATEGORIE 1 – $400 Frage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94303442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Frage hier eingeben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04127329" name=""/>
          <p:cNvSpPr txBox="1"/>
          <p:nvPr/>
        </p:nvSpPr>
        <p:spPr bwMode="auto">
          <a:xfrm rot="0" flipH="0" flipV="0">
            <a:off x="7502356" y="6023481"/>
            <a:ext cx="35375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Antwort ansehen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888810127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325970358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484847282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onlyoffice/8.1.3.4</Application>
  <DocSecurity>0</DocSecurity>
  <PresentationFormat>Widescreen</PresentationFormat>
  <Paragraphs>0</Paragraphs>
  <Slides>52</Slides>
  <Notes>52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Kseniya Fedoruk</cp:lastModifiedBy>
  <cp:revision>10</cp:revision>
  <dcterms:created xsi:type="dcterms:W3CDTF">2012-12-03T06:56:55Z</dcterms:created>
  <dcterms:modified xsi:type="dcterms:W3CDTF">2024-09-26T09:02:09Z</dcterms:modified>
  <cp:category/>
  <cp:contentStatus/>
  <cp:version/>
</cp:coreProperties>
</file>