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472223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774589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243889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59871E5-9342-76A8-602C-C0EDC129E8F2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0453925" name=""/>
          <p:cNvSpPr txBox="1"/>
          <p:nvPr/>
        </p:nvSpPr>
        <p:spPr bwMode="auto">
          <a:xfrm rot="16199969" flipH="0" flipV="0">
            <a:off x="5730058" y="200691"/>
            <a:ext cx="747119" cy="12228838"/>
          </a:xfrm>
          <a:prstGeom prst="rect">
            <a:avLst/>
          </a:prstGeom>
          <a:noFill/>
        </p:spPr>
        <p:txBody>
          <a:bodyPr vertOverflow="overflow" horzOverflow="overflow" vert="vert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de-DE" sz="2400" b="1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Organigramm</a:t>
            </a:r>
            <a:endParaRPr lang="de-DE" sz="2400" b="0" i="0" u="none" strike="noStrike" cap="none" spc="0">
              <a:solidFill>
                <a:srgbClr val="43739E"/>
              </a:solidFill>
              <a:latin typeface="DejaVu Serif"/>
              <a:cs typeface="DejaVu Serif"/>
            </a:endParaRPr>
          </a:p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Infografische Elemente</a:t>
            </a:r>
            <a:endParaRPr sz="2400"/>
          </a:p>
        </p:txBody>
      </p:sp>
      <p:sp>
        <p:nvSpPr>
          <p:cNvPr id="1331422786" name=""/>
          <p:cNvSpPr txBox="1"/>
          <p:nvPr/>
        </p:nvSpPr>
        <p:spPr bwMode="auto">
          <a:xfrm flipH="0" flipV="0">
            <a:off x="8506800" y="378523"/>
            <a:ext cx="3348695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FIRMENNAME</a:t>
            </a:r>
            <a:endParaRPr sz="2400" b="1" i="0" u="none" strike="noStrike" cap="none" spc="0">
              <a:solidFill>
                <a:srgbClr val="43739E"/>
              </a:solidFill>
              <a:latin typeface="DejaVu Serif"/>
              <a:cs typeface="DejaVu Serif"/>
            </a:endParaRPr>
          </a:p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rgbClr val="43739E"/>
                </a:solidFill>
                <a:latin typeface="DejaVu Serif"/>
                <a:ea typeface="DejaVu Serif"/>
                <a:cs typeface="DejaVu Serif"/>
              </a:rPr>
              <a:t>Firmenslogan</a:t>
            </a:r>
            <a:endParaRPr lang="de-DE" sz="1600" b="0" i="0" u="none" strike="noStrike" cap="none" spc="0">
              <a:solidFill>
                <a:srgbClr val="43739E"/>
              </a:solidFill>
              <a:latin typeface="DejaVu Serif"/>
              <a:cs typeface="DejaVu Serif"/>
            </a:endParaRPr>
          </a:p>
        </p:txBody>
      </p:sp>
      <p:sp>
        <p:nvSpPr>
          <p:cNvPr id="1050818981" name=""/>
          <p:cNvSpPr/>
          <p:nvPr/>
        </p:nvSpPr>
        <p:spPr bwMode="auto">
          <a:xfrm rot="0" flipH="0" flipV="0">
            <a:off x="-10800" y="5797761"/>
            <a:ext cx="12225600" cy="36000"/>
          </a:xfrm>
          <a:prstGeom prst="rect">
            <a:avLst/>
          </a:prstGeom>
          <a:solidFill>
            <a:srgbClr val="43739E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606340508" name=""/>
          <p:cNvGrpSpPr/>
          <p:nvPr/>
        </p:nvGrpSpPr>
        <p:grpSpPr bwMode="auto">
          <a:xfrm>
            <a:off x="229947" y="513315"/>
            <a:ext cx="11892762" cy="4846990"/>
            <a:chOff x="0" y="0"/>
            <a:chExt cx="11892762" cy="4846990"/>
          </a:xfrm>
        </p:grpSpPr>
        <p:grpSp>
          <p:nvGrpSpPr>
            <p:cNvPr id="1910585936" name=""/>
            <p:cNvGrpSpPr/>
            <p:nvPr/>
          </p:nvGrpSpPr>
          <p:grpSpPr bwMode="auto">
            <a:xfrm flipH="0" flipV="0">
              <a:off x="4604771" y="0"/>
              <a:ext cx="2522377" cy="1042911"/>
              <a:chOff x="0" y="0"/>
              <a:chExt cx="2522377" cy="1042911"/>
            </a:xfrm>
          </p:grpSpPr>
          <p:grpSp>
            <p:nvGrpSpPr>
              <p:cNvPr id="928718355" name=""/>
              <p:cNvGrpSpPr/>
              <p:nvPr/>
            </p:nvGrpSpPr>
            <p:grpSpPr bwMode="auto">
              <a:xfrm flipH="0" flipV="0">
                <a:off x="0" y="0"/>
                <a:ext cx="2522377" cy="1042911"/>
                <a:chOff x="0" y="0"/>
                <a:chExt cx="2522377" cy="1042911"/>
              </a:xfrm>
            </p:grpSpPr>
            <p:sp>
              <p:nvSpPr>
                <p:cNvPr id="1683929828" name=""/>
                <p:cNvSpPr/>
                <p:nvPr/>
              </p:nvSpPr>
              <p:spPr bwMode="auto">
                <a:xfrm flipH="0" flipV="0">
                  <a:off x="126823" y="134244"/>
                  <a:ext cx="2395554" cy="774422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665042214" name=""/>
                <p:cNvSpPr/>
                <p:nvPr/>
              </p:nvSpPr>
              <p:spPr bwMode="auto">
                <a:xfrm rot="16199969" flipH="0" flipV="0">
                  <a:off x="0" y="0"/>
                  <a:ext cx="1042912" cy="1042912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2091360056" name=""/>
              <p:cNvSpPr txBox="1"/>
              <p:nvPr/>
            </p:nvSpPr>
            <p:spPr bwMode="auto">
              <a:xfrm rot="0" flipH="0" flipV="0">
                <a:off x="865647" y="220770"/>
                <a:ext cx="1580786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lang="de-DE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de-DE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Nachname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de-DE" sz="8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Berufsbezeichnung</a:t>
                </a:r>
                <a:endParaRPr/>
              </a:p>
            </p:txBody>
          </p:sp>
          <p:grpSp>
            <p:nvGrpSpPr>
              <p:cNvPr id="668308470" name=""/>
              <p:cNvGrpSpPr/>
              <p:nvPr/>
            </p:nvGrpSpPr>
            <p:grpSpPr bwMode="auto">
              <a:xfrm flipH="0" flipV="0">
                <a:off x="284758" y="277189"/>
                <a:ext cx="488529" cy="488529"/>
                <a:chOff x="0" y="0"/>
                <a:chExt cx="488529" cy="488529"/>
              </a:xfrm>
            </p:grpSpPr>
            <p:sp>
              <p:nvSpPr>
                <p:cNvPr id="1737979425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298895533" name="Ellipse 228639615"/>
                <p:cNvSpPr/>
                <p:nvPr/>
              </p:nvSpPr>
              <p:spPr bwMode="auto">
                <a:xfrm rot="0" flipH="0" flipV="0">
                  <a:off x="189304" y="87004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2117772579" name=""/>
                <p:cNvSpPr/>
                <p:nvPr/>
              </p:nvSpPr>
              <p:spPr bwMode="auto">
                <a:xfrm rot="16199897" flipH="0" flipV="0">
                  <a:off x="173110" y="170557"/>
                  <a:ext cx="142300" cy="243741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/>
                </a:p>
              </p:txBody>
            </p:sp>
          </p:grpSp>
        </p:grpSp>
        <p:grpSp>
          <p:nvGrpSpPr>
            <p:cNvPr id="610739657" name=""/>
            <p:cNvGrpSpPr/>
            <p:nvPr/>
          </p:nvGrpSpPr>
          <p:grpSpPr bwMode="auto">
            <a:xfrm rot="0" flipH="0" flipV="0">
              <a:off x="347159" y="2724842"/>
              <a:ext cx="2174871" cy="899230"/>
              <a:chOff x="0" y="0"/>
              <a:chExt cx="2174871" cy="899230"/>
            </a:xfrm>
          </p:grpSpPr>
          <p:grpSp>
            <p:nvGrpSpPr>
              <p:cNvPr id="1227945109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sp>
              <p:nvSpPr>
                <p:cNvPr id="1528236386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2011861017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84269707" name=""/>
              <p:cNvSpPr txBox="1"/>
              <p:nvPr/>
            </p:nvSpPr>
            <p:spPr bwMode="auto">
              <a:xfrm rot="0" flipH="0" flipV="0">
                <a:off x="746388" y="190354"/>
                <a:ext cx="1363562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de-DE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Nachname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de-DE" sz="8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Berufsbezeichnung</a:t>
                </a:r>
                <a:endParaRPr/>
              </a:p>
            </p:txBody>
          </p:sp>
          <p:grpSp>
            <p:nvGrpSpPr>
              <p:cNvPr id="1760396145" name=""/>
              <p:cNvGrpSpPr/>
              <p:nvPr/>
            </p:nvGrpSpPr>
            <p:grpSpPr bwMode="auto">
              <a:xfrm flipH="0" flipV="0">
                <a:off x="245526" y="239000"/>
                <a:ext cx="421227" cy="421227"/>
                <a:chOff x="0" y="0"/>
                <a:chExt cx="421227" cy="421227"/>
              </a:xfrm>
            </p:grpSpPr>
            <p:sp>
              <p:nvSpPr>
                <p:cNvPr id="1562935904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583033787" name="Ellipse 228639615"/>
                <p:cNvSpPr/>
                <p:nvPr/>
              </p:nvSpPr>
              <p:spPr bwMode="auto">
                <a:xfrm rot="0" flipH="0" flipV="0">
                  <a:off x="163224" y="75017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85067400" name=""/>
                <p:cNvSpPr/>
                <p:nvPr/>
              </p:nvSpPr>
              <p:spPr bwMode="auto">
                <a:xfrm rot="16199897" flipH="0" flipV="0">
                  <a:off x="149260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/>
                </a:p>
              </p:txBody>
            </p:sp>
          </p:grpSp>
        </p:grpSp>
        <p:grpSp>
          <p:nvGrpSpPr>
            <p:cNvPr id="1965153954" name=""/>
            <p:cNvGrpSpPr/>
            <p:nvPr/>
          </p:nvGrpSpPr>
          <p:grpSpPr bwMode="auto">
            <a:xfrm rot="0" flipH="0" flipV="0">
              <a:off x="3302392" y="2724842"/>
              <a:ext cx="2174871" cy="899230"/>
              <a:chOff x="0" y="0"/>
              <a:chExt cx="2174871" cy="899230"/>
            </a:xfrm>
          </p:grpSpPr>
          <p:grpSp>
            <p:nvGrpSpPr>
              <p:cNvPr id="1111867972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sp>
              <p:nvSpPr>
                <p:cNvPr id="602812767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348402716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1238088938" name=""/>
              <p:cNvSpPr txBox="1"/>
              <p:nvPr/>
            </p:nvSpPr>
            <p:spPr bwMode="auto">
              <a:xfrm rot="0" flipH="0" flipV="0">
                <a:off x="746388" y="190354"/>
                <a:ext cx="1363921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de-DE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Nachname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de-DE" sz="8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Berufsbezeichnung</a:t>
                </a:r>
                <a:endParaRPr/>
              </a:p>
            </p:txBody>
          </p:sp>
          <p:grpSp>
            <p:nvGrpSpPr>
              <p:cNvPr id="1194095600" name=""/>
              <p:cNvGrpSpPr/>
              <p:nvPr/>
            </p:nvGrpSpPr>
            <p:grpSpPr bwMode="auto">
              <a:xfrm flipH="0" flipV="0">
                <a:off x="245526" y="239000"/>
                <a:ext cx="421227" cy="421227"/>
                <a:chOff x="0" y="0"/>
                <a:chExt cx="421227" cy="421227"/>
              </a:xfrm>
            </p:grpSpPr>
            <p:sp>
              <p:nvSpPr>
                <p:cNvPr id="1553644822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601804966" name="Ellipse 228639615"/>
                <p:cNvSpPr/>
                <p:nvPr/>
              </p:nvSpPr>
              <p:spPr bwMode="auto">
                <a:xfrm rot="0" flipH="0" flipV="0">
                  <a:off x="163224" y="75017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320145764" name=""/>
                <p:cNvSpPr/>
                <p:nvPr/>
              </p:nvSpPr>
              <p:spPr bwMode="auto">
                <a:xfrm rot="16199897" flipH="0" flipV="0">
                  <a:off x="149260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/>
                </a:p>
              </p:txBody>
            </p:sp>
          </p:grpSp>
        </p:grpSp>
        <p:grpSp>
          <p:nvGrpSpPr>
            <p:cNvPr id="1044700073" name=""/>
            <p:cNvGrpSpPr/>
            <p:nvPr/>
          </p:nvGrpSpPr>
          <p:grpSpPr bwMode="auto">
            <a:xfrm>
              <a:off x="6254577" y="2729372"/>
              <a:ext cx="5130104" cy="899230"/>
              <a:chOff x="0" y="0"/>
              <a:chExt cx="5130104" cy="899230"/>
            </a:xfrm>
          </p:grpSpPr>
          <p:grpSp>
            <p:nvGrpSpPr>
              <p:cNvPr id="1354197767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grpSp>
              <p:nvGrpSpPr>
                <p:cNvPr id="963925482" name=""/>
                <p:cNvGrpSpPr/>
                <p:nvPr/>
              </p:nvGrpSpPr>
              <p:grpSpPr bwMode="auto">
                <a:xfrm>
                  <a:off x="0" y="0"/>
                  <a:ext cx="2174871" cy="899230"/>
                  <a:chOff x="0" y="0"/>
                  <a:chExt cx="2174871" cy="899230"/>
                </a:xfrm>
              </p:grpSpPr>
              <p:sp>
                <p:nvSpPr>
                  <p:cNvPr id="1980413875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619871950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  <p:sp>
              <p:nvSpPr>
                <p:cNvPr id="602817746" name=""/>
                <p:cNvSpPr txBox="1"/>
                <p:nvPr/>
              </p:nvSpPr>
              <p:spPr bwMode="auto">
                <a:xfrm rot="0" flipH="0" flipV="0">
                  <a:off x="746388" y="190354"/>
                  <a:ext cx="1364280" cy="51851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10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Nachname</a:t>
                  </a:r>
                  <a:endParaRPr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8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Berufsbezeichnung</a:t>
                  </a:r>
                  <a:endParaRPr/>
                </a:p>
              </p:txBody>
            </p:sp>
            <p:grpSp>
              <p:nvGrpSpPr>
                <p:cNvPr id="1261361867" name=""/>
                <p:cNvGrpSpPr/>
                <p:nvPr/>
              </p:nvGrpSpPr>
              <p:grpSpPr bwMode="auto">
                <a:xfrm flipH="0" flipV="0">
                  <a:off x="245526" y="239000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1668817665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156726844" name="Ellipse 228639615"/>
                  <p:cNvSpPr/>
                  <p:nvPr/>
                </p:nvSpPr>
                <p:spPr bwMode="auto">
                  <a:xfrm rot="0" flipH="0" flipV="0">
                    <a:off x="163224" y="75017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64264783" name=""/>
                  <p:cNvSpPr/>
                  <p:nvPr/>
                </p:nvSpPr>
                <p:spPr bwMode="auto">
                  <a:xfrm rot="16199897" flipH="0" flipV="0">
                    <a:off x="149260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/>
                  </a:p>
                </p:txBody>
              </p:sp>
            </p:grpSp>
          </p:grpSp>
          <p:grpSp>
            <p:nvGrpSpPr>
              <p:cNvPr id="538307064" name=""/>
              <p:cNvGrpSpPr/>
              <p:nvPr/>
            </p:nvGrpSpPr>
            <p:grpSpPr bwMode="auto">
              <a:xfrm>
                <a:off x="2955232" y="0"/>
                <a:ext cx="2174871" cy="899230"/>
                <a:chOff x="0" y="0"/>
                <a:chExt cx="2174871" cy="899230"/>
              </a:xfrm>
            </p:grpSpPr>
            <p:grpSp>
              <p:nvGrpSpPr>
                <p:cNvPr id="1609067996" name=""/>
                <p:cNvGrpSpPr/>
                <p:nvPr/>
              </p:nvGrpSpPr>
              <p:grpSpPr bwMode="auto">
                <a:xfrm>
                  <a:off x="0" y="0"/>
                  <a:ext cx="2174871" cy="899230"/>
                  <a:chOff x="0" y="0"/>
                  <a:chExt cx="2174871" cy="899230"/>
                </a:xfrm>
              </p:grpSpPr>
              <p:sp>
                <p:nvSpPr>
                  <p:cNvPr id="1735107249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solidFill>
                    <a:schemeClr val="bg1"/>
                  </a:soli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202221215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  <p:sp>
              <p:nvSpPr>
                <p:cNvPr id="1031916960" name=""/>
                <p:cNvSpPr txBox="1"/>
                <p:nvPr/>
              </p:nvSpPr>
              <p:spPr bwMode="auto">
                <a:xfrm rot="0" flipH="0" flipV="0">
                  <a:off x="746388" y="190354"/>
                  <a:ext cx="1364640" cy="51851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10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Nachname</a:t>
                  </a:r>
                  <a:endParaRPr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8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Berufsbezeichnung</a:t>
                  </a:r>
                  <a:endParaRPr/>
                </a:p>
              </p:txBody>
            </p:sp>
            <p:grpSp>
              <p:nvGrpSpPr>
                <p:cNvPr id="1207851842" name=""/>
                <p:cNvGrpSpPr/>
                <p:nvPr/>
              </p:nvGrpSpPr>
              <p:grpSpPr bwMode="auto">
                <a:xfrm flipH="0" flipV="0">
                  <a:off x="245526" y="239000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804178482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528521264" name="Ellipse 228639615"/>
                  <p:cNvSpPr/>
                  <p:nvPr/>
                </p:nvSpPr>
                <p:spPr bwMode="auto">
                  <a:xfrm rot="0" flipH="0" flipV="0">
                    <a:off x="163224" y="75017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813551294" name=""/>
                  <p:cNvSpPr/>
                  <p:nvPr/>
                </p:nvSpPr>
                <p:spPr bwMode="auto">
                  <a:xfrm rot="16199897" flipH="0" flipV="0">
                    <a:off x="149260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/>
                  </a:p>
                </p:txBody>
              </p:sp>
            </p:grpSp>
          </p:grpSp>
        </p:grpSp>
        <p:grpSp>
          <p:nvGrpSpPr>
            <p:cNvPr id="315648402" name=""/>
            <p:cNvGrpSpPr/>
            <p:nvPr/>
          </p:nvGrpSpPr>
          <p:grpSpPr bwMode="auto">
            <a:xfrm rot="0" flipH="0" flipV="0">
              <a:off x="5907158" y="4061421"/>
              <a:ext cx="3114298" cy="785569"/>
              <a:chOff x="0" y="0"/>
              <a:chExt cx="3114298" cy="785569"/>
            </a:xfrm>
          </p:grpSpPr>
          <p:grpSp>
            <p:nvGrpSpPr>
              <p:cNvPr id="2108228628" name=""/>
              <p:cNvGrpSpPr/>
              <p:nvPr/>
            </p:nvGrpSpPr>
            <p:grpSpPr bwMode="auto">
              <a:xfrm flipH="0" flipV="0">
                <a:off x="0" y="0"/>
                <a:ext cx="1535159" cy="785569"/>
                <a:chOff x="0" y="0"/>
                <a:chExt cx="1535159" cy="785569"/>
              </a:xfrm>
            </p:grpSpPr>
            <p:sp>
              <p:nvSpPr>
                <p:cNvPr id="1549709394" name=""/>
                <p:cNvSpPr txBox="1"/>
                <p:nvPr/>
              </p:nvSpPr>
              <p:spPr bwMode="auto">
                <a:xfrm rot="0" flipH="0" flipV="0">
                  <a:off x="696186" y="166293"/>
                  <a:ext cx="838973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Nachname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Beruf</a:t>
                  </a:r>
                  <a:endParaRPr/>
                </a:p>
              </p:txBody>
            </p:sp>
            <p:grpSp>
              <p:nvGrpSpPr>
                <p:cNvPr id="1490770728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202832983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349697417" name=""/>
                  <p:cNvGrpSpPr/>
                  <p:nvPr/>
                </p:nvGrpSpPr>
                <p:grpSpPr bwMode="auto">
                  <a:xfrm flipH="0" flipV="0">
                    <a:off x="97031" y="93206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2140369361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237167111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071599928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973687727" name=""/>
                      <p:cNvSpPr/>
                      <p:nvPr/>
                    </p:nvSpPr>
                    <p:spPr bwMode="auto">
                      <a:xfrm rot="16199897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1681929535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  <p:grpSp>
            <p:nvGrpSpPr>
              <p:cNvPr id="1152281863" name=""/>
              <p:cNvGrpSpPr/>
              <p:nvPr/>
            </p:nvGrpSpPr>
            <p:grpSpPr bwMode="auto">
              <a:xfrm flipH="0" flipV="0">
                <a:off x="1437048" y="0"/>
                <a:ext cx="1677250" cy="785569"/>
                <a:chOff x="0" y="0"/>
                <a:chExt cx="1677250" cy="785569"/>
              </a:xfrm>
            </p:grpSpPr>
            <p:sp>
              <p:nvSpPr>
                <p:cNvPr id="1734288883" name=""/>
                <p:cNvSpPr txBox="1"/>
                <p:nvPr/>
              </p:nvSpPr>
              <p:spPr bwMode="auto">
                <a:xfrm rot="0" flipH="0" flipV="0">
                  <a:off x="696185" y="166293"/>
                  <a:ext cx="981064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Nachname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Beruf</a:t>
                  </a:r>
                  <a:endParaRPr/>
                </a:p>
              </p:txBody>
            </p:sp>
            <p:grpSp>
              <p:nvGrpSpPr>
                <p:cNvPr id="183058811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291203397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573966819" name=""/>
                  <p:cNvGrpSpPr/>
                  <p:nvPr/>
                </p:nvGrpSpPr>
                <p:grpSpPr bwMode="auto">
                  <a:xfrm flipH="0" flipV="0">
                    <a:off x="97030" y="93206"/>
                    <a:ext cx="599151" cy="599151"/>
                    <a:chOff x="0" y="0"/>
                    <a:chExt cx="599151" cy="599151"/>
                  </a:xfrm>
                </p:grpSpPr>
                <p:grpSp>
                  <p:nvGrpSpPr>
                    <p:cNvPr id="312631629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236099050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609298446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121903305" name=""/>
                      <p:cNvSpPr/>
                      <p:nvPr/>
                    </p:nvSpPr>
                    <p:spPr bwMode="auto">
                      <a:xfrm rot="16199897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1848884499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</p:grpSp>
        <p:grpSp>
          <p:nvGrpSpPr>
            <p:cNvPr id="983168677" name=""/>
            <p:cNvGrpSpPr/>
            <p:nvPr/>
          </p:nvGrpSpPr>
          <p:grpSpPr bwMode="auto">
            <a:xfrm rot="0" flipH="0" flipV="0">
              <a:off x="8862234" y="4061421"/>
              <a:ext cx="3030527" cy="785569"/>
              <a:chOff x="0" y="0"/>
              <a:chExt cx="3030527" cy="785569"/>
            </a:xfrm>
          </p:grpSpPr>
          <p:grpSp>
            <p:nvGrpSpPr>
              <p:cNvPr id="146465417" name=""/>
              <p:cNvGrpSpPr/>
              <p:nvPr/>
            </p:nvGrpSpPr>
            <p:grpSpPr bwMode="auto">
              <a:xfrm flipH="0" flipV="0">
                <a:off x="0" y="0"/>
                <a:ext cx="1652617" cy="785569"/>
                <a:chOff x="0" y="0"/>
                <a:chExt cx="1652617" cy="785569"/>
              </a:xfrm>
            </p:grpSpPr>
            <p:sp>
              <p:nvSpPr>
                <p:cNvPr id="609494801" name=""/>
                <p:cNvSpPr txBox="1"/>
                <p:nvPr/>
              </p:nvSpPr>
              <p:spPr bwMode="auto">
                <a:xfrm rot="0" flipH="0" flipV="0">
                  <a:off x="696185" y="166293"/>
                  <a:ext cx="956431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Nachname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Beruf</a:t>
                  </a:r>
                  <a:endParaRPr/>
                </a:p>
              </p:txBody>
            </p:sp>
            <p:grpSp>
              <p:nvGrpSpPr>
                <p:cNvPr id="119489920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189410839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189704830" name=""/>
                  <p:cNvGrpSpPr/>
                  <p:nvPr/>
                </p:nvGrpSpPr>
                <p:grpSpPr bwMode="auto">
                  <a:xfrm flipH="0" flipV="0">
                    <a:off x="97030" y="93206"/>
                    <a:ext cx="599151" cy="599151"/>
                    <a:chOff x="0" y="0"/>
                    <a:chExt cx="599151" cy="599151"/>
                  </a:xfrm>
                </p:grpSpPr>
                <p:grpSp>
                  <p:nvGrpSpPr>
                    <p:cNvPr id="1413680065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037801425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418141956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437660580" name=""/>
                      <p:cNvSpPr/>
                      <p:nvPr/>
                    </p:nvSpPr>
                    <p:spPr bwMode="auto">
                      <a:xfrm rot="16199897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1786124232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  <p:grpSp>
            <p:nvGrpSpPr>
              <p:cNvPr id="1111257947" name=""/>
              <p:cNvGrpSpPr/>
              <p:nvPr/>
            </p:nvGrpSpPr>
            <p:grpSpPr bwMode="auto">
              <a:xfrm flipH="0" flipV="0">
                <a:off x="1437048" y="0"/>
                <a:ext cx="1593478" cy="785569"/>
                <a:chOff x="0" y="0"/>
                <a:chExt cx="1593478" cy="785569"/>
              </a:xfrm>
            </p:grpSpPr>
            <p:sp>
              <p:nvSpPr>
                <p:cNvPr id="1472422711" name=""/>
                <p:cNvSpPr txBox="1"/>
                <p:nvPr/>
              </p:nvSpPr>
              <p:spPr bwMode="auto">
                <a:xfrm rot="0" flipH="0" flipV="0">
                  <a:off x="696186" y="166293"/>
                  <a:ext cx="897292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Nachname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Beruf</a:t>
                  </a:r>
                  <a:endParaRPr/>
                </a:p>
              </p:txBody>
            </p:sp>
            <p:grpSp>
              <p:nvGrpSpPr>
                <p:cNvPr id="1875826350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836631476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53851120" name=""/>
                  <p:cNvGrpSpPr/>
                  <p:nvPr/>
                </p:nvGrpSpPr>
                <p:grpSpPr bwMode="auto">
                  <a:xfrm flipH="0" flipV="0">
                    <a:off x="97029" y="93205"/>
                    <a:ext cx="599151" cy="599151"/>
                    <a:chOff x="0" y="0"/>
                    <a:chExt cx="599151" cy="599151"/>
                  </a:xfrm>
                </p:grpSpPr>
                <p:grpSp>
                  <p:nvGrpSpPr>
                    <p:cNvPr id="1030203874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66742160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777453787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477074508" name=""/>
                      <p:cNvSpPr/>
                      <p:nvPr/>
                    </p:nvSpPr>
                    <p:spPr bwMode="auto">
                      <a:xfrm rot="16199897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2135265173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</p:grpSp>
        <p:grpSp>
          <p:nvGrpSpPr>
            <p:cNvPr id="1771417266" name=""/>
            <p:cNvGrpSpPr/>
            <p:nvPr/>
          </p:nvGrpSpPr>
          <p:grpSpPr bwMode="auto">
            <a:xfrm rot="0" flipH="0" flipV="0">
              <a:off x="0" y="4061419"/>
              <a:ext cx="2978187" cy="785570"/>
              <a:chOff x="0" y="0"/>
              <a:chExt cx="2978187" cy="785570"/>
            </a:xfrm>
          </p:grpSpPr>
          <p:grpSp>
            <p:nvGrpSpPr>
              <p:cNvPr id="724512668" name=""/>
              <p:cNvGrpSpPr/>
              <p:nvPr/>
            </p:nvGrpSpPr>
            <p:grpSpPr bwMode="auto">
              <a:xfrm flipH="0" flipV="0">
                <a:off x="0" y="0"/>
                <a:ext cx="1651098" cy="785570"/>
                <a:chOff x="0" y="0"/>
                <a:chExt cx="1651098" cy="785570"/>
              </a:xfrm>
            </p:grpSpPr>
            <p:sp>
              <p:nvSpPr>
                <p:cNvPr id="454705603" name=""/>
                <p:cNvSpPr txBox="1"/>
                <p:nvPr/>
              </p:nvSpPr>
              <p:spPr bwMode="auto">
                <a:xfrm rot="0" flipH="0" flipV="0">
                  <a:off x="695106" y="166294"/>
                  <a:ext cx="955991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Nachname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Beruf</a:t>
                  </a:r>
                  <a:endParaRPr/>
                </a:p>
              </p:txBody>
            </p:sp>
            <p:grpSp>
              <p:nvGrpSpPr>
                <p:cNvPr id="328413345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1046767066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97891304" name=""/>
                  <p:cNvGrpSpPr/>
                  <p:nvPr/>
                </p:nvGrpSpPr>
                <p:grpSpPr bwMode="auto">
                  <a:xfrm flipH="0" flipV="0">
                    <a:off x="97031" y="93207"/>
                    <a:ext cx="599153" cy="599153"/>
                    <a:chOff x="0" y="0"/>
                    <a:chExt cx="599153" cy="599153"/>
                  </a:xfrm>
                </p:grpSpPr>
                <p:grpSp>
                  <p:nvGrpSpPr>
                    <p:cNvPr id="2102238924" name=""/>
                    <p:cNvGrpSpPr/>
                    <p:nvPr/>
                  </p:nvGrpSpPr>
                  <p:grpSpPr bwMode="auto">
                    <a:xfrm rot="0" flipH="0" flipV="0">
                      <a:off x="117459" y="115583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927152478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526018356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34316961" name=""/>
                      <p:cNvSpPr/>
                      <p:nvPr/>
                    </p:nvSpPr>
                    <p:spPr bwMode="auto">
                      <a:xfrm rot="16199897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1987553277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4" cy="599154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  <p:grpSp>
            <p:nvGrpSpPr>
              <p:cNvPr id="702337179" name=""/>
              <p:cNvGrpSpPr/>
              <p:nvPr/>
            </p:nvGrpSpPr>
            <p:grpSpPr bwMode="auto">
              <a:xfrm flipH="0" flipV="0">
                <a:off x="1437049" y="0"/>
                <a:ext cx="1541136" cy="785570"/>
                <a:chOff x="0" y="0"/>
                <a:chExt cx="1541136" cy="785570"/>
              </a:xfrm>
            </p:grpSpPr>
            <p:sp>
              <p:nvSpPr>
                <p:cNvPr id="287664350" name=""/>
                <p:cNvSpPr txBox="1"/>
                <p:nvPr/>
              </p:nvSpPr>
              <p:spPr bwMode="auto">
                <a:xfrm rot="0" flipH="0" flipV="0">
                  <a:off x="696186" y="166294"/>
                  <a:ext cx="844950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Nachname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Beruf</a:t>
                  </a:r>
                  <a:endParaRPr/>
                </a:p>
              </p:txBody>
            </p:sp>
            <p:grpSp>
              <p:nvGrpSpPr>
                <p:cNvPr id="703760917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657074822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1816774717" name=""/>
                  <p:cNvGrpSpPr/>
                  <p:nvPr/>
                </p:nvGrpSpPr>
                <p:grpSpPr bwMode="auto">
                  <a:xfrm flipH="0" flipV="0">
                    <a:off x="97031" y="93206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857256790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46999343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86829988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911142308" name=""/>
                      <p:cNvSpPr/>
                      <p:nvPr/>
                    </p:nvSpPr>
                    <p:spPr bwMode="auto">
                      <a:xfrm rot="16199897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187583692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</p:grpSp>
        <p:grpSp>
          <p:nvGrpSpPr>
            <p:cNvPr id="1043837962" name=""/>
            <p:cNvGrpSpPr/>
            <p:nvPr/>
          </p:nvGrpSpPr>
          <p:grpSpPr bwMode="auto">
            <a:xfrm rot="0" flipH="0" flipV="0">
              <a:off x="2955073" y="4061419"/>
              <a:ext cx="3050196" cy="785570"/>
              <a:chOff x="0" y="0"/>
              <a:chExt cx="3050196" cy="785570"/>
            </a:xfrm>
          </p:grpSpPr>
          <p:grpSp>
            <p:nvGrpSpPr>
              <p:cNvPr id="98069672" name=""/>
              <p:cNvGrpSpPr/>
              <p:nvPr/>
            </p:nvGrpSpPr>
            <p:grpSpPr bwMode="auto">
              <a:xfrm flipH="0" flipV="0">
                <a:off x="0" y="0"/>
                <a:ext cx="1535160" cy="785570"/>
                <a:chOff x="0" y="0"/>
                <a:chExt cx="1535160" cy="785570"/>
              </a:xfrm>
            </p:grpSpPr>
            <p:sp>
              <p:nvSpPr>
                <p:cNvPr id="923896453" name=""/>
                <p:cNvSpPr txBox="1"/>
                <p:nvPr/>
              </p:nvSpPr>
              <p:spPr bwMode="auto">
                <a:xfrm rot="0" flipH="0" flipV="0">
                  <a:off x="696186" y="166294"/>
                  <a:ext cx="838973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Nachname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Beruf</a:t>
                  </a:r>
                  <a:endParaRPr/>
                </a:p>
              </p:txBody>
            </p:sp>
            <p:grpSp>
              <p:nvGrpSpPr>
                <p:cNvPr id="602180190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2121548056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1801253" name=""/>
                  <p:cNvGrpSpPr/>
                  <p:nvPr/>
                </p:nvGrpSpPr>
                <p:grpSpPr bwMode="auto">
                  <a:xfrm flipH="0" flipV="0">
                    <a:off x="97031" y="93206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1245431830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05376137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456456598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73951138" name=""/>
                      <p:cNvSpPr/>
                      <p:nvPr/>
                    </p:nvSpPr>
                    <p:spPr bwMode="auto">
                      <a:xfrm rot="16199897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1589748187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  <p:grpSp>
            <p:nvGrpSpPr>
              <p:cNvPr id="1135852842" name=""/>
              <p:cNvGrpSpPr/>
              <p:nvPr/>
            </p:nvGrpSpPr>
            <p:grpSpPr bwMode="auto">
              <a:xfrm flipH="0" flipV="0">
                <a:off x="1437049" y="0"/>
                <a:ext cx="1613146" cy="785570"/>
                <a:chOff x="0" y="0"/>
                <a:chExt cx="1613146" cy="785570"/>
              </a:xfrm>
            </p:grpSpPr>
            <p:sp>
              <p:nvSpPr>
                <p:cNvPr id="1230444433" name=""/>
                <p:cNvSpPr txBox="1"/>
                <p:nvPr/>
              </p:nvSpPr>
              <p:spPr bwMode="auto">
                <a:xfrm rot="0" flipH="0" flipV="0">
                  <a:off x="696186" y="166294"/>
                  <a:ext cx="916959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Nachname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Beruf</a:t>
                  </a:r>
                  <a:endParaRPr/>
                </a:p>
              </p:txBody>
            </p:sp>
            <p:grpSp>
              <p:nvGrpSpPr>
                <p:cNvPr id="981424677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2026194397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2074740989" name=""/>
                  <p:cNvGrpSpPr/>
                  <p:nvPr/>
                </p:nvGrpSpPr>
                <p:grpSpPr bwMode="auto">
                  <a:xfrm flipH="0" flipV="0">
                    <a:off x="97030" y="93206"/>
                    <a:ext cx="599152" cy="599152"/>
                    <a:chOff x="0" y="0"/>
                    <a:chExt cx="599152" cy="599152"/>
                  </a:xfrm>
                </p:grpSpPr>
                <p:grpSp>
                  <p:nvGrpSpPr>
                    <p:cNvPr id="631864072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410962307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786915581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55863092" name=""/>
                      <p:cNvSpPr/>
                      <p:nvPr/>
                    </p:nvSpPr>
                    <p:spPr bwMode="auto">
                      <a:xfrm rot="16199897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  <p:sp>
                  <p:nvSpPr>
                    <p:cNvPr id="333857151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noFill/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</p:grpSp>
            </p:grpSp>
          </p:grpSp>
        </p:grpSp>
        <p:grpSp>
          <p:nvGrpSpPr>
            <p:cNvPr id="302786489" name=""/>
            <p:cNvGrpSpPr/>
            <p:nvPr/>
          </p:nvGrpSpPr>
          <p:grpSpPr bwMode="auto">
            <a:xfrm rot="0" flipH="0" flipV="0">
              <a:off x="1651102" y="1363648"/>
              <a:ext cx="2522374" cy="1042911"/>
              <a:chOff x="0" y="0"/>
              <a:chExt cx="2522374" cy="1042911"/>
            </a:xfrm>
          </p:grpSpPr>
          <p:grpSp>
            <p:nvGrpSpPr>
              <p:cNvPr id="1408984283" name=""/>
              <p:cNvGrpSpPr/>
              <p:nvPr/>
            </p:nvGrpSpPr>
            <p:grpSpPr bwMode="auto">
              <a:xfrm flipH="0" flipV="0">
                <a:off x="0" y="0"/>
                <a:ext cx="2522374" cy="1042911"/>
                <a:chOff x="0" y="0"/>
                <a:chExt cx="2522374" cy="1042911"/>
              </a:xfrm>
            </p:grpSpPr>
            <p:sp>
              <p:nvSpPr>
                <p:cNvPr id="828897427" name=""/>
                <p:cNvSpPr/>
                <p:nvPr/>
              </p:nvSpPr>
              <p:spPr bwMode="auto">
                <a:xfrm flipH="0" flipV="0">
                  <a:off x="126821" y="134244"/>
                  <a:ext cx="2395553" cy="774421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490532562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1042983760" name=""/>
              <p:cNvSpPr txBox="1"/>
              <p:nvPr/>
            </p:nvSpPr>
            <p:spPr bwMode="auto">
              <a:xfrm rot="0" flipH="0" flipV="0">
                <a:off x="865647" y="220770"/>
                <a:ext cx="1580843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de-DE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Nachname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de-DE" sz="8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Berufsbezeichnung</a:t>
                </a:r>
                <a:endParaRPr/>
              </a:p>
            </p:txBody>
          </p:sp>
          <p:grpSp>
            <p:nvGrpSpPr>
              <p:cNvPr id="1088242692" name=""/>
              <p:cNvGrpSpPr/>
              <p:nvPr/>
            </p:nvGrpSpPr>
            <p:grpSpPr bwMode="auto">
              <a:xfrm flipH="0" flipV="0">
                <a:off x="284757" y="277188"/>
                <a:ext cx="488529" cy="488529"/>
                <a:chOff x="0" y="0"/>
                <a:chExt cx="488529" cy="488529"/>
              </a:xfrm>
            </p:grpSpPr>
            <p:sp>
              <p:nvSpPr>
                <p:cNvPr id="2105149835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2120762744" name="Ellipse 228639615"/>
                <p:cNvSpPr/>
                <p:nvPr/>
              </p:nvSpPr>
              <p:spPr bwMode="auto">
                <a:xfrm rot="0" flipH="0" flipV="0">
                  <a:off x="189303" y="87004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364351941" name=""/>
                <p:cNvSpPr/>
                <p:nvPr/>
              </p:nvSpPr>
              <p:spPr bwMode="auto">
                <a:xfrm rot="16199897" flipH="0" flipV="0">
                  <a:off x="173110" y="170557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/>
                </a:p>
              </p:txBody>
            </p:sp>
          </p:grpSp>
        </p:grpSp>
        <p:grpSp>
          <p:nvGrpSpPr>
            <p:cNvPr id="639098147" name=""/>
            <p:cNvGrpSpPr/>
            <p:nvPr/>
          </p:nvGrpSpPr>
          <p:grpSpPr bwMode="auto">
            <a:xfrm rot="0" flipH="0" flipV="0">
              <a:off x="7558443" y="1372707"/>
              <a:ext cx="2522374" cy="1042911"/>
              <a:chOff x="0" y="0"/>
              <a:chExt cx="2522374" cy="1042911"/>
            </a:xfrm>
          </p:grpSpPr>
          <p:grpSp>
            <p:nvGrpSpPr>
              <p:cNvPr id="1396807469" name=""/>
              <p:cNvGrpSpPr/>
              <p:nvPr/>
            </p:nvGrpSpPr>
            <p:grpSpPr bwMode="auto">
              <a:xfrm flipH="0" flipV="0">
                <a:off x="0" y="0"/>
                <a:ext cx="2522374" cy="1042911"/>
                <a:chOff x="0" y="0"/>
                <a:chExt cx="2522374" cy="1042911"/>
              </a:xfrm>
            </p:grpSpPr>
            <p:sp>
              <p:nvSpPr>
                <p:cNvPr id="1568688858" name=""/>
                <p:cNvSpPr/>
                <p:nvPr/>
              </p:nvSpPr>
              <p:spPr bwMode="auto">
                <a:xfrm flipH="0" flipV="0">
                  <a:off x="126821" y="134244"/>
                  <a:ext cx="2395553" cy="774421"/>
                </a:xfrm>
                <a:prstGeom prst="flowChartTerminator">
                  <a:avLst/>
                </a:prstGeom>
                <a:solidFill>
                  <a:schemeClr val="bg1"/>
                </a:soli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448049640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89202102" name=""/>
              <p:cNvSpPr txBox="1"/>
              <p:nvPr/>
            </p:nvSpPr>
            <p:spPr bwMode="auto">
              <a:xfrm rot="0" flipH="0" flipV="0">
                <a:off x="865647" y="220770"/>
                <a:ext cx="1581261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de-DE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Nachname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de-DE" sz="8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Berufsbezeichnung</a:t>
                </a:r>
                <a:endParaRPr/>
              </a:p>
            </p:txBody>
          </p:sp>
          <p:grpSp>
            <p:nvGrpSpPr>
              <p:cNvPr id="1084901126" name=""/>
              <p:cNvGrpSpPr/>
              <p:nvPr/>
            </p:nvGrpSpPr>
            <p:grpSpPr bwMode="auto">
              <a:xfrm flipH="0" flipV="0">
                <a:off x="284757" y="277188"/>
                <a:ext cx="488529" cy="488529"/>
                <a:chOff x="0" y="0"/>
                <a:chExt cx="488529" cy="488529"/>
              </a:xfrm>
            </p:grpSpPr>
            <p:sp>
              <p:nvSpPr>
                <p:cNvPr id="1173690553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505291423" name="Ellipse 228639615"/>
                <p:cNvSpPr/>
                <p:nvPr/>
              </p:nvSpPr>
              <p:spPr bwMode="auto">
                <a:xfrm rot="0" flipH="0" flipV="0">
                  <a:off x="189303" y="87004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2120133378" name=""/>
                <p:cNvSpPr/>
                <p:nvPr/>
              </p:nvSpPr>
              <p:spPr bwMode="auto">
                <a:xfrm rot="16199897" flipH="0" flipV="0">
                  <a:off x="173110" y="170557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/>
                </a:p>
              </p:txBody>
            </p:sp>
          </p:grpSp>
        </p:grpSp>
        <p:grpSp>
          <p:nvGrpSpPr>
            <p:cNvPr id="635180961" name=""/>
            <p:cNvGrpSpPr/>
            <p:nvPr/>
          </p:nvGrpSpPr>
          <p:grpSpPr bwMode="auto">
            <a:xfrm>
              <a:off x="2647935" y="1022589"/>
              <a:ext cx="6464528" cy="392906"/>
              <a:chOff x="0" y="0"/>
              <a:chExt cx="6464528" cy="392906"/>
            </a:xfrm>
          </p:grpSpPr>
          <p:cxnSp>
            <p:nvCxnSpPr>
              <p:cNvPr id="0" name=""/>
              <p:cNvCxnSpPr>
                <a:cxnSpLocks/>
              </p:cNvCxnSpPr>
              <p:nvPr/>
            </p:nvCxnSpPr>
            <p:spPr bwMode="auto">
              <a:xfrm rot="16199969" flipH="0" flipV="0">
                <a:off x="1357312" y="-1357311"/>
                <a:ext cx="392905" cy="3107531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5357136" name=""/>
              <p:cNvCxnSpPr>
                <a:cxnSpLocks/>
              </p:cNvCxnSpPr>
              <p:nvPr/>
            </p:nvCxnSpPr>
            <p:spPr bwMode="auto">
              <a:xfrm rot="16199969" flipH="1" flipV="0">
                <a:off x="4714310" y="-1357312"/>
                <a:ext cx="392905" cy="3107530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91686124" name=""/>
            <p:cNvGrpSpPr/>
            <p:nvPr/>
          </p:nvGrpSpPr>
          <p:grpSpPr bwMode="auto">
            <a:xfrm flipH="0" flipV="0">
              <a:off x="1232722" y="2376990"/>
              <a:ext cx="3359135" cy="392904"/>
              <a:chOff x="0" y="0"/>
              <a:chExt cx="3359135" cy="392904"/>
            </a:xfrm>
          </p:grpSpPr>
          <p:cxnSp>
            <p:nvCxnSpPr>
              <p:cNvPr id="1779965654" name=""/>
              <p:cNvCxnSpPr>
                <a:cxnSpLocks/>
              </p:cNvCxnSpPr>
              <p:nvPr/>
            </p:nvCxnSpPr>
            <p:spPr bwMode="auto">
              <a:xfrm rot="16199969" flipH="0" flipV="0">
                <a:off x="610923" y="-610923"/>
                <a:ext cx="392905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0674422" name=""/>
              <p:cNvCxnSpPr>
                <a:cxnSpLocks/>
              </p:cNvCxnSpPr>
              <p:nvPr/>
            </p:nvCxnSpPr>
            <p:spPr bwMode="auto">
              <a:xfrm rot="16199969" flipH="1" flipV="0">
                <a:off x="2355306" y="-610923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45422165" name=""/>
            <p:cNvGrpSpPr/>
            <p:nvPr/>
          </p:nvGrpSpPr>
          <p:grpSpPr bwMode="auto">
            <a:xfrm flipH="0" flipV="0">
              <a:off x="7140059" y="2376991"/>
              <a:ext cx="3359136" cy="392904"/>
              <a:chOff x="0" y="0"/>
              <a:chExt cx="3359136" cy="392904"/>
            </a:xfrm>
          </p:grpSpPr>
          <p:cxnSp>
            <p:nvCxnSpPr>
              <p:cNvPr id="658138218" name=""/>
              <p:cNvCxnSpPr>
                <a:cxnSpLocks/>
              </p:cNvCxnSpPr>
              <p:nvPr/>
            </p:nvCxnSpPr>
            <p:spPr bwMode="auto">
              <a:xfrm rot="16199969" flipH="0" flipV="0">
                <a:off x="610924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5357042" name=""/>
              <p:cNvCxnSpPr>
                <a:cxnSpLocks/>
              </p:cNvCxnSpPr>
              <p:nvPr/>
            </p:nvCxnSpPr>
            <p:spPr bwMode="auto">
              <a:xfrm rot="16199969" flipH="1" flipV="0">
                <a:off x="2355308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0790387" name=""/>
            <p:cNvGrpSpPr/>
            <p:nvPr/>
          </p:nvGrpSpPr>
          <p:grpSpPr bwMode="auto">
            <a:xfrm flipH="0" flipV="0">
              <a:off x="502217" y="3600951"/>
              <a:ext cx="1864753" cy="392904"/>
              <a:chOff x="0" y="0"/>
              <a:chExt cx="1864753" cy="392904"/>
            </a:xfrm>
          </p:grpSpPr>
          <p:cxnSp>
            <p:nvCxnSpPr>
              <p:cNvPr id="1063069962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2641253" name=""/>
              <p:cNvCxnSpPr>
                <a:cxnSpLocks/>
              </p:cNvCxnSpPr>
              <p:nvPr/>
            </p:nvCxnSpPr>
            <p:spPr bwMode="auto">
              <a:xfrm rot="16199969" flipH="1" flipV="0">
                <a:off x="1220103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62682985" name=""/>
            <p:cNvGrpSpPr/>
            <p:nvPr/>
          </p:nvGrpSpPr>
          <p:grpSpPr bwMode="auto">
            <a:xfrm flipH="0" flipV="0">
              <a:off x="3457449" y="3600951"/>
              <a:ext cx="1864755" cy="392904"/>
              <a:chOff x="0" y="0"/>
              <a:chExt cx="1864755" cy="392904"/>
            </a:xfrm>
          </p:grpSpPr>
          <p:cxnSp>
            <p:nvCxnSpPr>
              <p:cNvPr id="629551830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1408232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28090925" name=""/>
            <p:cNvGrpSpPr/>
            <p:nvPr/>
          </p:nvGrpSpPr>
          <p:grpSpPr bwMode="auto">
            <a:xfrm flipH="0" flipV="0">
              <a:off x="6409555" y="3600951"/>
              <a:ext cx="1864755" cy="392904"/>
              <a:chOff x="0" y="0"/>
              <a:chExt cx="1864755" cy="392904"/>
            </a:xfrm>
          </p:grpSpPr>
          <p:cxnSp>
            <p:nvCxnSpPr>
              <p:cNvPr id="772925357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734645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4519872" name=""/>
            <p:cNvGrpSpPr/>
            <p:nvPr/>
          </p:nvGrpSpPr>
          <p:grpSpPr bwMode="auto">
            <a:xfrm flipH="0" flipV="0">
              <a:off x="9364788" y="3600951"/>
              <a:ext cx="1864755" cy="392904"/>
              <a:chOff x="0" y="0"/>
              <a:chExt cx="1864755" cy="392904"/>
            </a:xfrm>
          </p:grpSpPr>
          <p:cxnSp>
            <p:nvCxnSpPr>
              <p:cNvPr id="922752907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6878959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43739E"/>
            </a:gs>
            <a:gs pos="50000">
              <a:schemeClr val="accent1">
                <a:lumMod val="60000"/>
                <a:lumOff val="40000"/>
              </a:schemeClr>
            </a:gs>
            <a:gs pos="100000">
              <a:schemeClr val="accent1">
                <a:lumMod val="75000"/>
              </a:schemeClr>
            </a:gs>
          </a:gsLst>
          <a:lin ang="81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1621557" name=""/>
          <p:cNvSpPr txBox="1"/>
          <p:nvPr/>
        </p:nvSpPr>
        <p:spPr bwMode="auto">
          <a:xfrm rot="16199969" flipH="0" flipV="0">
            <a:off x="5730238" y="200691"/>
            <a:ext cx="747119" cy="12229198"/>
          </a:xfrm>
          <a:prstGeom prst="rect">
            <a:avLst/>
          </a:prstGeom>
          <a:noFill/>
        </p:spPr>
        <p:txBody>
          <a:bodyPr vertOverflow="overflow" horzOverflow="overflow" vert="vert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de-DE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Organigramm</a:t>
            </a:r>
            <a:endParaRPr lang="de-DE" sz="2400" b="0" i="0" u="none" strike="noStrike" cap="none" spc="0">
              <a:solidFill>
                <a:schemeClr val="bg1"/>
              </a:solidFill>
              <a:latin typeface="DejaVu Serif"/>
              <a:cs typeface="DejaVu Serif"/>
            </a:endParaRPr>
          </a:p>
          <a:p>
            <a:pPr marL="0" marR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Infografische Elemente</a:t>
            </a:r>
            <a:endParaRPr lang="de-DE" sz="2400">
              <a:solidFill>
                <a:schemeClr val="bg1"/>
              </a:solidFill>
            </a:endParaRPr>
          </a:p>
        </p:txBody>
      </p:sp>
      <p:sp>
        <p:nvSpPr>
          <p:cNvPr id="804042135" name=""/>
          <p:cNvSpPr txBox="1"/>
          <p:nvPr/>
        </p:nvSpPr>
        <p:spPr bwMode="auto">
          <a:xfrm flipH="0" flipV="0">
            <a:off x="8506800" y="378523"/>
            <a:ext cx="3349415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2400" b="1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FIRMENNAME</a:t>
            </a:r>
            <a:endParaRPr lang="de-DE" sz="2400" b="1" i="0" u="none" strike="noStrike" cap="none" spc="0">
              <a:solidFill>
                <a:schemeClr val="bg1"/>
              </a:solidFill>
              <a:latin typeface="DejaVu Serif"/>
              <a:cs typeface="DejaVu Serif"/>
            </a:endParaRPr>
          </a:p>
          <a:p>
            <a:pPr marL="0" marR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600" b="0" i="0" u="none" strike="noStrike" cap="none" spc="0">
                <a:solidFill>
                  <a:schemeClr val="bg1"/>
                </a:solidFill>
                <a:latin typeface="DejaVu Serif"/>
                <a:ea typeface="DejaVu Serif"/>
                <a:cs typeface="DejaVu Serif"/>
              </a:rPr>
              <a:t>Firmenslogan</a:t>
            </a:r>
            <a:endParaRPr lang="de-DE" sz="1600" b="0" i="0" u="none" strike="noStrike" cap="none" spc="0">
              <a:solidFill>
                <a:schemeClr val="bg1"/>
              </a:solidFill>
              <a:latin typeface="DejaVu Serif"/>
              <a:cs typeface="DejaVu Serif"/>
            </a:endParaRPr>
          </a:p>
        </p:txBody>
      </p:sp>
      <p:sp>
        <p:nvSpPr>
          <p:cNvPr id="1676918288" name=""/>
          <p:cNvSpPr/>
          <p:nvPr/>
        </p:nvSpPr>
        <p:spPr bwMode="auto">
          <a:xfrm rot="0" flipH="0" flipV="0">
            <a:off x="-10800" y="5797761"/>
            <a:ext cx="12225600" cy="36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968545456" name=""/>
          <p:cNvGrpSpPr/>
          <p:nvPr/>
        </p:nvGrpSpPr>
        <p:grpSpPr bwMode="auto">
          <a:xfrm>
            <a:off x="229947" y="513315"/>
            <a:ext cx="11906566" cy="4846990"/>
            <a:chOff x="0" y="0"/>
            <a:chExt cx="11906566" cy="4846990"/>
          </a:xfrm>
        </p:grpSpPr>
        <p:grpSp>
          <p:nvGrpSpPr>
            <p:cNvPr id="92918704" name=""/>
            <p:cNvGrpSpPr/>
            <p:nvPr/>
          </p:nvGrpSpPr>
          <p:grpSpPr bwMode="auto">
            <a:xfrm flipH="0" flipV="0">
              <a:off x="4604771" y="0"/>
              <a:ext cx="2522377" cy="1042911"/>
              <a:chOff x="0" y="0"/>
              <a:chExt cx="2522377" cy="1042911"/>
            </a:xfrm>
          </p:grpSpPr>
          <p:grpSp>
            <p:nvGrpSpPr>
              <p:cNvPr id="87574943" name=""/>
              <p:cNvGrpSpPr/>
              <p:nvPr/>
            </p:nvGrpSpPr>
            <p:grpSpPr bwMode="auto">
              <a:xfrm flipH="0" flipV="0">
                <a:off x="0" y="0"/>
                <a:ext cx="2522377" cy="1042911"/>
                <a:chOff x="0" y="0"/>
                <a:chExt cx="2522377" cy="1042911"/>
              </a:xfrm>
            </p:grpSpPr>
            <p:sp>
              <p:nvSpPr>
                <p:cNvPr id="1800485099" name=""/>
                <p:cNvSpPr/>
                <p:nvPr/>
              </p:nvSpPr>
              <p:spPr bwMode="auto">
                <a:xfrm flipH="0" flipV="0">
                  <a:off x="126823" y="134244"/>
                  <a:ext cx="2395554" cy="774422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759474933" name=""/>
                <p:cNvSpPr/>
                <p:nvPr/>
              </p:nvSpPr>
              <p:spPr bwMode="auto">
                <a:xfrm rot="16199969" flipH="0" flipV="0">
                  <a:off x="0" y="0"/>
                  <a:ext cx="1042912" cy="1042912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1033013274" name=""/>
              <p:cNvSpPr txBox="1"/>
              <p:nvPr/>
            </p:nvSpPr>
            <p:spPr bwMode="auto">
              <a:xfrm rot="0" flipH="0" flipV="0">
                <a:off x="865647" y="220770"/>
                <a:ext cx="1580426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de-DE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Nachname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de-DE" sz="8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Berufsbezeichnung</a:t>
                </a:r>
                <a:endParaRPr/>
              </a:p>
            </p:txBody>
          </p:sp>
          <p:grpSp>
            <p:nvGrpSpPr>
              <p:cNvPr id="230230631" name=""/>
              <p:cNvGrpSpPr/>
              <p:nvPr/>
            </p:nvGrpSpPr>
            <p:grpSpPr bwMode="auto">
              <a:xfrm flipH="0" flipV="0">
                <a:off x="284758" y="277189"/>
                <a:ext cx="488529" cy="488529"/>
                <a:chOff x="0" y="0"/>
                <a:chExt cx="488529" cy="488529"/>
              </a:xfrm>
            </p:grpSpPr>
            <p:sp>
              <p:nvSpPr>
                <p:cNvPr id="549767374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315651304" name="Ellipse 228639615"/>
                <p:cNvSpPr/>
                <p:nvPr/>
              </p:nvSpPr>
              <p:spPr bwMode="auto">
                <a:xfrm rot="0" flipH="0" flipV="0">
                  <a:off x="189304" y="87004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923572942" name=""/>
                <p:cNvSpPr/>
                <p:nvPr/>
              </p:nvSpPr>
              <p:spPr bwMode="auto">
                <a:xfrm rot="16199897" flipH="0" flipV="0">
                  <a:off x="173110" y="170557"/>
                  <a:ext cx="142300" cy="243741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/>
                </a:p>
              </p:txBody>
            </p:sp>
          </p:grpSp>
        </p:grpSp>
        <p:grpSp>
          <p:nvGrpSpPr>
            <p:cNvPr id="459799410" name=""/>
            <p:cNvGrpSpPr/>
            <p:nvPr/>
          </p:nvGrpSpPr>
          <p:grpSpPr bwMode="auto">
            <a:xfrm rot="0" flipH="0" flipV="0">
              <a:off x="347159" y="2724842"/>
              <a:ext cx="2174871" cy="899230"/>
              <a:chOff x="0" y="0"/>
              <a:chExt cx="2174871" cy="899230"/>
            </a:xfrm>
          </p:grpSpPr>
          <p:grpSp>
            <p:nvGrpSpPr>
              <p:cNvPr id="914091219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sp>
              <p:nvSpPr>
                <p:cNvPr id="1773363424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554324524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1903917172" name=""/>
              <p:cNvSpPr txBox="1"/>
              <p:nvPr/>
            </p:nvSpPr>
            <p:spPr bwMode="auto">
              <a:xfrm rot="0" flipH="0" flipV="0">
                <a:off x="746388" y="190354"/>
                <a:ext cx="1363562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de-DE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Nachname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de-DE" sz="8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Berufsbezeichnung</a:t>
                </a:r>
                <a:endParaRPr/>
              </a:p>
            </p:txBody>
          </p:sp>
          <p:grpSp>
            <p:nvGrpSpPr>
              <p:cNvPr id="1266149119" name=""/>
              <p:cNvGrpSpPr/>
              <p:nvPr/>
            </p:nvGrpSpPr>
            <p:grpSpPr bwMode="auto">
              <a:xfrm flipH="0" flipV="0">
                <a:off x="245526" y="239000"/>
                <a:ext cx="421227" cy="421227"/>
                <a:chOff x="0" y="0"/>
                <a:chExt cx="421227" cy="421227"/>
              </a:xfrm>
            </p:grpSpPr>
            <p:sp>
              <p:nvSpPr>
                <p:cNvPr id="999179195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331965408" name="Ellipse 228639615"/>
                <p:cNvSpPr/>
                <p:nvPr/>
              </p:nvSpPr>
              <p:spPr bwMode="auto">
                <a:xfrm rot="0" flipH="0" flipV="0">
                  <a:off x="163224" y="75017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263495470" name=""/>
                <p:cNvSpPr/>
                <p:nvPr/>
              </p:nvSpPr>
              <p:spPr bwMode="auto">
                <a:xfrm rot="16199897" flipH="0" flipV="0">
                  <a:off x="149260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/>
                </a:p>
              </p:txBody>
            </p:sp>
          </p:grpSp>
        </p:grpSp>
        <p:grpSp>
          <p:nvGrpSpPr>
            <p:cNvPr id="2097416922" name=""/>
            <p:cNvGrpSpPr/>
            <p:nvPr/>
          </p:nvGrpSpPr>
          <p:grpSpPr bwMode="auto">
            <a:xfrm rot="0" flipH="0" flipV="0">
              <a:off x="3302392" y="2724842"/>
              <a:ext cx="2174871" cy="899230"/>
              <a:chOff x="0" y="0"/>
              <a:chExt cx="2174871" cy="899230"/>
            </a:xfrm>
          </p:grpSpPr>
          <p:grpSp>
            <p:nvGrpSpPr>
              <p:cNvPr id="1953652540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sp>
              <p:nvSpPr>
                <p:cNvPr id="514074180" name=""/>
                <p:cNvSpPr/>
                <p:nvPr/>
              </p:nvSpPr>
              <p:spPr bwMode="auto">
                <a:xfrm flipH="0" flipV="0">
                  <a:off x="109350" y="115749"/>
                  <a:ext cx="2065522" cy="667730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517870545" name=""/>
                <p:cNvSpPr/>
                <p:nvPr/>
              </p:nvSpPr>
              <p:spPr bwMode="auto">
                <a:xfrm rot="16199969" flipH="0" flipV="0">
                  <a:off x="0" y="0"/>
                  <a:ext cx="899231" cy="89923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1471894943" name=""/>
              <p:cNvSpPr txBox="1"/>
              <p:nvPr/>
            </p:nvSpPr>
            <p:spPr bwMode="auto">
              <a:xfrm rot="0" flipH="0" flipV="0">
                <a:off x="746388" y="190354"/>
                <a:ext cx="1363921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de-DE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Nachname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de-DE" sz="8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Berufsbezeichnung</a:t>
                </a:r>
                <a:endParaRPr/>
              </a:p>
            </p:txBody>
          </p:sp>
          <p:grpSp>
            <p:nvGrpSpPr>
              <p:cNvPr id="2043672982" name=""/>
              <p:cNvGrpSpPr/>
              <p:nvPr/>
            </p:nvGrpSpPr>
            <p:grpSpPr bwMode="auto">
              <a:xfrm flipH="0" flipV="0">
                <a:off x="245526" y="239000"/>
                <a:ext cx="421227" cy="421227"/>
                <a:chOff x="0" y="0"/>
                <a:chExt cx="421227" cy="421227"/>
              </a:xfrm>
            </p:grpSpPr>
            <p:sp>
              <p:nvSpPr>
                <p:cNvPr id="1934891436" name=""/>
                <p:cNvSpPr/>
                <p:nvPr/>
              </p:nvSpPr>
              <p:spPr bwMode="auto">
                <a:xfrm rot="0" flipH="0" flipV="0">
                  <a:off x="0" y="0"/>
                  <a:ext cx="421227" cy="421227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2057261127" name="Ellipse 228639615"/>
                <p:cNvSpPr/>
                <p:nvPr/>
              </p:nvSpPr>
              <p:spPr bwMode="auto">
                <a:xfrm rot="0" flipH="0" flipV="0">
                  <a:off x="163224" y="75017"/>
                  <a:ext cx="94772" cy="94772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2101296761" name=""/>
                <p:cNvSpPr/>
                <p:nvPr/>
              </p:nvSpPr>
              <p:spPr bwMode="auto">
                <a:xfrm rot="16199897" flipH="0" flipV="0">
                  <a:off x="149260" y="147060"/>
                  <a:ext cx="122694" cy="21016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/>
                </a:p>
              </p:txBody>
            </p:sp>
          </p:grpSp>
        </p:grpSp>
        <p:grpSp>
          <p:nvGrpSpPr>
            <p:cNvPr id="1834314314" name=""/>
            <p:cNvGrpSpPr/>
            <p:nvPr/>
          </p:nvGrpSpPr>
          <p:grpSpPr bwMode="auto">
            <a:xfrm>
              <a:off x="6254577" y="2729372"/>
              <a:ext cx="5130104" cy="899230"/>
              <a:chOff x="0" y="0"/>
              <a:chExt cx="5130104" cy="899230"/>
            </a:xfrm>
          </p:grpSpPr>
          <p:grpSp>
            <p:nvGrpSpPr>
              <p:cNvPr id="1824981106" name=""/>
              <p:cNvGrpSpPr/>
              <p:nvPr/>
            </p:nvGrpSpPr>
            <p:grpSpPr bwMode="auto">
              <a:xfrm>
                <a:off x="0" y="0"/>
                <a:ext cx="2174871" cy="899230"/>
                <a:chOff x="0" y="0"/>
                <a:chExt cx="2174871" cy="899230"/>
              </a:xfrm>
            </p:grpSpPr>
            <p:grpSp>
              <p:nvGrpSpPr>
                <p:cNvPr id="1567908143" name=""/>
                <p:cNvGrpSpPr/>
                <p:nvPr/>
              </p:nvGrpSpPr>
              <p:grpSpPr bwMode="auto">
                <a:xfrm>
                  <a:off x="0" y="0"/>
                  <a:ext cx="2174871" cy="899230"/>
                  <a:chOff x="0" y="0"/>
                  <a:chExt cx="2174871" cy="899230"/>
                </a:xfrm>
              </p:grpSpPr>
              <p:sp>
                <p:nvSpPr>
                  <p:cNvPr id="1652460267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gradFill>
                    <a:gsLst>
                      <a:gs pos="0">
                        <a:schemeClr val="accent1">
                          <a:lumMod val="20000"/>
                          <a:lumOff val="80000"/>
                        </a:schemeClr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99874476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  <p:sp>
              <p:nvSpPr>
                <p:cNvPr id="1724702071" name=""/>
                <p:cNvSpPr txBox="1"/>
                <p:nvPr/>
              </p:nvSpPr>
              <p:spPr bwMode="auto">
                <a:xfrm rot="0" flipH="0" flipV="0">
                  <a:off x="746388" y="190354"/>
                  <a:ext cx="1364280" cy="51851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10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Nachname</a:t>
                  </a:r>
                  <a:endParaRPr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8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Berufsbezeichnung</a:t>
                  </a:r>
                  <a:endParaRPr/>
                </a:p>
              </p:txBody>
            </p:sp>
            <p:grpSp>
              <p:nvGrpSpPr>
                <p:cNvPr id="638317843" name=""/>
                <p:cNvGrpSpPr/>
                <p:nvPr/>
              </p:nvGrpSpPr>
              <p:grpSpPr bwMode="auto">
                <a:xfrm flipH="0" flipV="0">
                  <a:off x="245526" y="239000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407806541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388736140" name="Ellipse 228639615"/>
                  <p:cNvSpPr/>
                  <p:nvPr/>
                </p:nvSpPr>
                <p:spPr bwMode="auto">
                  <a:xfrm rot="0" flipH="0" flipV="0">
                    <a:off x="163224" y="75017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605630597" name=""/>
                  <p:cNvSpPr/>
                  <p:nvPr/>
                </p:nvSpPr>
                <p:spPr bwMode="auto">
                  <a:xfrm rot="16199897" flipH="0" flipV="0">
                    <a:off x="149260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/>
                  </a:p>
                </p:txBody>
              </p:sp>
            </p:grpSp>
          </p:grpSp>
          <p:grpSp>
            <p:nvGrpSpPr>
              <p:cNvPr id="1967736338" name=""/>
              <p:cNvGrpSpPr/>
              <p:nvPr/>
            </p:nvGrpSpPr>
            <p:grpSpPr bwMode="auto">
              <a:xfrm>
                <a:off x="2955232" y="0"/>
                <a:ext cx="2174871" cy="899230"/>
                <a:chOff x="0" y="0"/>
                <a:chExt cx="2174871" cy="899230"/>
              </a:xfrm>
            </p:grpSpPr>
            <p:grpSp>
              <p:nvGrpSpPr>
                <p:cNvPr id="1297108849" name=""/>
                <p:cNvGrpSpPr/>
                <p:nvPr/>
              </p:nvGrpSpPr>
              <p:grpSpPr bwMode="auto">
                <a:xfrm>
                  <a:off x="0" y="0"/>
                  <a:ext cx="2174871" cy="899230"/>
                  <a:chOff x="0" y="0"/>
                  <a:chExt cx="2174871" cy="899230"/>
                </a:xfrm>
              </p:grpSpPr>
              <p:sp>
                <p:nvSpPr>
                  <p:cNvPr id="644415261" name=""/>
                  <p:cNvSpPr/>
                  <p:nvPr/>
                </p:nvSpPr>
                <p:spPr bwMode="auto">
                  <a:xfrm flipH="0" flipV="0">
                    <a:off x="109350" y="115749"/>
                    <a:ext cx="2065522" cy="667730"/>
                  </a:xfrm>
                  <a:prstGeom prst="flowChartTerminator">
                    <a:avLst/>
                  </a:prstGeom>
                  <a:gradFill>
                    <a:gsLst>
                      <a:gs pos="0">
                        <a:schemeClr val="accent1">
                          <a:lumMod val="20000"/>
                          <a:lumOff val="80000"/>
                        </a:schemeClr>
                      </a:gs>
                      <a:gs pos="100000">
                        <a:srgbClr val="FFFFFF"/>
                      </a:gs>
                    </a:gsLst>
                    <a:lin ang="18900000" scaled="1"/>
                  </a:gradFill>
                  <a:ln w="1904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59849706" name=""/>
                  <p:cNvSpPr/>
                  <p:nvPr/>
                </p:nvSpPr>
                <p:spPr bwMode="auto">
                  <a:xfrm rot="16199969" flipH="0" flipV="0">
                    <a:off x="0" y="0"/>
                    <a:ext cx="899231" cy="89923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</p:grpSp>
            <p:sp>
              <p:nvSpPr>
                <p:cNvPr id="1490384202" name=""/>
                <p:cNvSpPr txBox="1"/>
                <p:nvPr/>
              </p:nvSpPr>
              <p:spPr bwMode="auto">
                <a:xfrm rot="0" flipH="0" flipV="0">
                  <a:off x="746388" y="190354"/>
                  <a:ext cx="1364640" cy="51851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10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10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Nachname</a:t>
                  </a:r>
                  <a:endParaRPr sz="11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8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Berufsbezeichnung</a:t>
                  </a:r>
                  <a:endParaRPr/>
                </a:p>
              </p:txBody>
            </p:sp>
            <p:grpSp>
              <p:nvGrpSpPr>
                <p:cNvPr id="1987475275" name=""/>
                <p:cNvGrpSpPr/>
                <p:nvPr/>
              </p:nvGrpSpPr>
              <p:grpSpPr bwMode="auto">
                <a:xfrm flipH="0" flipV="0">
                  <a:off x="245526" y="239000"/>
                  <a:ext cx="421227" cy="421227"/>
                  <a:chOff x="0" y="0"/>
                  <a:chExt cx="421227" cy="421227"/>
                </a:xfrm>
              </p:grpSpPr>
              <p:sp>
                <p:nvSpPr>
                  <p:cNvPr id="576405775" name=""/>
                  <p:cNvSpPr/>
                  <p:nvPr/>
                </p:nvSpPr>
                <p:spPr bwMode="auto">
                  <a:xfrm rot="0" flipH="0" flipV="0">
                    <a:off x="0" y="0"/>
                    <a:ext cx="421227" cy="421227"/>
                  </a:xfrm>
                  <a:prstGeom prst="ellipse">
                    <a:avLst/>
                  </a:prstGeom>
                  <a:noFill/>
                  <a:ln w="22860" cap="flat" cmpd="sng" algn="ctr">
                    <a:solidFill>
                      <a:srgbClr val="43739E"/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36965254" name="Ellipse 228639615"/>
                  <p:cNvSpPr/>
                  <p:nvPr/>
                </p:nvSpPr>
                <p:spPr bwMode="auto">
                  <a:xfrm rot="0" flipH="0" flipV="0">
                    <a:off x="163224" y="75017"/>
                    <a:ext cx="94772" cy="94772"/>
                  </a:xfrm>
                  <a:prstGeom prst="ellipse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sp>
                <p:nvSpPr>
                  <p:cNvPr id="1376442077" name=""/>
                  <p:cNvSpPr/>
                  <p:nvPr/>
                </p:nvSpPr>
                <p:spPr bwMode="auto">
                  <a:xfrm rot="16199897" flipH="0" flipV="0">
                    <a:off x="149260" y="147060"/>
                    <a:ext cx="122694" cy="210160"/>
                  </a:xfrm>
                  <a:prstGeom prst="flowChartDelay">
                    <a:avLst/>
                  </a:prstGeom>
                  <a:solidFill>
                    <a:srgbClr val="43739E"/>
                  </a:solidFill>
                  <a:ln w="12700" cap="flat" cmpd="sng" algn="ctr">
                    <a:noFill/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/>
                  <a:p>
                    <a:pPr>
                      <a:defRPr/>
                    </a:pPr>
                    <a:endParaRPr/>
                  </a:p>
                </p:txBody>
              </p:sp>
            </p:grpSp>
          </p:grpSp>
        </p:grpSp>
        <p:grpSp>
          <p:nvGrpSpPr>
            <p:cNvPr id="292460677" name=""/>
            <p:cNvGrpSpPr/>
            <p:nvPr/>
          </p:nvGrpSpPr>
          <p:grpSpPr bwMode="auto">
            <a:xfrm rot="0" flipH="0" flipV="0">
              <a:off x="5907158" y="4061421"/>
              <a:ext cx="2978366" cy="785569"/>
              <a:chOff x="0" y="0"/>
              <a:chExt cx="2978366" cy="785569"/>
            </a:xfrm>
          </p:grpSpPr>
          <p:grpSp>
            <p:nvGrpSpPr>
              <p:cNvPr id="559423039" name=""/>
              <p:cNvGrpSpPr/>
              <p:nvPr/>
            </p:nvGrpSpPr>
            <p:grpSpPr bwMode="auto">
              <a:xfrm flipH="0" flipV="0">
                <a:off x="0" y="0"/>
                <a:ext cx="1652358" cy="785569"/>
                <a:chOff x="0" y="0"/>
                <a:chExt cx="1652358" cy="785569"/>
              </a:xfrm>
            </p:grpSpPr>
            <p:sp>
              <p:nvSpPr>
                <p:cNvPr id="898936285" name=""/>
                <p:cNvSpPr txBox="1"/>
                <p:nvPr/>
              </p:nvSpPr>
              <p:spPr bwMode="auto">
                <a:xfrm rot="0" flipH="0" flipV="0">
                  <a:off x="696185" y="166293"/>
                  <a:ext cx="956172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Nachname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Beruf</a:t>
                  </a:r>
                  <a:endParaRPr/>
                </a:p>
              </p:txBody>
            </p:sp>
            <p:grpSp>
              <p:nvGrpSpPr>
                <p:cNvPr id="1111455660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1010471117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1522672164" name=""/>
                  <p:cNvGrpSpPr/>
                  <p:nvPr/>
                </p:nvGrpSpPr>
                <p:grpSpPr bwMode="auto">
                  <a:xfrm flipH="0" flipV="0">
                    <a:off x="97031" y="93206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1845105138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  <p:grpSp>
                  <p:nvGrpSpPr>
                    <p:cNvPr id="1686838277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807722642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2069647477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965095549" name=""/>
                      <p:cNvSpPr/>
                      <p:nvPr/>
                    </p:nvSpPr>
                    <p:spPr bwMode="auto">
                      <a:xfrm rot="16199897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1321711370" name=""/>
              <p:cNvGrpSpPr/>
              <p:nvPr/>
            </p:nvGrpSpPr>
            <p:grpSpPr bwMode="auto">
              <a:xfrm flipH="0" flipV="0">
                <a:off x="1437048" y="0"/>
                <a:ext cx="1541316" cy="785569"/>
                <a:chOff x="0" y="0"/>
                <a:chExt cx="1541316" cy="785569"/>
              </a:xfrm>
            </p:grpSpPr>
            <p:sp>
              <p:nvSpPr>
                <p:cNvPr id="294455179" name=""/>
                <p:cNvSpPr txBox="1"/>
                <p:nvPr/>
              </p:nvSpPr>
              <p:spPr bwMode="auto">
                <a:xfrm rot="0" flipH="0" flipV="0">
                  <a:off x="696186" y="166293"/>
                  <a:ext cx="845130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Nachname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Beruf</a:t>
                  </a:r>
                  <a:endParaRPr/>
                </a:p>
              </p:txBody>
            </p:sp>
            <p:grpSp>
              <p:nvGrpSpPr>
                <p:cNvPr id="208811740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78584990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1056781006" name=""/>
                  <p:cNvGrpSpPr/>
                  <p:nvPr/>
                </p:nvGrpSpPr>
                <p:grpSpPr bwMode="auto">
                  <a:xfrm flipH="0" flipV="0">
                    <a:off x="97030" y="93206"/>
                    <a:ext cx="599151" cy="599151"/>
                    <a:chOff x="0" y="0"/>
                    <a:chExt cx="599151" cy="599151"/>
                  </a:xfrm>
                </p:grpSpPr>
                <p:sp>
                  <p:nvSpPr>
                    <p:cNvPr id="492951205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  <p:grpSp>
                  <p:nvGrpSpPr>
                    <p:cNvPr id="472695677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509728285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62839106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556705531" name=""/>
                      <p:cNvSpPr/>
                      <p:nvPr/>
                    </p:nvSpPr>
                    <p:spPr bwMode="auto">
                      <a:xfrm rot="16199897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138515378" name=""/>
            <p:cNvGrpSpPr/>
            <p:nvPr/>
          </p:nvGrpSpPr>
          <p:grpSpPr bwMode="auto">
            <a:xfrm rot="0" flipH="0" flipV="0">
              <a:off x="8862234" y="4061421"/>
              <a:ext cx="3044331" cy="785569"/>
              <a:chOff x="0" y="0"/>
              <a:chExt cx="3044331" cy="785569"/>
            </a:xfrm>
          </p:grpSpPr>
          <p:grpSp>
            <p:nvGrpSpPr>
              <p:cNvPr id="772138806" name=""/>
              <p:cNvGrpSpPr/>
              <p:nvPr/>
            </p:nvGrpSpPr>
            <p:grpSpPr bwMode="auto">
              <a:xfrm flipH="0" flipV="0">
                <a:off x="0" y="0"/>
                <a:ext cx="1638039" cy="785569"/>
                <a:chOff x="0" y="0"/>
                <a:chExt cx="1638039" cy="785569"/>
              </a:xfrm>
            </p:grpSpPr>
            <p:sp>
              <p:nvSpPr>
                <p:cNvPr id="119185495" name=""/>
                <p:cNvSpPr txBox="1"/>
                <p:nvPr/>
              </p:nvSpPr>
              <p:spPr bwMode="auto">
                <a:xfrm rot="0" flipH="0" flipV="0">
                  <a:off x="696185" y="166293"/>
                  <a:ext cx="941853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Nachname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Beruf</a:t>
                  </a:r>
                  <a:endParaRPr/>
                </a:p>
              </p:txBody>
            </p:sp>
            <p:grpSp>
              <p:nvGrpSpPr>
                <p:cNvPr id="1836009702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1691122137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2078164789" name=""/>
                  <p:cNvGrpSpPr/>
                  <p:nvPr/>
                </p:nvGrpSpPr>
                <p:grpSpPr bwMode="auto">
                  <a:xfrm flipH="0" flipV="0">
                    <a:off x="97030" y="93206"/>
                    <a:ext cx="599151" cy="599151"/>
                    <a:chOff x="0" y="0"/>
                    <a:chExt cx="599151" cy="599151"/>
                  </a:xfrm>
                </p:grpSpPr>
                <p:sp>
                  <p:nvSpPr>
                    <p:cNvPr id="1349421510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  <p:grpSp>
                  <p:nvGrpSpPr>
                    <p:cNvPr id="1640959441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418043838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070210444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90566467" name=""/>
                      <p:cNvSpPr/>
                      <p:nvPr/>
                    </p:nvSpPr>
                    <p:spPr bwMode="auto">
                      <a:xfrm rot="16199897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995356633" name=""/>
              <p:cNvGrpSpPr/>
              <p:nvPr/>
            </p:nvGrpSpPr>
            <p:grpSpPr bwMode="auto">
              <a:xfrm flipH="0" flipV="0">
                <a:off x="1437048" y="0"/>
                <a:ext cx="1607282" cy="785569"/>
                <a:chOff x="0" y="0"/>
                <a:chExt cx="1607282" cy="785569"/>
              </a:xfrm>
            </p:grpSpPr>
            <p:sp>
              <p:nvSpPr>
                <p:cNvPr id="149906098" name=""/>
                <p:cNvSpPr txBox="1"/>
                <p:nvPr/>
              </p:nvSpPr>
              <p:spPr bwMode="auto">
                <a:xfrm rot="0" flipH="0" flipV="0">
                  <a:off x="696186" y="166293"/>
                  <a:ext cx="911096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Nachname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Beruf</a:t>
                  </a:r>
                  <a:endParaRPr/>
                </a:p>
              </p:txBody>
            </p:sp>
            <p:grpSp>
              <p:nvGrpSpPr>
                <p:cNvPr id="1544311447" name=""/>
                <p:cNvGrpSpPr/>
                <p:nvPr/>
              </p:nvGrpSpPr>
              <p:grpSpPr bwMode="auto">
                <a:xfrm flipH="0" flipV="0">
                  <a:off x="0" y="0"/>
                  <a:ext cx="785569" cy="785569"/>
                  <a:chOff x="0" y="0"/>
                  <a:chExt cx="785569" cy="785569"/>
                </a:xfrm>
              </p:grpSpPr>
              <p:sp>
                <p:nvSpPr>
                  <p:cNvPr id="20138380" name=""/>
                  <p:cNvSpPr/>
                  <p:nvPr/>
                </p:nvSpPr>
                <p:spPr bwMode="auto">
                  <a:xfrm rot="16199969" flipH="0" flipV="0">
                    <a:off x="0" y="0"/>
                    <a:ext cx="785570" cy="785570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1216319306" name=""/>
                  <p:cNvGrpSpPr/>
                  <p:nvPr/>
                </p:nvGrpSpPr>
                <p:grpSpPr bwMode="auto">
                  <a:xfrm flipH="0" flipV="0">
                    <a:off x="97029" y="93205"/>
                    <a:ext cx="599151" cy="599151"/>
                    <a:chOff x="0" y="0"/>
                    <a:chExt cx="599151" cy="599151"/>
                  </a:xfrm>
                </p:grpSpPr>
                <p:sp>
                  <p:nvSpPr>
                    <p:cNvPr id="1418478017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2" cy="599152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  <p:grpSp>
                  <p:nvGrpSpPr>
                    <p:cNvPr id="316579821" name=""/>
                    <p:cNvGrpSpPr/>
                    <p:nvPr/>
                  </p:nvGrpSpPr>
                  <p:grpSpPr bwMode="auto">
                    <a:xfrm rot="0" flipH="0" flipV="0">
                      <a:off x="117459" y="115581"/>
                      <a:ext cx="367983" cy="367983"/>
                      <a:chOff x="0" y="0"/>
                      <a:chExt cx="367983" cy="367983"/>
                    </a:xfrm>
                  </p:grpSpPr>
                  <p:sp>
                    <p:nvSpPr>
                      <p:cNvPr id="1378636206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4" cy="367984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986862166" name="Ellipse 228639615"/>
                      <p:cNvSpPr/>
                      <p:nvPr/>
                    </p:nvSpPr>
                    <p:spPr bwMode="auto">
                      <a:xfrm rot="0" flipH="0" flipV="0">
                        <a:off x="142591" y="65534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961654199" name=""/>
                      <p:cNvSpPr/>
                      <p:nvPr/>
                    </p:nvSpPr>
                    <p:spPr bwMode="auto">
                      <a:xfrm rot="16199897" flipH="0" flipV="0">
                        <a:off x="130393" y="128470"/>
                        <a:ext cx="107185" cy="183596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1417060312" name=""/>
            <p:cNvGrpSpPr/>
            <p:nvPr/>
          </p:nvGrpSpPr>
          <p:grpSpPr bwMode="auto">
            <a:xfrm rot="0" flipH="0" flipV="0">
              <a:off x="0" y="4061419"/>
              <a:ext cx="3170646" cy="785570"/>
              <a:chOff x="0" y="0"/>
              <a:chExt cx="3170646" cy="785570"/>
            </a:xfrm>
          </p:grpSpPr>
          <p:grpSp>
            <p:nvGrpSpPr>
              <p:cNvPr id="2056239778" name=""/>
              <p:cNvGrpSpPr/>
              <p:nvPr/>
            </p:nvGrpSpPr>
            <p:grpSpPr bwMode="auto">
              <a:xfrm flipH="0" flipV="0">
                <a:off x="0" y="0"/>
                <a:ext cx="1652178" cy="785570"/>
                <a:chOff x="0" y="0"/>
                <a:chExt cx="1652178" cy="785570"/>
              </a:xfrm>
            </p:grpSpPr>
            <p:sp>
              <p:nvSpPr>
                <p:cNvPr id="2120711675" name=""/>
                <p:cNvSpPr txBox="1"/>
                <p:nvPr/>
              </p:nvSpPr>
              <p:spPr bwMode="auto">
                <a:xfrm rot="0" flipH="0" flipV="0">
                  <a:off x="696186" y="166294"/>
                  <a:ext cx="955991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Nachname</a:t>
                  </a:r>
                  <a:endParaRPr sz="100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Beruf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061858970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1126193083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1610452399" name=""/>
                  <p:cNvGrpSpPr/>
                  <p:nvPr/>
                </p:nvGrpSpPr>
                <p:grpSpPr bwMode="auto">
                  <a:xfrm flipH="0" flipV="0">
                    <a:off x="97031" y="93207"/>
                    <a:ext cx="599153" cy="599153"/>
                    <a:chOff x="0" y="0"/>
                    <a:chExt cx="599153" cy="599153"/>
                  </a:xfrm>
                </p:grpSpPr>
                <p:sp>
                  <p:nvSpPr>
                    <p:cNvPr id="788515272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4" cy="599154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  <p:grpSp>
                  <p:nvGrpSpPr>
                    <p:cNvPr id="834771832" name=""/>
                    <p:cNvGrpSpPr/>
                    <p:nvPr/>
                  </p:nvGrpSpPr>
                  <p:grpSpPr bwMode="auto">
                    <a:xfrm rot="0" flipH="0" flipV="0">
                      <a:off x="117459" y="115583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2010022219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086561589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341381184" name=""/>
                      <p:cNvSpPr/>
                      <p:nvPr/>
                    </p:nvSpPr>
                    <p:spPr bwMode="auto">
                      <a:xfrm rot="16199897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825710503" name=""/>
              <p:cNvGrpSpPr/>
              <p:nvPr/>
            </p:nvGrpSpPr>
            <p:grpSpPr bwMode="auto">
              <a:xfrm flipH="0" flipV="0">
                <a:off x="1437049" y="0"/>
                <a:ext cx="1733595" cy="785570"/>
                <a:chOff x="0" y="0"/>
                <a:chExt cx="1733595" cy="785570"/>
              </a:xfrm>
            </p:grpSpPr>
            <p:sp>
              <p:nvSpPr>
                <p:cNvPr id="636712883" name=""/>
                <p:cNvSpPr txBox="1"/>
                <p:nvPr/>
              </p:nvSpPr>
              <p:spPr bwMode="auto">
                <a:xfrm rot="0" flipH="0" flipV="0">
                  <a:off x="696186" y="166294"/>
                  <a:ext cx="1037408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Nachname</a:t>
                  </a:r>
                  <a:endParaRPr sz="1000">
                    <a:solidFill>
                      <a:schemeClr val="tx1"/>
                    </a:solidFill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Beruf</a:t>
                  </a:r>
                  <a:endParaRPr>
                    <a:solidFill>
                      <a:schemeClr val="tx1"/>
                    </a:solidFill>
                  </a:endParaRPr>
                </a:p>
              </p:txBody>
            </p:sp>
            <p:grpSp>
              <p:nvGrpSpPr>
                <p:cNvPr id="1505815198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1554879636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1709037325" name=""/>
                  <p:cNvGrpSpPr/>
                  <p:nvPr/>
                </p:nvGrpSpPr>
                <p:grpSpPr bwMode="auto">
                  <a:xfrm flipH="0" flipV="0">
                    <a:off x="97031" y="93206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1130486251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  <p:grpSp>
                  <p:nvGrpSpPr>
                    <p:cNvPr id="1127803727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013783548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2139998533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832329235" name=""/>
                      <p:cNvSpPr/>
                      <p:nvPr/>
                    </p:nvSpPr>
                    <p:spPr bwMode="auto">
                      <a:xfrm rot="16199897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184503891" name=""/>
            <p:cNvGrpSpPr/>
            <p:nvPr/>
          </p:nvGrpSpPr>
          <p:grpSpPr bwMode="auto">
            <a:xfrm rot="0" flipH="0" flipV="0">
              <a:off x="2955073" y="4061419"/>
              <a:ext cx="3167655" cy="785570"/>
              <a:chOff x="0" y="0"/>
              <a:chExt cx="3167655" cy="785570"/>
            </a:xfrm>
          </p:grpSpPr>
          <p:grpSp>
            <p:nvGrpSpPr>
              <p:cNvPr id="524787075" name=""/>
              <p:cNvGrpSpPr/>
              <p:nvPr/>
            </p:nvGrpSpPr>
            <p:grpSpPr bwMode="auto">
              <a:xfrm flipH="0" flipV="0">
                <a:off x="0" y="0"/>
                <a:ext cx="1652620" cy="785570"/>
                <a:chOff x="0" y="0"/>
                <a:chExt cx="1652620" cy="785570"/>
              </a:xfrm>
            </p:grpSpPr>
            <p:sp>
              <p:nvSpPr>
                <p:cNvPr id="1817318114" name=""/>
                <p:cNvSpPr txBox="1"/>
                <p:nvPr/>
              </p:nvSpPr>
              <p:spPr bwMode="auto">
                <a:xfrm rot="0" flipH="0" flipV="0">
                  <a:off x="696186" y="166294"/>
                  <a:ext cx="956433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Nachname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Beruf</a:t>
                  </a:r>
                  <a:endParaRPr/>
                </a:p>
              </p:txBody>
            </p:sp>
            <p:grpSp>
              <p:nvGrpSpPr>
                <p:cNvPr id="1792118303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519039820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627160369" name=""/>
                  <p:cNvGrpSpPr/>
                  <p:nvPr/>
                </p:nvGrpSpPr>
                <p:grpSpPr bwMode="auto">
                  <a:xfrm flipH="0" flipV="0">
                    <a:off x="97031" y="93206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1246727185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  <p:grpSp>
                  <p:nvGrpSpPr>
                    <p:cNvPr id="703587108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353519060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2137650054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930028924" name=""/>
                      <p:cNvSpPr/>
                      <p:nvPr/>
                    </p:nvSpPr>
                    <p:spPr bwMode="auto">
                      <a:xfrm rot="16199897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</p:grpSp>
            </p:grpSp>
          </p:grpSp>
          <p:grpSp>
            <p:nvGrpSpPr>
              <p:cNvPr id="1887805881" name=""/>
              <p:cNvGrpSpPr/>
              <p:nvPr/>
            </p:nvGrpSpPr>
            <p:grpSpPr bwMode="auto">
              <a:xfrm flipH="0" flipV="0">
                <a:off x="1437049" y="0"/>
                <a:ext cx="1730605" cy="785570"/>
                <a:chOff x="0" y="0"/>
                <a:chExt cx="1730605" cy="785570"/>
              </a:xfrm>
            </p:grpSpPr>
            <p:sp>
              <p:nvSpPr>
                <p:cNvPr id="97824494" name=""/>
                <p:cNvSpPr txBox="1"/>
                <p:nvPr/>
              </p:nvSpPr>
              <p:spPr bwMode="auto">
                <a:xfrm rot="0" flipH="0" flipV="0">
                  <a:off x="696186" y="166294"/>
                  <a:ext cx="1034418" cy="472799"/>
                </a:xfrm>
                <a:prstGeom prst="rect">
                  <a:avLst/>
                </a:prstGeom>
                <a:noFill/>
              </p:spPr>
              <p:txBody>
  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  <a:spAutoFit/>
                </a:bodyPr>
                <a:p>
                  <a:pPr>
                    <a:defRPr/>
                  </a:pPr>
                  <a:r>
                    <a:rPr sz="900">
                      <a:latin typeface="DejaVu Serif"/>
                      <a:ea typeface="DejaVu Serif"/>
                      <a:cs typeface="DejaVu Serif"/>
                    </a:rPr>
                    <a:t>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9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Nachname</a:t>
                  </a:r>
                  <a:endParaRPr sz="1000">
                    <a:latin typeface="DejaVu Serif"/>
                    <a:cs typeface="DejaVu Serif"/>
                  </a:endParaRPr>
                </a:p>
                <a:p>
                  <a:pPr>
                    <a:defRPr/>
                  </a:pPr>
                  <a:r>
                    <a:rPr lang="de-DE" sz="700" b="0" i="0" u="none" strike="noStrike" cap="none" spc="0">
                      <a:solidFill>
                        <a:schemeClr val="tx1"/>
                      </a:solidFill>
                      <a:latin typeface="DejaVu Serif"/>
                      <a:ea typeface="DejaVu Serif"/>
                      <a:cs typeface="DejaVu Serif"/>
                    </a:rPr>
                    <a:t>Beruf</a:t>
                  </a:r>
                  <a:endParaRPr/>
                </a:p>
              </p:txBody>
            </p:sp>
            <p:grpSp>
              <p:nvGrpSpPr>
                <p:cNvPr id="1675839625" name=""/>
                <p:cNvGrpSpPr/>
                <p:nvPr/>
              </p:nvGrpSpPr>
              <p:grpSpPr bwMode="auto">
                <a:xfrm flipH="0" flipV="0">
                  <a:off x="0" y="0"/>
                  <a:ext cx="785570" cy="785570"/>
                  <a:chOff x="0" y="0"/>
                  <a:chExt cx="785570" cy="785570"/>
                </a:xfrm>
              </p:grpSpPr>
              <p:sp>
                <p:nvSpPr>
                  <p:cNvPr id="281719095" name=""/>
                  <p:cNvSpPr/>
                  <p:nvPr/>
                </p:nvSpPr>
                <p:spPr bwMode="auto">
                  <a:xfrm rot="16199969" flipH="0" flipV="0">
                    <a:off x="0" y="0"/>
                    <a:ext cx="785571" cy="785571"/>
                  </a:xfrm>
                  <a:prstGeom prst="blockArc">
                    <a:avLst>
                      <a:gd name="adj1" fmla="val 10800000"/>
                      <a:gd name="adj2" fmla="val 0"/>
                      <a:gd name="adj3" fmla="val 0"/>
                    </a:avLst>
                  </a:prstGeom>
                  <a:ln w="38099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sp>
              <p:grpSp>
                <p:nvGrpSpPr>
                  <p:cNvPr id="1469455296" name=""/>
                  <p:cNvGrpSpPr/>
                  <p:nvPr/>
                </p:nvGrpSpPr>
                <p:grpSpPr bwMode="auto">
                  <a:xfrm flipH="0" flipV="0">
                    <a:off x="97030" y="93206"/>
                    <a:ext cx="599152" cy="599152"/>
                    <a:chOff x="0" y="0"/>
                    <a:chExt cx="599152" cy="599152"/>
                  </a:xfrm>
                </p:grpSpPr>
                <p:sp>
                  <p:nvSpPr>
                    <p:cNvPr id="219161869" name=""/>
                    <p:cNvSpPr/>
                    <p:nvPr/>
                  </p:nvSpPr>
                  <p:spPr bwMode="auto">
                    <a:xfrm rot="0" flipH="0" flipV="0">
                      <a:off x="0" y="0"/>
                      <a:ext cx="599153" cy="599153"/>
                    </a:xfrm>
                    <a:prstGeom prst="ellipse">
                      <a:avLst/>
                    </a:prstGeom>
                    <a:gradFill>
                      <a:gsLst>
                        <a:gs pos="0">
                          <a:schemeClr val="accent1">
                            <a:lumMod val="20000"/>
                            <a:lumOff val="80000"/>
                          </a:schemeClr>
                        </a:gs>
                        <a:gs pos="100000">
                          <a:srgbClr val="FFFFFF"/>
                        </a:gs>
                      </a:gsLst>
                      <a:lin ang="18900000" scaled="1"/>
                    </a:gradFill>
                    <a:ln w="22860" cap="flat" cmpd="sng" algn="ctr">
                      <a:solidFill>
                        <a:srgbClr val="43739E"/>
                      </a:solidFill>
                      <a:prstDash val="solid"/>
                      <a:miter lim="800000"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</p:sp>
                <p:grpSp>
                  <p:nvGrpSpPr>
                    <p:cNvPr id="2108177343" name=""/>
                    <p:cNvGrpSpPr/>
                    <p:nvPr/>
                  </p:nvGrpSpPr>
                  <p:grpSpPr bwMode="auto">
                    <a:xfrm rot="0" flipH="0" flipV="0">
                      <a:off x="117459" y="115582"/>
                      <a:ext cx="367984" cy="367984"/>
                      <a:chOff x="0" y="0"/>
                      <a:chExt cx="367984" cy="367984"/>
                    </a:xfrm>
                  </p:grpSpPr>
                  <p:sp>
                    <p:nvSpPr>
                      <p:cNvPr id="123461590" name=""/>
                      <p:cNvSpPr/>
                      <p:nvPr/>
                    </p:nvSpPr>
                    <p:spPr bwMode="auto">
                      <a:xfrm rot="0" flipH="0" flipV="0">
                        <a:off x="0" y="0"/>
                        <a:ext cx="367985" cy="367985"/>
                      </a:xfrm>
                      <a:prstGeom prst="ellipse">
                        <a:avLst/>
                      </a:prstGeom>
                      <a:noFill/>
                      <a:ln w="22860" cap="flat" cmpd="sng" algn="ctr">
                        <a:solidFill>
                          <a:srgbClr val="43739E"/>
                        </a:solidFill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1653311081" name="Ellipse 228639615"/>
                      <p:cNvSpPr/>
                      <p:nvPr/>
                    </p:nvSpPr>
                    <p:spPr bwMode="auto">
                      <a:xfrm rot="0" flipH="0" flipV="0">
                        <a:off x="142592" y="65535"/>
                        <a:ext cx="82793" cy="82793"/>
                      </a:xfrm>
                      <a:prstGeom prst="ellipse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</p:sp>
                  <p:sp>
                    <p:nvSpPr>
                      <p:cNvPr id="288001416" name=""/>
                      <p:cNvSpPr/>
                      <p:nvPr/>
                    </p:nvSpPr>
                    <p:spPr bwMode="auto">
                      <a:xfrm rot="16199897" flipH="0" flipV="0">
                        <a:off x="130394" y="128471"/>
                        <a:ext cx="107186" cy="183597"/>
                      </a:xfrm>
                      <a:prstGeom prst="flowChartDelay">
                        <a:avLst/>
                      </a:prstGeom>
                      <a:solidFill>
                        <a:srgbClr val="43739E"/>
                      </a:solidFill>
                      <a:ln w="12700" cap="flat" cmpd="sng" algn="ctr">
                        <a:noFill/>
                        <a:prstDash val="solid"/>
                        <a:miter lim="800000"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/>
                      <a:p>
                        <a:pPr>
                          <a:defRPr/>
                        </a:pPr>
                        <a:endParaRPr/>
                      </a:p>
                    </p:txBody>
                  </p:sp>
                </p:grpSp>
              </p:grpSp>
            </p:grpSp>
          </p:grpSp>
        </p:grpSp>
        <p:grpSp>
          <p:nvGrpSpPr>
            <p:cNvPr id="1113547589" name=""/>
            <p:cNvGrpSpPr/>
            <p:nvPr/>
          </p:nvGrpSpPr>
          <p:grpSpPr bwMode="auto">
            <a:xfrm rot="0" flipH="0" flipV="0">
              <a:off x="1651102" y="1363648"/>
              <a:ext cx="2522374" cy="1042911"/>
              <a:chOff x="0" y="0"/>
              <a:chExt cx="2522374" cy="1042911"/>
            </a:xfrm>
          </p:grpSpPr>
          <p:grpSp>
            <p:nvGrpSpPr>
              <p:cNvPr id="1779638361" name=""/>
              <p:cNvGrpSpPr/>
              <p:nvPr/>
            </p:nvGrpSpPr>
            <p:grpSpPr bwMode="auto">
              <a:xfrm flipH="0" flipV="0">
                <a:off x="0" y="0"/>
                <a:ext cx="2522374" cy="1042911"/>
                <a:chOff x="0" y="0"/>
                <a:chExt cx="2522374" cy="1042911"/>
              </a:xfrm>
            </p:grpSpPr>
            <p:sp>
              <p:nvSpPr>
                <p:cNvPr id="724050820" name=""/>
                <p:cNvSpPr/>
                <p:nvPr/>
              </p:nvSpPr>
              <p:spPr bwMode="auto">
                <a:xfrm flipH="0" flipV="0">
                  <a:off x="126821" y="134244"/>
                  <a:ext cx="2395553" cy="774421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870731093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509156718" name=""/>
              <p:cNvSpPr txBox="1"/>
              <p:nvPr/>
            </p:nvSpPr>
            <p:spPr bwMode="auto">
              <a:xfrm rot="0" flipH="0" flipV="0">
                <a:off x="865647" y="220770"/>
                <a:ext cx="1580843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de-DE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Nachname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de-DE" sz="8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Berufsbezeichnung</a:t>
                </a:r>
                <a:endParaRPr/>
              </a:p>
            </p:txBody>
          </p:sp>
          <p:grpSp>
            <p:nvGrpSpPr>
              <p:cNvPr id="1419839365" name=""/>
              <p:cNvGrpSpPr/>
              <p:nvPr/>
            </p:nvGrpSpPr>
            <p:grpSpPr bwMode="auto">
              <a:xfrm flipH="0" flipV="0">
                <a:off x="284757" y="277188"/>
                <a:ext cx="488529" cy="488529"/>
                <a:chOff x="0" y="0"/>
                <a:chExt cx="488529" cy="488529"/>
              </a:xfrm>
            </p:grpSpPr>
            <p:sp>
              <p:nvSpPr>
                <p:cNvPr id="661468674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353405119" name="Ellipse 228639615"/>
                <p:cNvSpPr/>
                <p:nvPr/>
              </p:nvSpPr>
              <p:spPr bwMode="auto">
                <a:xfrm rot="0" flipH="0" flipV="0">
                  <a:off x="189303" y="87004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74622951" name=""/>
                <p:cNvSpPr/>
                <p:nvPr/>
              </p:nvSpPr>
              <p:spPr bwMode="auto">
                <a:xfrm rot="16199897" flipH="0" flipV="0">
                  <a:off x="173110" y="170557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/>
                </a:p>
              </p:txBody>
            </p:sp>
          </p:grpSp>
        </p:grpSp>
        <p:grpSp>
          <p:nvGrpSpPr>
            <p:cNvPr id="665985292" name=""/>
            <p:cNvGrpSpPr/>
            <p:nvPr/>
          </p:nvGrpSpPr>
          <p:grpSpPr bwMode="auto">
            <a:xfrm rot="0" flipH="0" flipV="0">
              <a:off x="7558443" y="1372707"/>
              <a:ext cx="2522374" cy="1042911"/>
              <a:chOff x="0" y="0"/>
              <a:chExt cx="2522374" cy="1042911"/>
            </a:xfrm>
          </p:grpSpPr>
          <p:grpSp>
            <p:nvGrpSpPr>
              <p:cNvPr id="1501519672" name=""/>
              <p:cNvGrpSpPr/>
              <p:nvPr/>
            </p:nvGrpSpPr>
            <p:grpSpPr bwMode="auto">
              <a:xfrm flipH="0" flipV="0">
                <a:off x="0" y="0"/>
                <a:ext cx="2522374" cy="1042911"/>
                <a:chOff x="0" y="0"/>
                <a:chExt cx="2522374" cy="1042911"/>
              </a:xfrm>
            </p:grpSpPr>
            <p:sp>
              <p:nvSpPr>
                <p:cNvPr id="1867692440" name=""/>
                <p:cNvSpPr/>
                <p:nvPr/>
              </p:nvSpPr>
              <p:spPr bwMode="auto">
                <a:xfrm flipH="0" flipV="0">
                  <a:off x="126821" y="134244"/>
                  <a:ext cx="2395553" cy="774421"/>
                </a:xfrm>
                <a:prstGeom prst="flowChartTerminator">
                  <a:avLst/>
                </a:prstGeom>
                <a:gradFill>
                  <a:gsLst>
                    <a:gs pos="0">
                      <a:schemeClr val="accent1">
                        <a:lumMod val="20000"/>
                        <a:lumOff val="80000"/>
                      </a:schemeClr>
                    </a:gs>
                    <a:gs pos="100000">
                      <a:srgbClr val="FFFFFF"/>
                    </a:gs>
                  </a:gsLst>
                  <a:lin ang="18900000" scaled="1"/>
                </a:gradFill>
                <a:ln w="1904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201887022" name=""/>
                <p:cNvSpPr/>
                <p:nvPr/>
              </p:nvSpPr>
              <p:spPr bwMode="auto">
                <a:xfrm rot="16199969" flipH="0" flipV="0">
                  <a:off x="0" y="0"/>
                  <a:ext cx="1042911" cy="1042911"/>
                </a:xfrm>
                <a:prstGeom prst="blockArc">
                  <a:avLst>
                    <a:gd name="adj1" fmla="val 10800000"/>
                    <a:gd name="adj2" fmla="val 0"/>
                    <a:gd name="adj3" fmla="val 0"/>
                  </a:avLst>
                </a:prstGeom>
                <a:ln w="38099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sp>
            <p:nvSpPr>
              <p:cNvPr id="1968972660" name=""/>
              <p:cNvSpPr txBox="1"/>
              <p:nvPr/>
            </p:nvSpPr>
            <p:spPr bwMode="auto">
              <a:xfrm rot="0" flipH="0" flipV="0">
                <a:off x="865647" y="220770"/>
                <a:ext cx="1581261" cy="518519"/>
              </a:xfrm>
              <a:prstGeom prst="rect">
                <a:avLst/>
              </a:prstGeom>
              <a:noFill/>
            </p:spPr>
            <p:txBody>
              <a:bodyPr vertOverflow="overflow" horzOverflow="overflow" vert="horz" wrap="square" lIns="91440" tIns="45720" rIns="91440" bIns="45720" numCol="1" spcCol="0" rtlCol="0" fromWordArt="0" anchor="t" anchorCtr="0" forceAA="0" upright="0" compatLnSpc="0">
                <a:spAutoFit/>
              </a:bodyPr>
              <a:p>
                <a:pPr>
                  <a:defRPr/>
                </a:pPr>
                <a:r>
                  <a:rPr sz="1000">
                    <a:latin typeface="DejaVu Serif"/>
                    <a:ea typeface="DejaVu Serif"/>
                    <a:cs typeface="DejaVu Serif"/>
                  </a:rPr>
                  <a:t>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de-DE" sz="10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Nachname</a:t>
                </a:r>
                <a:endParaRPr sz="1100">
                  <a:latin typeface="DejaVu Serif"/>
                  <a:cs typeface="DejaVu Serif"/>
                </a:endParaRPr>
              </a:p>
              <a:p>
                <a:pPr>
                  <a:defRPr/>
                </a:pPr>
                <a:r>
                  <a:rPr lang="de-DE" sz="800" b="0" i="0" u="none" strike="noStrike" cap="none" spc="0">
                    <a:solidFill>
                      <a:schemeClr val="tx1"/>
                    </a:solidFill>
                    <a:latin typeface="DejaVu Serif"/>
                    <a:ea typeface="DejaVu Serif"/>
                    <a:cs typeface="DejaVu Serif"/>
                  </a:rPr>
                  <a:t>Berufsbezeichnung</a:t>
                </a:r>
                <a:endParaRPr/>
              </a:p>
            </p:txBody>
          </p:sp>
          <p:grpSp>
            <p:nvGrpSpPr>
              <p:cNvPr id="1631126105" name=""/>
              <p:cNvGrpSpPr/>
              <p:nvPr/>
            </p:nvGrpSpPr>
            <p:grpSpPr bwMode="auto">
              <a:xfrm flipH="0" flipV="0">
                <a:off x="284757" y="277188"/>
                <a:ext cx="488529" cy="488529"/>
                <a:chOff x="0" y="0"/>
                <a:chExt cx="488529" cy="488529"/>
              </a:xfrm>
            </p:grpSpPr>
            <p:sp>
              <p:nvSpPr>
                <p:cNvPr id="1165014185" name=""/>
                <p:cNvSpPr/>
                <p:nvPr/>
              </p:nvSpPr>
              <p:spPr bwMode="auto">
                <a:xfrm rot="0" flipH="0" flipV="0">
                  <a:off x="0" y="0"/>
                  <a:ext cx="488530" cy="488530"/>
                </a:xfrm>
                <a:prstGeom prst="ellipse">
                  <a:avLst/>
                </a:prstGeom>
                <a:noFill/>
                <a:ln w="22860" cap="flat" cmpd="sng" algn="ctr">
                  <a:solidFill>
                    <a:srgbClr val="43739E"/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134906905" name="Ellipse 228639615"/>
                <p:cNvSpPr/>
                <p:nvPr/>
              </p:nvSpPr>
              <p:spPr bwMode="auto">
                <a:xfrm rot="0" flipH="0" flipV="0">
                  <a:off x="189303" y="87004"/>
                  <a:ext cx="109915" cy="109915"/>
                </a:xfrm>
                <a:prstGeom prst="ellipse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902515411" name=""/>
                <p:cNvSpPr/>
                <p:nvPr/>
              </p:nvSpPr>
              <p:spPr bwMode="auto">
                <a:xfrm rot="16199897" flipH="0" flipV="0">
                  <a:off x="173110" y="170557"/>
                  <a:ext cx="142299" cy="243740"/>
                </a:xfrm>
                <a:prstGeom prst="flowChartDelay">
                  <a:avLst/>
                </a:prstGeom>
                <a:solidFill>
                  <a:srgbClr val="43739E"/>
                </a:solidFill>
                <a:ln w="12700" cap="flat" cmpd="sng" algn="ctr">
                  <a:noFill/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/>
                <a:p>
                  <a:pPr>
                    <a:defRPr/>
                  </a:pPr>
                  <a:endParaRPr/>
                </a:p>
              </p:txBody>
            </p:sp>
          </p:grpSp>
        </p:grpSp>
        <p:grpSp>
          <p:nvGrpSpPr>
            <p:cNvPr id="298357545" name=""/>
            <p:cNvGrpSpPr/>
            <p:nvPr/>
          </p:nvGrpSpPr>
          <p:grpSpPr bwMode="auto">
            <a:xfrm>
              <a:off x="2647935" y="1022589"/>
              <a:ext cx="6464528" cy="392906"/>
              <a:chOff x="0" y="0"/>
              <a:chExt cx="6464528" cy="392906"/>
            </a:xfrm>
          </p:grpSpPr>
          <p:cxnSp>
            <p:nvCxnSpPr>
              <p:cNvPr id="1533021664" name=""/>
              <p:cNvCxnSpPr>
                <a:cxnSpLocks/>
              </p:cNvCxnSpPr>
              <p:nvPr/>
            </p:nvCxnSpPr>
            <p:spPr bwMode="auto">
              <a:xfrm rot="16199969" flipH="0" flipV="0">
                <a:off x="1357312" y="-1357311"/>
                <a:ext cx="392905" cy="3107531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7814934" name=""/>
              <p:cNvCxnSpPr>
                <a:cxnSpLocks/>
              </p:cNvCxnSpPr>
              <p:nvPr/>
            </p:nvCxnSpPr>
            <p:spPr bwMode="auto">
              <a:xfrm rot="16199969" flipH="1" flipV="0">
                <a:off x="4714310" y="-1357312"/>
                <a:ext cx="392905" cy="3107530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86218791" name=""/>
            <p:cNvGrpSpPr/>
            <p:nvPr/>
          </p:nvGrpSpPr>
          <p:grpSpPr bwMode="auto">
            <a:xfrm flipH="0" flipV="0">
              <a:off x="1232721" y="2376988"/>
              <a:ext cx="3359135" cy="392904"/>
              <a:chOff x="0" y="0"/>
              <a:chExt cx="3359135" cy="392904"/>
            </a:xfrm>
          </p:grpSpPr>
          <p:cxnSp>
            <p:nvCxnSpPr>
              <p:cNvPr id="1327698130" name=""/>
              <p:cNvCxnSpPr>
                <a:cxnSpLocks/>
              </p:cNvCxnSpPr>
              <p:nvPr/>
            </p:nvCxnSpPr>
            <p:spPr bwMode="auto">
              <a:xfrm rot="16199969" flipH="0" flipV="0">
                <a:off x="610923" y="-610923"/>
                <a:ext cx="392905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2446251" name=""/>
              <p:cNvCxnSpPr>
                <a:cxnSpLocks/>
              </p:cNvCxnSpPr>
              <p:nvPr/>
            </p:nvCxnSpPr>
            <p:spPr bwMode="auto">
              <a:xfrm rot="16199969" flipH="1" flipV="0">
                <a:off x="2355306" y="-610923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95553422" name=""/>
            <p:cNvGrpSpPr/>
            <p:nvPr/>
          </p:nvGrpSpPr>
          <p:grpSpPr bwMode="auto">
            <a:xfrm flipH="0" flipV="0">
              <a:off x="7140060" y="2376989"/>
              <a:ext cx="3359135" cy="392904"/>
              <a:chOff x="0" y="0"/>
              <a:chExt cx="3359135" cy="392904"/>
            </a:xfrm>
          </p:grpSpPr>
          <p:cxnSp>
            <p:nvCxnSpPr>
              <p:cNvPr id="1584021375" name=""/>
              <p:cNvCxnSpPr>
                <a:cxnSpLocks/>
              </p:cNvCxnSpPr>
              <p:nvPr/>
            </p:nvCxnSpPr>
            <p:spPr bwMode="auto">
              <a:xfrm rot="16199969" flipH="0" flipV="0">
                <a:off x="610924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8424846" name=""/>
              <p:cNvCxnSpPr>
                <a:cxnSpLocks/>
              </p:cNvCxnSpPr>
              <p:nvPr/>
            </p:nvCxnSpPr>
            <p:spPr bwMode="auto">
              <a:xfrm rot="16199969" flipH="1" flipV="0">
                <a:off x="2355307" y="-610924"/>
                <a:ext cx="392904" cy="1614753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9603487" name=""/>
            <p:cNvGrpSpPr/>
            <p:nvPr/>
          </p:nvGrpSpPr>
          <p:grpSpPr bwMode="auto">
            <a:xfrm flipH="0" flipV="0">
              <a:off x="502216" y="3600951"/>
              <a:ext cx="1864755" cy="392904"/>
              <a:chOff x="0" y="0"/>
              <a:chExt cx="1864755" cy="392904"/>
            </a:xfrm>
          </p:grpSpPr>
          <p:cxnSp>
            <p:nvCxnSpPr>
              <p:cNvPr id="1977856295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65702059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67540873" name=""/>
            <p:cNvGrpSpPr/>
            <p:nvPr/>
          </p:nvGrpSpPr>
          <p:grpSpPr bwMode="auto">
            <a:xfrm flipH="0" flipV="0">
              <a:off x="3457449" y="3600951"/>
              <a:ext cx="1864755" cy="392904"/>
              <a:chOff x="0" y="0"/>
              <a:chExt cx="1864755" cy="392904"/>
            </a:xfrm>
          </p:grpSpPr>
          <p:cxnSp>
            <p:nvCxnSpPr>
              <p:cNvPr id="921868798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648193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4926500" name=""/>
            <p:cNvGrpSpPr/>
            <p:nvPr/>
          </p:nvGrpSpPr>
          <p:grpSpPr bwMode="auto">
            <a:xfrm flipH="0" flipV="0">
              <a:off x="6409555" y="3600951"/>
              <a:ext cx="1864755" cy="392904"/>
              <a:chOff x="0" y="0"/>
              <a:chExt cx="1864755" cy="392904"/>
            </a:xfrm>
          </p:grpSpPr>
          <p:cxnSp>
            <p:nvCxnSpPr>
              <p:cNvPr id="332455907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9226576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7150327" name=""/>
            <p:cNvGrpSpPr/>
            <p:nvPr/>
          </p:nvGrpSpPr>
          <p:grpSpPr bwMode="auto">
            <a:xfrm flipH="0" flipV="0">
              <a:off x="9364787" y="3600951"/>
              <a:ext cx="1864755" cy="392904"/>
              <a:chOff x="0" y="0"/>
              <a:chExt cx="1864755" cy="392904"/>
            </a:xfrm>
          </p:grpSpPr>
          <p:cxnSp>
            <p:nvCxnSpPr>
              <p:cNvPr id="1486588805" name=""/>
              <p:cNvCxnSpPr>
                <a:cxnSpLocks/>
              </p:cNvCxnSpPr>
              <p:nvPr/>
            </p:nvCxnSpPr>
            <p:spPr bwMode="auto">
              <a:xfrm rot="16199969" flipH="0" flipV="0">
                <a:off x="251745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1910815" name=""/>
              <p:cNvCxnSpPr>
                <a:cxnSpLocks/>
              </p:cNvCxnSpPr>
              <p:nvPr/>
            </p:nvCxnSpPr>
            <p:spPr bwMode="auto">
              <a:xfrm rot="16199969" flipH="1" flipV="0">
                <a:off x="1220104" y="-251745"/>
                <a:ext cx="392904" cy="896396"/>
              </a:xfrm>
              <a:prstGeom prst="bentConnector5">
                <a:avLst>
                  <a:gd name="adj1" fmla="val 50000"/>
                  <a:gd name="adj2" fmla="val 50000"/>
                  <a:gd name="adj3" fmla="val 50000"/>
                </a:avLst>
              </a:prstGeom>
              <a:ln w="19049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Flow">
      <a:dk1>
        <a:srgbClr val="000000"/>
      </a:dk1>
      <a:lt1>
        <a:srgbClr val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Kseniya Fedoruk</cp:lastModifiedBy>
  <cp:revision>9</cp:revision>
  <dcterms:modified xsi:type="dcterms:W3CDTF">2024-09-26T09:39:40Z</dcterms:modified>
  <cp:category/>
  <cp:contentStatus/>
  <cp:version/>
</cp:coreProperties>
</file>