
<file path=[Content_Types].xml><?xml version="1.0" encoding="utf-8"?>
<Types xmlns="http://schemas.openxmlformats.org/package/2006/content-types">
  <Default Extension="xlsx" ContentType="application/vnd.openxmlformats-officedocument.spreadsheetml.sheet"/>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viewProps.xml" ContentType="application/vnd.openxmlformats-officedocument.presentationml.viewProp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charts/colors1.xml" ContentType="application/vnd.ms-office.chartcolorstyle+xml"/>
  <Override PartName="/ppt/theme/theme2.xml" ContentType="application/vnd.openxmlformats-officedocument.theme+xml"/>
  <Override PartName="/ppt/slideLayouts/slideLayout6.xml" ContentType="application/vnd.openxmlformats-officedocument.presentationml.slideLayout+xml"/>
  <Override PartName="/ppt/presProps.xml" ContentType="application/vnd.openxmlformats-officedocument.presentationml.presProps+xml"/>
  <Override PartName="/ppt/charts/style1.xml" ContentType="application/vnd.ms-office.chartstyle+xml"/>
  <Override PartName="/ppt/charts/chart1.xml" ContentType="application/vnd.openxmlformats-officedocument.drawingml.char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5"/>
  </p:notesMasterIdLst>
  <p:sldIdLst>
    <p:sldId id="256" r:id="rId4"/>
  </p:sldIdLst>
  <p:sldSz cx="6858000" cy="9144000" type="screen4x3"/>
  <p:notesSz cx="6858000" cy="9144000"/>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2160"/>
        <p:guide pos="288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esProps" Target="presProps.xml" /><Relationship Id="rId7" Type="http://schemas.openxmlformats.org/officeDocument/2006/relationships/tableStyles" Target="tableStyles.xml" /><Relationship Id="rId8" Type="http://schemas.openxmlformats.org/officeDocument/2006/relationships/viewProps" Target="viewProps.xml" /></Relationships>
</file>

<file path=ppt/charts/_rels/chart1.xml.rels><?xml version="1.0" encoding="UTF-8" standalone="yes"?><Relationships xmlns="http://schemas.openxmlformats.org/package/2006/relationships"><Relationship Id="rId1" Type="http://schemas.microsoft.com/office/2011/relationships/chartStyle" Target="style1.xml" /><Relationship Id="rId2" Type="http://schemas.microsoft.com/office/2011/relationships/chartColorStyle" Target="colors1.xml" /><Relationship Id="rId3" Type="http://schemas.openxmlformats.org/officeDocument/2006/relationships/package" Target="../embeddings/Microsoft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mc="http://schemas.openxmlformats.org/markup-compatibility/2006" xmlns:c15="http://schemas.microsoft.com/office/drawing/2012/chart" xmlns:c14="http://schemas.microsoft.com/office/drawing/2007/8/2/chart" xmlns:c16r2="http://schemas.microsoft.com/office/drawing/2015/06/chart">
  <c:date1904 val="0"/>
  <c:lang val="en-US"/>
  <c:roundedCorners val="0"/>
  <mc:AlternateContent>
    <mc:Choice Requires="c14">
      <c14:style val="102"/>
    </mc:Choice>
    <mc:Fallback>
      <c:style val="2"/>
    </mc:Fallback>
  </mc:AlternateContent>
  <c:chart>
    <c:autoTitleDeleted val="0"/>
    <c:plotArea>
      <c:layout>
        <c:manualLayout/>
      </c:layout>
      <c:barChart>
        <c:barDir val="bar"/>
        <c:grouping val="stacked"/>
        <c:varyColors val="0"/>
        <c:ser>
          <c:idx val="0"/>
          <c:order val="0"/>
          <c:tx>
            <c:strRef>
              <c:f>Sheet1!$B$1</c:f>
              <c:strCache>
                <c:ptCount val="1"/>
                <c:pt idx="0">
                  <c:v>1</c:v>
                </c:pt>
              </c:strCache>
            </c:strRef>
          </c:tx>
          <c:spPr bwMode="auto">
            <a:prstGeom prst="rect">
              <a:avLst/>
            </a:prstGeom>
            <a:solidFill>
              <a:schemeClr val="accent6"/>
            </a:solidFill>
            <a:ln>
              <a:noFill/>
            </a:ln>
          </c:spPr>
          <c:invertIfNegative val="0"/>
          <c:dLbls>
            <c:dLblPos val="ctr"/>
            <c:showBubbleSize val="0"/>
            <c:showCatName val="0"/>
            <c:showLeaderLines val="0"/>
            <c:showLegendKey val="0"/>
            <c:showPercent val="0"/>
            <c:showSerName val="0"/>
            <c:showVal val="0"/>
            <c:spPr bwMode="auto">
              <a:prstGeom prst="rect">
                <a:avLst/>
              </a:prstGeom>
              <a:noFill/>
              <a:ln>
                <a:noFill/>
              </a:ln>
            </c:spPr>
            <c:txPr>
              <a:bodyPr/>
              <a:p>
                <a:pPr>
                  <a:defRPr sz="900">
                    <a:solidFill>
                      <a:schemeClr val="tx1">
                        <a:lumMod val="75000"/>
                        <a:lumOff val="25000"/>
                      </a:schemeClr>
                    </a:solidFill>
                    <a:latin typeface="+mn-lt"/>
                    <a:ea typeface="+mn-ea"/>
                    <a:cs typeface="+mn-cs"/>
                  </a:defRPr>
                </a:pPr>
                <a:endParaRPr/>
              </a:p>
            </c:txPr>
          </c:dLbls>
          <c:cat>
            <c:strRef>
              <c:f>Sheet1!$A$2:$A$7</c:f>
              <c:strCache>
                <c:ptCount val="6"/>
                <c:pt idx="0">
                  <c:v>Zeile 1</c:v>
                </c:pt>
                <c:pt idx="1">
                  <c:v>Zeile 2</c:v>
                </c:pt>
                <c:pt idx="2">
                  <c:v>Zeile 3</c:v>
                </c:pt>
                <c:pt idx="3">
                  <c:v>Zeile 4</c:v>
                </c:pt>
                <c:pt idx="4">
                  <c:v>Zeile 5</c:v>
                </c:pt>
                <c:pt idx="5">
                  <c:v>Zeile 6</c:v>
                </c:pt>
              </c:strCache>
            </c:strRef>
          </c:cat>
          <c:val>
            <c:numRef>
              <c:f>Sheet1!$B$2:$B$7</c:f>
              <c:numCache>
                <c:ptCount val="6"/>
                <c:pt idx="0" formatCode="General">
                  <c:v>46</c:v>
                </c:pt>
                <c:pt idx="1" formatCode="General">
                  <c:v>38</c:v>
                </c:pt>
                <c:pt idx="2" formatCode="General">
                  <c:v>24</c:v>
                </c:pt>
                <c:pt idx="3" formatCode="General">
                  <c:v>29</c:v>
                </c:pt>
                <c:pt idx="4" formatCode="General">
                  <c:v>11</c:v>
                </c:pt>
                <c:pt idx="5" formatCode="General">
                  <c:v>7</c:v>
                </c:pt>
              </c:numCache>
            </c:numRef>
          </c:val>
        </c:ser>
        <c:ser>
          <c:idx val="1"/>
          <c:order val="1"/>
          <c:tx>
            <c:strRef>
              <c:f>Sheet1!$C$1</c:f>
              <c:strCache>
                <c:ptCount val="1"/>
                <c:pt idx="0">
                  <c:v>2</c:v>
                </c:pt>
              </c:strCache>
            </c:strRef>
          </c:tx>
          <c:spPr bwMode="auto">
            <a:prstGeom prst="rect">
              <a:avLst/>
            </a:prstGeom>
            <a:solidFill>
              <a:schemeClr val="bg1"/>
            </a:solidFill>
            <a:ln>
              <a:noFill/>
            </a:ln>
          </c:spPr>
          <c:invertIfNegative val="0"/>
          <c:dLbls>
            <c:dLblPos val="ctr"/>
            <c:showBubbleSize val="0"/>
            <c:showCatName val="0"/>
            <c:showLeaderLines val="0"/>
            <c:showLegendKey val="0"/>
            <c:showPercent val="0"/>
            <c:showSerName val="0"/>
            <c:showVal val="0"/>
            <c:spPr bwMode="auto">
              <a:prstGeom prst="rect">
                <a:avLst/>
              </a:prstGeom>
              <a:noFill/>
              <a:ln>
                <a:noFill/>
              </a:ln>
            </c:spPr>
            <c:txPr>
              <a:bodyPr/>
              <a:p>
                <a:pPr>
                  <a:defRPr sz="900">
                    <a:solidFill>
                      <a:schemeClr val="tx1">
                        <a:lumMod val="75000"/>
                        <a:lumOff val="25000"/>
                      </a:schemeClr>
                    </a:solidFill>
                    <a:latin typeface="+mn-lt"/>
                    <a:ea typeface="+mn-ea"/>
                    <a:cs typeface="+mn-cs"/>
                  </a:defRPr>
                </a:pPr>
                <a:endParaRPr/>
              </a:p>
            </c:txPr>
          </c:dLbls>
          <c:cat>
            <c:strRef>
              <c:f>Sheet1!$A$2:$A$7</c:f>
              <c:strCache>
                <c:ptCount val="6"/>
                <c:pt idx="0">
                  <c:v>Zeile 1</c:v>
                </c:pt>
                <c:pt idx="1">
                  <c:v>Zeile 2</c:v>
                </c:pt>
                <c:pt idx="2">
                  <c:v>Zeile 3</c:v>
                </c:pt>
                <c:pt idx="3">
                  <c:v>Zeile 4</c:v>
                </c:pt>
                <c:pt idx="4">
                  <c:v>Zeile 5</c:v>
                </c:pt>
                <c:pt idx="5">
                  <c:v>Zeile 6</c:v>
                </c:pt>
              </c:strCache>
            </c:strRef>
          </c:cat>
          <c:val>
            <c:numRef>
              <c:f>Sheet1!$C$2:$C$7</c:f>
              <c:numCache>
                <c:ptCount val="6"/>
                <c:pt idx="0" formatCode="General">
                  <c:v>29</c:v>
                </c:pt>
                <c:pt idx="1" formatCode="General">
                  <c:v>27</c:v>
                </c:pt>
                <c:pt idx="2" formatCode="General">
                  <c:v>26</c:v>
                </c:pt>
                <c:pt idx="3" formatCode="General">
                  <c:v>17</c:v>
                </c:pt>
                <c:pt idx="4" formatCode="General">
                  <c:v>19</c:v>
                </c:pt>
                <c:pt idx="5" formatCode="General">
                  <c:v>14</c:v>
                </c:pt>
              </c:numCache>
            </c:numRef>
          </c:val>
        </c:ser>
        <c:ser>
          <c:idx val="2"/>
          <c:order val="2"/>
          <c:tx>
            <c:strRef>
              <c:f>Sheet1!$D$1</c:f>
              <c:strCache>
                <c:ptCount val="1"/>
                <c:pt idx="0">
                  <c:v>3</c:v>
                </c:pt>
              </c:strCache>
            </c:strRef>
          </c:tx>
          <c:spPr bwMode="auto">
            <a:prstGeom prst="rect">
              <a:avLst/>
            </a:prstGeom>
            <a:solidFill>
              <a:schemeClr val="accent4"/>
            </a:solidFill>
            <a:ln>
              <a:noFill/>
            </a:ln>
          </c:spPr>
          <c:invertIfNegative val="0"/>
          <c:dLbls>
            <c:dLblPos val="ctr"/>
            <c:showBubbleSize val="0"/>
            <c:showCatName val="0"/>
            <c:showLeaderLines val="0"/>
            <c:showLegendKey val="0"/>
            <c:showPercent val="0"/>
            <c:showSerName val="0"/>
            <c:showVal val="0"/>
            <c:spPr bwMode="auto">
              <a:prstGeom prst="rect">
                <a:avLst/>
              </a:prstGeom>
              <a:noFill/>
              <a:ln>
                <a:noFill/>
              </a:ln>
            </c:spPr>
            <c:txPr>
              <a:bodyPr/>
              <a:p>
                <a:pPr>
                  <a:defRPr sz="900">
                    <a:solidFill>
                      <a:schemeClr val="tx1">
                        <a:lumMod val="75000"/>
                        <a:lumOff val="25000"/>
                      </a:schemeClr>
                    </a:solidFill>
                    <a:latin typeface="+mn-lt"/>
                    <a:ea typeface="+mn-ea"/>
                    <a:cs typeface="+mn-cs"/>
                  </a:defRPr>
                </a:pPr>
                <a:endParaRPr/>
              </a:p>
            </c:txPr>
          </c:dLbls>
          <c:cat>
            <c:strRef>
              <c:f>Sheet1!$A$2:$A$7</c:f>
              <c:strCache>
                <c:ptCount val="6"/>
                <c:pt idx="0">
                  <c:v>Zeile 1</c:v>
                </c:pt>
                <c:pt idx="1">
                  <c:v>Zeile 2</c:v>
                </c:pt>
                <c:pt idx="2">
                  <c:v>Zeile 3</c:v>
                </c:pt>
                <c:pt idx="3">
                  <c:v>Zeile 4</c:v>
                </c:pt>
                <c:pt idx="4">
                  <c:v>Zeile 5</c:v>
                </c:pt>
                <c:pt idx="5">
                  <c:v>Zeile 6</c:v>
                </c:pt>
              </c:strCache>
            </c:strRef>
          </c:cat>
          <c:val>
            <c:numRef>
              <c:f>Sheet1!$D$2:$D$7</c:f>
              <c:numCache>
                <c:ptCount val="6"/>
                <c:pt idx="0" formatCode="General">
                  <c:v>29</c:v>
                </c:pt>
                <c:pt idx="1" formatCode="General">
                  <c:v>23</c:v>
                </c:pt>
                <c:pt idx="2" formatCode="General">
                  <c:v>32</c:v>
                </c:pt>
                <c:pt idx="3" formatCode="General">
                  <c:v>19</c:v>
                </c:pt>
                <c:pt idx="4" formatCode="General">
                  <c:v>14</c:v>
                </c:pt>
                <c:pt idx="5" formatCode="General">
                  <c:v>17</c:v>
                </c:pt>
              </c:numCache>
            </c:numRef>
          </c:val>
        </c:ser>
        <c:dLbls>
          <c:dLblPos val="ctr"/>
          <c:showBubbleSize val="0"/>
          <c:showCatName val="0"/>
          <c:showLeaderLines val="0"/>
          <c:showLegendKey val="0"/>
          <c:showPercent val="0"/>
          <c:showSerName val="0"/>
          <c:showVal val="0"/>
          <c:spPr bwMode="auto">
            <a:prstGeom prst="rect">
              <a:avLst/>
            </a:prstGeom>
            <a:noFill/>
            <a:ln>
              <a:noFill/>
            </a:ln>
          </c:spPr>
          <c:txPr>
            <a:bodyPr/>
            <a:p>
              <a:pPr>
                <a:defRPr sz="900">
                  <a:solidFill>
                    <a:schemeClr val="tx1">
                      <a:lumMod val="75000"/>
                      <a:lumOff val="25000"/>
                    </a:schemeClr>
                  </a:solidFill>
                  <a:latin typeface="+mn-lt"/>
                  <a:ea typeface="+mn-ea"/>
                  <a:cs typeface="+mn-cs"/>
                </a:defRPr>
              </a:pPr>
              <a:endParaRPr/>
            </a:p>
          </c:txPr>
        </c:dLbls>
        <c:gapWidth val="150"/>
        <c:overlap val="100"/>
        <c:axId val="405234291"/>
        <c:axId val="405234292"/>
      </c:barChart>
      <c:catAx>
        <c:axId val="405234291"/>
        <c:scaling>
          <c:orientation val="minMax"/>
        </c:scaling>
        <c:delete val="0"/>
        <c:axPos val="l"/>
        <c:numFmt formatCode="General" sourceLinked="1"/>
        <c:majorTickMark val="none"/>
        <c:minorTickMark val="none"/>
        <c:tickLblPos val="nextTo"/>
        <c:spPr bwMode="auto">
          <a:prstGeom prst="rect">
            <a:avLst/>
          </a:prstGeom>
          <a:noFill/>
          <a:ln w="9525" cap="flat" cmpd="sng" algn="ctr">
            <a:solidFill>
              <a:schemeClr val="tx1">
                <a:lumMod val="15000"/>
                <a:lumOff val="85000"/>
              </a:schemeClr>
            </a:solidFill>
            <a:round/>
          </a:ln>
        </c:spPr>
        <c:txPr>
          <a:bodyPr/>
          <a:p>
            <a:pPr>
              <a:defRPr sz="900">
                <a:solidFill>
                  <a:schemeClr val="tx1">
                    <a:lumMod val="65000"/>
                    <a:lumOff val="35000"/>
                  </a:schemeClr>
                </a:solidFill>
                <a:latin typeface="Arial"/>
                <a:ea typeface="Arial"/>
                <a:cs typeface="Arial"/>
              </a:defRPr>
            </a:pPr>
            <a:endParaRPr/>
          </a:p>
        </c:txPr>
        <c:crossAx val="405234292"/>
        <c:crosses val="autoZero"/>
        <c:auto val="1"/>
        <c:lblAlgn val="ctr"/>
        <c:lblOffset val="100"/>
        <c:noMultiLvlLbl val="0"/>
      </c:catAx>
      <c:valAx>
        <c:axId val="405234292"/>
        <c:scaling>
          <c:orientation val="minMax"/>
        </c:scaling>
        <c:delete val="0"/>
        <c:axPos val="b"/>
        <c:majorGridlines>
          <c:spPr bwMode="auto">
            <a:prstGeom prst="rect">
              <a:avLst/>
            </a:prstGeom>
            <a:noFill/>
            <a:ln w="9525" cap="flat" cmpd="sng" algn="ctr">
              <a:solidFill>
                <a:schemeClr val="accent6">
                  <a:lumMod val="60000"/>
                  <a:lumOff val="40000"/>
                </a:schemeClr>
              </a:solidFill>
              <a:prstDash val="solid"/>
              <a:round/>
            </a:ln>
          </c:spPr>
        </c:majorGridlines>
        <c:numFmt formatCode="General" sourceLinked="1"/>
        <c:majorTickMark val="none"/>
        <c:minorTickMark val="none"/>
        <c:tickLblPos val="nextTo"/>
        <c:spPr bwMode="auto">
          <a:prstGeom prst="rect">
            <a:avLst/>
          </a:prstGeom>
          <a:noFill/>
          <a:ln>
            <a:noFill/>
          </a:ln>
        </c:spPr>
        <c:txPr>
          <a:bodyPr/>
          <a:p>
            <a:pPr>
              <a:defRPr sz="900">
                <a:solidFill>
                  <a:schemeClr val="tx1">
                    <a:lumMod val="65000"/>
                    <a:lumOff val="35000"/>
                  </a:schemeClr>
                </a:solidFill>
                <a:latin typeface="Arial"/>
                <a:ea typeface="Arial"/>
                <a:cs typeface="Arial"/>
              </a:defRPr>
            </a:pPr>
            <a:endParaRPr/>
          </a:p>
        </c:txPr>
        <c:crossAx val="405234291"/>
        <c:crosses val="autoZero"/>
        <c:crossBetween val="between"/>
      </c:valAx>
      <c:spPr bwMode="auto">
        <a:prstGeom prst="rect">
          <a:avLst/>
        </a:prstGeom>
        <a:noFill/>
        <a:ln>
          <a:noFill/>
        </a:ln>
      </c:spPr>
    </c:plotArea>
    <c:legend>
      <c:legendPos val="b"/>
      <c:layout/>
      <c:overlay val="0"/>
      <c:spPr bwMode="auto">
        <a:prstGeom prst="rect">
          <a:avLst/>
        </a:prstGeom>
        <a:noFill/>
        <a:ln>
          <a:noFill/>
        </a:ln>
        <a:effectLst/>
      </c:spPr>
      <c:txPr>
        <a:bodyPr rot="0" spcFirstLastPara="1" vertOverflow="ellipsis" vert="horz" wrap="square" anchor="ctr" anchorCtr="1"/>
        <a:lstStyle/>
        <a:p>
          <a:pPr>
            <a:defRPr sz="900">
              <a:solidFill>
                <a:schemeClr val="tx1">
                  <a:lumMod val="65000"/>
                  <a:lumOff val="35000"/>
                </a:schemeClr>
              </a:solidFill>
              <a:latin typeface="+mn-lt"/>
              <a:ea typeface="+mn-ea"/>
              <a:cs typeface="+mn-cs"/>
            </a:defRPr>
          </a:pPr>
          <a:endParaRPr lang="en-US"/>
        </a:p>
      </c:txPr>
    </c:legend>
    <c:plotVisOnly val="1"/>
    <c:dispBlanksAs val="gap"/>
    <c:showDLblsOverMax val="0"/>
  </c:chart>
  <c:spPr bwMode="auto">
    <a:xfrm>
      <a:off x="3103821" y="2871105"/>
      <a:ext cx="3292067" cy="1927590"/>
    </a:xfrm>
    <a:prstGeom prst="rect">
      <a:avLst/>
    </a:prstGeom>
    <a:noFill/>
    <a:ln w="9525" cap="flat" cmpd="sng" algn="ctr">
      <a:noFill/>
      <a:prstDash val="solid"/>
      <a:round/>
    </a:ln>
  </c:spPr>
  <c:txPr>
    <a:bodyPr/>
    <a:p>
      <a:pPr>
        <a:defRPr sz="1000">
          <a:solidFill>
            <a:schemeClr val="tx1"/>
          </a:solidFill>
          <a:latin typeface="+mn-lt"/>
          <a:ea typeface="+mn-ea"/>
          <a:cs typeface="+mn-cs"/>
        </a:defRPr>
      </a:pPr>
      <a:endParaRPr/>
    </a:p>
  </c:txPr>
  <c:externalData r:id="rId3">
    <c:autoUpdate val="0"/>
  </c:externalData>
  <c:printSettings>
    <c:headerFooter/>
    <c:pageMargins l="0.69999999999999996" r="0.69999999999999996" t="0.75" b="0.75" header="0.29999999999999999" footer="0.29999999999999999"/>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cs:axisTitle>
  <cs:categoryAxis>
    <cs:lnRef idx="0"/>
    <cs:fillRef idx="0"/>
    <cs:effectRef idx="0"/>
    <cs:fontRef idx="minor">
      <a:schemeClr val="tx1">
        <a:lumMod val="65000"/>
        <a:lumOff val="35000"/>
      </a:schemeClr>
    </cs:fontRef>
    <cs:spPr bwMode="auto">
      <a:prstGeom prst="rect">
        <a:avLst/>
      </a:prstGeom>
      <a:ln w="9525" cap="flat" cmpd="sng" algn="ctr">
        <a:solidFill>
          <a:schemeClr val="tx1">
            <a:lumMod val="15000"/>
            <a:lumOff val="85000"/>
          </a:schemeClr>
        </a:solidFill>
        <a:round/>
      </a:ln>
    </cs:spPr>
    <cs:defRPr sz="900"/>
  </cs:categoryAxis>
  <cs:chartArea>
    <cs:lnRef idx="0"/>
    <cs:fillRef idx="0"/>
    <cs:effectRef idx="0"/>
    <cs:fontRef idx="minor">
      <a:schemeClr val="tx1"/>
    </cs:fontRef>
    <cs:spPr bwMode="auto">
      <a:prstGeom prst="rect">
        <a:avLst/>
      </a:prstGeom>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75000"/>
        <a:lumOff val="25000"/>
      </a:schemeClr>
    </cs:fontRef>
    <cs:defRPr sz="900"/>
  </cs:dataLabel>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bwMode="auto">
      <a:prstGeom prst="rect">
        <a:avLst/>
      </a:prstGeom>
      <a:ln w="28575" cap="rnd">
        <a:solidFill>
          <a:schemeClr val="phClr"/>
        </a:solidFill>
        <a:round/>
      </a:ln>
    </cs:spPr>
  </cs:dataPointLine>
  <cs:dataPointMarker>
    <cs:lnRef idx="0">
      <cs:styleClr val="auto"/>
    </cs:lnRef>
    <cs:fillRef idx="1">
      <cs:styleClr val="auto"/>
    </cs:fillRef>
    <cs:effectRef idx="0"/>
    <cs:fontRef idx="minor">
      <a:schemeClr val="tx1"/>
    </cs:fontRef>
    <cs:spPr bwMode="auto">
      <a:prstGeom prst="rect">
        <a:avLst/>
      </a:prstGeom>
      <a:ln w="9525">
        <a:solidFill>
          <a:schemeClr val="phClr"/>
        </a:solidFill>
      </a:ln>
    </cs:spPr>
  </cs:dataPointMarker>
  <cs:dataPointWireframe>
    <cs:lnRef idx="0">
      <cs:styleClr val="auto"/>
    </cs:lnRef>
    <cs:fillRef idx="1"/>
    <cs:effectRef idx="0"/>
    <cs:fontRef idx="minor">
      <a:schemeClr val="tx1"/>
    </cs:fontRef>
    <cs:spPr bwMode="auto">
      <a:prstGeom prst="rect">
        <a:avLst/>
      </a:prstGeom>
      <a:ln w="9525" cap="rnd">
        <a:solidFill>
          <a:schemeClr val="phClr"/>
        </a:solidFill>
        <a:round/>
      </a:ln>
    </cs:spPr>
  </cs:dataPointWireframe>
  <cs:dataTable>
    <cs:lnRef idx="0"/>
    <cs:fillRef idx="0"/>
    <cs:effectRef idx="0"/>
    <cs:fontRef idx="minor">
      <a:schemeClr val="tx1">
        <a:lumMod val="65000"/>
        <a:lumOff val="35000"/>
      </a:schemeClr>
    </cs:fontRef>
    <cs:spPr bwMode="auto">
      <a:prstGeom prst="rect">
        <a:avLst/>
      </a:prstGeom>
      <a:noFill/>
      <a:ln w="9525" cap="flat" cmpd="sng" algn="ctr">
        <a:solidFill>
          <a:schemeClr val="tx1">
            <a:lumMod val="15000"/>
            <a:lumOff val="85000"/>
          </a:schemeClr>
        </a:solidFill>
        <a:round/>
      </a:ln>
    </cs:spPr>
    <cs:defRPr sz="900"/>
  </cs:dataTable>
  <cs:downBar>
    <cs:lnRef idx="0"/>
    <cs:fillRef idx="0"/>
    <cs:effectRef idx="0"/>
    <cs:fontRef idx="minor">
      <a:schemeClr val="tx1"/>
    </cs:fontRef>
    <cs:spPr bwMode="auto">
      <a:prstGeom prst="rect">
        <a:avLst/>
      </a:prstGeom>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dropLine>
  <cs:errorBar>
    <cs:lnRef idx="0"/>
    <cs:fillRef idx="0"/>
    <cs:effectRef idx="0"/>
    <cs:fontRef idx="minor">
      <a:schemeClr val="tx1"/>
    </cs:fontRef>
    <cs:spPr bwMode="auto">
      <a:prstGeom prst="rect">
        <a:avLst/>
      </a:prstGeom>
      <a:ln w="9525" cap="flat" cmpd="sng" algn="ctr">
        <a:solidFill>
          <a:schemeClr val="tx1">
            <a:lumMod val="65000"/>
            <a:lumOff val="35000"/>
          </a:schemeClr>
        </a:solidFill>
        <a:round/>
      </a:ln>
    </cs:spPr>
  </cs:errorBar>
  <cs:floor>
    <cs:lnRef idx="0"/>
    <cs:fillRef idx="0"/>
    <cs:effectRef idx="0"/>
    <cs:fontRef idx="minor">
      <a:schemeClr val="tx1"/>
    </cs:fontRef>
    <cs:spPr bwMode="auto">
      <a:prstGeom prst="rect">
        <a:avLst/>
      </a:prstGeom>
      <a:noFill/>
      <a:ln>
        <a:noFill/>
      </a:ln>
    </cs:spPr>
  </cs:floor>
  <cs:gridlineMajor>
    <cs:lnRef idx="0"/>
    <cs:fillRef idx="0"/>
    <cs:effectRef idx="0"/>
    <cs:fontRef idx="minor">
      <a:schemeClr val="tx1"/>
    </cs:fontRef>
    <cs:spPr bwMode="auto">
      <a:prstGeom prst="rect">
        <a:avLst/>
      </a:prstGeom>
      <a:ln w="9525" cap="flat" cmpd="sng" algn="ctr">
        <a:solidFill>
          <a:schemeClr val="tx1">
            <a:lumMod val="15000"/>
            <a:lumOff val="85000"/>
          </a:schemeClr>
        </a:solidFill>
        <a:round/>
      </a:ln>
    </cs:spPr>
  </cs:gridlineMajor>
  <cs:gridlineMinor>
    <cs:lnRef idx="0"/>
    <cs:fillRef idx="0"/>
    <cs:effectRef idx="0"/>
    <cs:fontRef idx="minor">
      <a:schemeClr val="tx1"/>
    </cs:fontRef>
    <cs:spPr bwMode="auto">
      <a:prstGeom prst="rect">
        <a:avLst/>
      </a:prstGeom>
      <a:ln w="9525" cap="flat" cmpd="sng" algn="ctr">
        <a:solidFill>
          <a:schemeClr val="tx1">
            <a:lumMod val="5000"/>
            <a:lumOff val="95000"/>
          </a:schemeClr>
        </a:solidFill>
        <a:round/>
      </a:ln>
    </cs:spPr>
  </cs:gridlineMinor>
  <cs:hiLoLine>
    <cs:lnRef idx="0"/>
    <cs:fillRef idx="0"/>
    <cs:effectRef idx="0"/>
    <cs:fontRef idx="minor">
      <a:schemeClr val="tx1"/>
    </cs:fontRef>
    <cs:spPr bwMode="auto">
      <a:prstGeom prst="rect">
        <a:avLst/>
      </a:prstGeom>
      <a:ln w="9525" cap="flat" cmpd="sng" algn="ctr">
        <a:solidFill>
          <a:schemeClr val="tx1">
            <a:lumMod val="50000"/>
            <a:lumOff val="50000"/>
          </a:schemeClr>
        </a:solidFill>
        <a:round/>
      </a:ln>
    </cs:spPr>
  </cs:hiLoLine>
  <cs:leader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spc="0"/>
  </cs:title>
  <cs:trendline>
    <cs:lnRef idx="0">
      <cs:styleClr val="auto"/>
    </cs:lnRef>
    <cs:fillRef idx="0"/>
    <cs:effectRef idx="0"/>
    <cs:fontRef idx="minor">
      <a:schemeClr val="tx1"/>
    </cs:fontRef>
    <cs:spPr bwMode="auto">
      <a:prstGeom prst="rect">
        <a:avLst/>
      </a:prstGeom>
      <a:ln w="19050" cap="rnd">
        <a:solidFill>
          <a:schemeClr val="phClr"/>
        </a:solidFill>
        <a:prstDash val="sysDot"/>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bwMode="auto">
      <a:prstGeom prst="rect">
        <a:avLst/>
      </a:prstGeom>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spPr bwMode="auto">
      <a:prstGeom prst="rect">
        <a:avLst/>
      </a:prstGeom>
      <a:noFill/>
      <a:ln>
        <a:noFill/>
      </a:ln>
    </cs:spPr>
  </cs:wall>
  <cs:dataPointMarkerLayout symbol="circle" size="5"/>
</cs:chartStyl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5CC3502-7AE5-25CA-DDF8-EA4550418F39}"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Титульный слайд">
    <p:spTree>
      <p:nvGrpSpPr>
        <p:cNvPr id="1" name=""/>
        <p:cNvGrpSpPr/>
        <p:nvPr/>
      </p:nvGrpSpPr>
      <p:grpSpPr bwMode="auto">
        <a:xfrm>
          <a:off x="0" y="0"/>
          <a:ext cx="0" cy="0"/>
          <a:chOff x="0" y="0"/>
          <a:chExt cx="0" cy="0"/>
        </a:xfrm>
      </p:grpSpPr>
      <p:sp>
        <p:nvSpPr>
          <p:cNvPr id="2" name="Заголовок 1"/>
          <p:cNvSpPr>
            <a:spLocks noGrp="1"/>
          </p:cNvSpPr>
          <p:nvPr>
            <p:ph type="ctrTitle"/>
          </p:nvPr>
        </p:nvSpPr>
        <p:spPr bwMode="auto">
          <a:xfrm>
            <a:off x="857250" y="1496483"/>
            <a:ext cx="5143500" cy="3183466"/>
          </a:xfrm>
        </p:spPr>
        <p:txBody>
          <a:bodyPr anchor="b"/>
          <a:lstStyle>
            <a:lvl1pPr algn="ctr">
              <a:defRPr sz="6000"/>
            </a:lvl1pPr>
          </a:lstStyle>
          <a:p>
            <a:pPr>
              <a:defRPr/>
            </a:pPr>
            <a:r>
              <a:rPr lang="ru-RU"/>
              <a:t>Образец заголовка</a:t>
            </a:r>
            <a:endParaRPr lang="ru-RU"/>
          </a:p>
        </p:txBody>
      </p:sp>
      <p:sp>
        <p:nvSpPr>
          <p:cNvPr id="3" name="Подзаголовок 2"/>
          <p:cNvSpPr>
            <a:spLocks noGrp="1"/>
          </p:cNvSpPr>
          <p:nvPr>
            <p:ph type="subTitle" idx="1"/>
          </p:nvPr>
        </p:nvSpPr>
        <p:spPr bwMode="auto">
          <a:xfrm>
            <a:off x="857250" y="4802717"/>
            <a:ext cx="5143500" cy="220768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1</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Заголовок и вертикальный текст">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Вертикальный заголовок и текст">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4907756" y="486833"/>
            <a:ext cx="1478756" cy="7749117"/>
          </a:xfrm>
        </p:spPr>
        <p:txBody>
          <a:bodyPr vert="eaVert"/>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a:xfrm>
            <a:off x="471487" y="486833"/>
            <a:ext cx="4350543" cy="7749117"/>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Fifth level</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Заголовок и объект">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Fifth level</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Заголовок раздела">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67914" y="2279650"/>
            <a:ext cx="5915025" cy="3803649"/>
          </a:xfrm>
        </p:spPr>
        <p:txBody>
          <a:bodyPr anchor="b"/>
          <a:lstStyle>
            <a:lvl1pPr>
              <a:defRPr sz="6000"/>
            </a:lvl1pPr>
          </a:lstStyle>
          <a:p>
            <a:pPr>
              <a:defRPr/>
            </a:pPr>
            <a:r>
              <a:rPr lang="ru-RU"/>
              <a:t>Образец заголовка</a:t>
            </a:r>
            <a:endParaRPr lang="ru-RU"/>
          </a:p>
        </p:txBody>
      </p:sp>
      <p:sp>
        <p:nvSpPr>
          <p:cNvPr id="3" name="Текст 2"/>
          <p:cNvSpPr>
            <a:spLocks noGrp="1"/>
          </p:cNvSpPr>
          <p:nvPr>
            <p:ph type="body" idx="1"/>
          </p:nvPr>
        </p:nvSpPr>
        <p:spPr bwMode="auto">
          <a:xfrm>
            <a:off x="467914" y="6119284"/>
            <a:ext cx="5915025" cy="200024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ru-RU"/>
              <a:t>Образец текста</a:t>
            </a:r>
            <a:endParaRPr/>
          </a:p>
        </p:txBody>
      </p:sp>
      <p:sp>
        <p:nvSpPr>
          <p:cNvPr id="4" name="Дата 3"/>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Два объекта">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sz="half" idx="1"/>
          </p:nvPr>
        </p:nvSpPr>
        <p:spPr bwMode="auto">
          <a:xfrm>
            <a:off x="471487" y="2434166"/>
            <a:ext cx="2914650" cy="5801784"/>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Объект 3"/>
          <p:cNvSpPr>
            <a:spLocks noGrp="1"/>
          </p:cNvSpPr>
          <p:nvPr>
            <p:ph sz="half" idx="2"/>
          </p:nvPr>
        </p:nvSpPr>
        <p:spPr bwMode="auto">
          <a:xfrm>
            <a:off x="3471862" y="2434166"/>
            <a:ext cx="2914650" cy="5801784"/>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Дата 4"/>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Сравнение">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72380" y="486833"/>
            <a:ext cx="5915025" cy="1767417"/>
          </a:xfrm>
        </p:spPr>
        <p:txBody>
          <a:bodyPr/>
          <a:lstStyle/>
          <a:p>
            <a:pPr>
              <a:defRPr/>
            </a:pPr>
            <a:r>
              <a:rPr lang="ru-RU"/>
              <a:t>Образец заголовка</a:t>
            </a:r>
            <a:endParaRPr lang="ru-RU"/>
          </a:p>
        </p:txBody>
      </p:sp>
      <p:sp>
        <p:nvSpPr>
          <p:cNvPr id="3" name="Текст 2"/>
          <p:cNvSpPr>
            <a:spLocks noGrp="1"/>
          </p:cNvSpPr>
          <p:nvPr>
            <p:ph type="body" idx="1"/>
          </p:nvPr>
        </p:nvSpPr>
        <p:spPr bwMode="auto">
          <a:xfrm>
            <a:off x="472380" y="2241550"/>
            <a:ext cx="2901255"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p:cNvSpPr>
            <a:spLocks noGrp="1"/>
          </p:cNvSpPr>
          <p:nvPr>
            <p:ph sz="half" idx="2"/>
          </p:nvPr>
        </p:nvSpPr>
        <p:spPr bwMode="auto">
          <a:xfrm>
            <a:off x="472380" y="3340099"/>
            <a:ext cx="2901255" cy="4912783"/>
          </a:xfrm>
        </p:spPr>
        <p:txBody>
          <a:bodyPr/>
          <a:lstStyle/>
          <a:p>
            <a:pPr lvl="0">
              <a:defRPr/>
            </a:pPr>
            <a:r>
              <a:rPr lang="ru-RU"/>
              <a:t>Click to edit Master text styles</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Текст 4"/>
          <p:cNvSpPr>
            <a:spLocks noGrp="1"/>
          </p:cNvSpPr>
          <p:nvPr>
            <p:ph type="body" sz="quarter" idx="3"/>
          </p:nvPr>
        </p:nvSpPr>
        <p:spPr bwMode="auto">
          <a:xfrm>
            <a:off x="3471862" y="2241550"/>
            <a:ext cx="2915543"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p:cNvSpPr>
            <a:spLocks noGrp="1"/>
          </p:cNvSpPr>
          <p:nvPr>
            <p:ph sz="quarter" idx="4"/>
          </p:nvPr>
        </p:nvSpPr>
        <p:spPr bwMode="auto">
          <a:xfrm>
            <a:off x="3471862" y="3340099"/>
            <a:ext cx="2915543" cy="4912783"/>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6"/>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8" name="Нижний колонтитул 7"/>
          <p:cNvSpPr>
            <a:spLocks noGrp="1"/>
          </p:cNvSpPr>
          <p:nvPr>
            <p:ph type="ftr" sz="quarter" idx="11"/>
          </p:nvPr>
        </p:nvSpPr>
        <p:spPr bwMode="auto"/>
        <p:txBody>
          <a:bodyPr/>
          <a:lstStyle/>
          <a:p>
            <a:pPr>
              <a:defRPr/>
            </a:pPr>
            <a:endParaRPr lang="ru-RU"/>
          </a:p>
        </p:txBody>
      </p:sp>
      <p:sp>
        <p:nvSpPr>
          <p:cNvPr id="9" name="Номер слайда 8"/>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Только заголовок">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Дата 2"/>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Пустой слайд">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3" name="Нижний колонтитул 2"/>
          <p:cNvSpPr>
            <a:spLocks noGrp="1"/>
          </p:cNvSpPr>
          <p:nvPr>
            <p:ph type="ftr" sz="quarter" idx="11"/>
          </p:nvPr>
        </p:nvSpPr>
        <p:spPr bwMode="auto"/>
        <p:txBody>
          <a:bodyPr/>
          <a:lstStyle/>
          <a:p>
            <a:pPr>
              <a:defRPr/>
            </a:pPr>
            <a:endParaRPr lang="ru-RU"/>
          </a:p>
        </p:txBody>
      </p:sp>
      <p:sp>
        <p:nvSpPr>
          <p:cNvPr id="4" name="Номер слайда 3"/>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Объект с подписью">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72380" y="609599"/>
            <a:ext cx="2211883" cy="2133600"/>
          </a:xfrm>
        </p:spPr>
        <p:txBody>
          <a:bodyPr anchor="b"/>
          <a:lstStyle>
            <a:lvl1pPr>
              <a:defRPr sz="3200"/>
            </a:lvl1pPr>
          </a:lstStyle>
          <a:p>
            <a:pPr>
              <a:defRPr/>
            </a:pPr>
            <a:r>
              <a:rPr lang="ru-RU"/>
              <a:t>Образец заголовка</a:t>
            </a:r>
            <a:endParaRPr lang="ru-RU"/>
          </a:p>
        </p:txBody>
      </p:sp>
      <p:sp>
        <p:nvSpPr>
          <p:cNvPr id="3" name="Объект 2"/>
          <p:cNvSpPr>
            <a:spLocks noGrp="1"/>
          </p:cNvSpPr>
          <p:nvPr>
            <p:ph idx="1"/>
          </p:nvPr>
        </p:nvSpPr>
        <p:spPr bwMode="auto">
          <a:xfrm>
            <a:off x="2915543" y="1316566"/>
            <a:ext cx="3471862" cy="64981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Текст 3"/>
          <p:cNvSpPr>
            <a:spLocks noGrp="1"/>
          </p:cNvSpPr>
          <p:nvPr>
            <p:ph type="body" sz="half" idx="2"/>
          </p:nvPr>
        </p:nvSpPr>
        <p:spPr bwMode="auto">
          <a:xfrm>
            <a:off x="472380" y="2743199"/>
            <a:ext cx="2211883"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Рисунок с подписью">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472380" y="609599"/>
            <a:ext cx="2211883" cy="2133600"/>
          </a:xfrm>
        </p:spPr>
        <p:txBody>
          <a:bodyPr anchor="b"/>
          <a:lstStyle>
            <a:lvl1pPr>
              <a:defRPr sz="3200"/>
            </a:lvl1pPr>
          </a:lstStyle>
          <a:p>
            <a:pPr>
              <a:defRPr/>
            </a:pPr>
            <a:r>
              <a:rPr lang="ru-RU"/>
              <a:t>Образец заголовка</a:t>
            </a:r>
            <a:endParaRPr lang="ru-RU"/>
          </a:p>
        </p:txBody>
      </p:sp>
      <p:sp>
        <p:nvSpPr>
          <p:cNvPr id="3" name="Рисунок 2"/>
          <p:cNvSpPr>
            <a:spLocks noChangeAspect="1" noGrp="1"/>
          </p:cNvSpPr>
          <p:nvPr>
            <p:ph type="pic" idx="1"/>
          </p:nvPr>
        </p:nvSpPr>
        <p:spPr bwMode="auto">
          <a:xfrm>
            <a:off x="2915543" y="1316566"/>
            <a:ext cx="3471862" cy="649816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ru-RU"/>
              <a:t>Click icon to add picture</a:t>
            </a:r>
            <a:endParaRPr lang="ru-RU"/>
          </a:p>
        </p:txBody>
      </p:sp>
      <p:sp>
        <p:nvSpPr>
          <p:cNvPr id="4" name="Текст 3"/>
          <p:cNvSpPr>
            <a:spLocks noGrp="1"/>
          </p:cNvSpPr>
          <p:nvPr>
            <p:ph type="body" sz="half" idx="2"/>
          </p:nvPr>
        </p:nvSpPr>
        <p:spPr bwMode="auto">
          <a:xfrm>
            <a:off x="472380" y="2743199"/>
            <a:ext cx="2211883"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BCC18F51-09EC-435C-A3BA-64A766E099C0}" type="datetimeFigureOut">
              <a:rPr lang="ru-RU"/>
              <a:t>24.09.2024</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&lt;#&gt;</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471487" y="486833"/>
            <a:ext cx="5915025" cy="1767417"/>
          </a:xfrm>
          <a:prstGeom prst="rect">
            <a:avLst/>
          </a:prstGeom>
        </p:spPr>
        <p:txBody>
          <a:bodyPr vert="horz" lIns="91440" tIns="45720" rIns="91440" bIns="45720" rtlCol="0" anchor="ctr">
            <a:normAutofit/>
          </a:bodyPr>
          <a:lstStyle/>
          <a:p>
            <a:pPr>
              <a:defRPr/>
            </a:pPr>
            <a:r>
              <a:rPr lang="ru-RU"/>
              <a:t>Click to edit Master title style</a:t>
            </a:r>
            <a:endParaRPr lang="ru-RU"/>
          </a:p>
        </p:txBody>
      </p:sp>
      <p:sp>
        <p:nvSpPr>
          <p:cNvPr id="3" name="Text Placeholder 2"/>
          <p:cNvSpPr>
            <a:spLocks noGrp="1"/>
          </p:cNvSpPr>
          <p:nvPr>
            <p:ph type="body" idx="1"/>
          </p:nvPr>
        </p:nvSpPr>
        <p:spPr bwMode="auto">
          <a:xfrm>
            <a:off x="471487" y="2434166"/>
            <a:ext cx="5915025" cy="5801784"/>
          </a:xfrm>
          <a:prstGeom prst="rect">
            <a:avLst/>
          </a:prstGeom>
        </p:spPr>
        <p:txBody>
          <a:bodyPr vert="horz" lIns="91440" tIns="45720" rIns="91440" bIns="45720" rtlCol="0">
            <a:normAutofit/>
          </a:bodyPr>
          <a:lstStyle/>
          <a:p>
            <a:pPr lvl="0">
              <a:defRPr/>
            </a:pPr>
            <a:r>
              <a:rPr lang="ru-RU"/>
              <a:t>Click to edit Master text styles</a:t>
            </a:r>
            <a:endParaRPr/>
          </a:p>
          <a:p>
            <a:pPr lvl="1">
              <a:defRPr/>
            </a:pPr>
            <a:r>
              <a:rPr lang="ru-RU"/>
              <a:t>Second level</a:t>
            </a:r>
            <a:endParaRPr/>
          </a:p>
          <a:p>
            <a:pPr lvl="2">
              <a:defRPr/>
            </a:pPr>
            <a:r>
              <a:rPr lang="ru-RU"/>
              <a:t>Third level</a:t>
            </a:r>
            <a:endParaRPr/>
          </a:p>
          <a:p>
            <a:pPr lvl="3">
              <a:defRPr/>
            </a:pPr>
            <a:r>
              <a:rPr lang="ru-RU"/>
              <a:t>Fourth level</a:t>
            </a:r>
            <a:endParaRPr/>
          </a:p>
          <a:p>
            <a:pPr lvl="4">
              <a:defRPr/>
            </a:pPr>
            <a:r>
              <a:rPr lang="ru-RU"/>
              <a:t>Fifth level</a:t>
            </a:r>
            <a:endParaRPr lang="ru-RU"/>
          </a:p>
        </p:txBody>
      </p:sp>
      <p:sp>
        <p:nvSpPr>
          <p:cNvPr id="4" name="Date Placeholder 3"/>
          <p:cNvSpPr>
            <a:spLocks noGrp="1"/>
          </p:cNvSpPr>
          <p:nvPr>
            <p:ph type="dt" sz="half" idx="2"/>
          </p:nvPr>
        </p:nvSpPr>
        <p:spPr bwMode="auto">
          <a:xfrm>
            <a:off x="471487" y="8475133"/>
            <a:ext cx="1543050" cy="486833"/>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ru-RU"/>
              <a:t>24.09.2024</a:t>
            </a:fld>
            <a:endParaRPr lang="ru-RU"/>
          </a:p>
        </p:txBody>
      </p:sp>
      <p:sp>
        <p:nvSpPr>
          <p:cNvPr id="5" name="Footer Placeholder 4"/>
          <p:cNvSpPr>
            <a:spLocks noGrp="1"/>
          </p:cNvSpPr>
          <p:nvPr>
            <p:ph type="ftr" sz="quarter" idx="3"/>
          </p:nvPr>
        </p:nvSpPr>
        <p:spPr bwMode="auto">
          <a:xfrm>
            <a:off x="2271712" y="8475133"/>
            <a:ext cx="2314574"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6" name="Slide Number Placeholder 5"/>
          <p:cNvSpPr>
            <a:spLocks noGrp="1"/>
          </p:cNvSpPr>
          <p:nvPr>
            <p:ph type="sldNum" sz="quarter" idx="4"/>
          </p:nvPr>
        </p:nvSpPr>
        <p:spPr bwMode="auto">
          <a:xfrm>
            <a:off x="4843462" y="8475133"/>
            <a:ext cx="1543050" cy="486833"/>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ru-RU"/>
              <a:t>1</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hart" Target="../charts/chart1.xml" /></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accent6">
            <a:lumMod val="20000"/>
            <a:lumOff val="80000"/>
          </a:schemeClr>
        </a:solidFill>
      </p:bgPr>
    </p:bg>
    <p:spTree>
      <p:nvGrpSpPr>
        <p:cNvPr id="1" name=""/>
        <p:cNvGrpSpPr/>
        <p:nvPr/>
      </p:nvGrpSpPr>
      <p:grpSpPr bwMode="auto">
        <a:xfrm>
          <a:off x="0" y="0"/>
          <a:ext cx="0" cy="0"/>
          <a:chOff x="0" y="0"/>
          <a:chExt cx="0" cy="0"/>
        </a:xfrm>
      </p:grpSpPr>
      <p:sp>
        <p:nvSpPr>
          <p:cNvPr id="659710616" name=""/>
          <p:cNvSpPr/>
          <p:nvPr/>
        </p:nvSpPr>
        <p:spPr bwMode="auto">
          <a:xfrm flipH="0" flipV="0">
            <a:off x="394073" y="410882"/>
            <a:ext cx="6069852" cy="2073088"/>
          </a:xfrm>
          <a:prstGeom prst="roundRect">
            <a:avLst>
              <a:gd name="adj" fmla="val 12612"/>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lang="de-DE" sz="7200" b="0" spc="141">
                <a:solidFill>
                  <a:schemeClr val="accent6">
                    <a:lumMod val="50000"/>
                  </a:schemeClr>
                </a:solidFill>
                <a:latin typeface="Impact"/>
                <a:ea typeface="Impact"/>
                <a:cs typeface="Impact"/>
              </a:rPr>
              <a:t>Titel</a:t>
            </a:r>
            <a:endParaRPr lang="de-DE">
              <a:solidFill>
                <a:schemeClr val="accent6">
                  <a:lumMod val="50000"/>
                </a:schemeClr>
              </a:solidFill>
            </a:endParaRPr>
          </a:p>
        </p:txBody>
      </p:sp>
      <p:sp>
        <p:nvSpPr>
          <p:cNvPr id="1873377090" name=""/>
          <p:cNvSpPr/>
          <p:nvPr/>
        </p:nvSpPr>
        <p:spPr bwMode="auto">
          <a:xfrm flipH="0" flipV="0">
            <a:off x="394073" y="2803071"/>
            <a:ext cx="2328747" cy="1891392"/>
          </a:xfrm>
          <a:prstGeom prst="roundRect">
            <a:avLst>
              <a:gd name="adj" fmla="val 11612"/>
            </a:avLst>
          </a:prstGeom>
          <a:noFill/>
          <a:ln w="19049" cap="flat" cmpd="sng" algn="ctr">
            <a:solidFill>
              <a:schemeClr val="accent6">
                <a:lumMod val="40000"/>
                <a:lumOff val="6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l">
              <a:defRPr/>
            </a:pPr>
            <a:r>
              <a:rPr sz="8000" b="0" spc="141">
                <a:solidFill>
                  <a:schemeClr val="accent6">
                    <a:lumMod val="50000"/>
                  </a:schemeClr>
                </a:solidFill>
                <a:latin typeface="Impact"/>
                <a:ea typeface="Impact"/>
                <a:cs typeface="Impact"/>
              </a:rPr>
              <a:t>XX</a:t>
            </a:r>
            <a:r>
              <a:rPr sz="4500" b="0" spc="141">
                <a:solidFill>
                  <a:schemeClr val="accent6">
                    <a:lumMod val="50000"/>
                  </a:schemeClr>
                </a:solidFill>
                <a:latin typeface="Impact"/>
                <a:ea typeface="Impact"/>
                <a:cs typeface="Impact"/>
              </a:rPr>
              <a:t>%</a:t>
            </a:r>
            <a:endParaRPr sz="4500">
              <a:solidFill>
                <a:schemeClr val="accent6">
                  <a:lumMod val="50000"/>
                </a:schemeClr>
              </a:solidFill>
              <a:latin typeface="Open Sans Extrabold"/>
              <a:ea typeface="Open Sans Extrabold"/>
              <a:cs typeface="Open Sans Extrabold"/>
            </a:endParaRPr>
          </a:p>
          <a:p>
            <a:pPr>
              <a:defRPr/>
            </a:pPr>
            <a:r>
              <a:rPr sz="2400">
                <a:solidFill>
                  <a:schemeClr val="accent6">
                    <a:lumMod val="50000"/>
                  </a:schemeClr>
                </a:solidFill>
                <a:latin typeface="Open Sans"/>
                <a:ea typeface="Open Sans"/>
                <a:cs typeface="Open Sans"/>
              </a:rPr>
              <a:t>Text eingeben</a:t>
            </a:r>
            <a:endParaRPr>
              <a:solidFill>
                <a:schemeClr val="accent6">
                  <a:lumMod val="50000"/>
                </a:schemeClr>
              </a:solidFill>
            </a:endParaRPr>
          </a:p>
        </p:txBody>
      </p:sp>
      <p:graphicFrame>
        <p:nvGraphicFramePr>
          <p:cNvPr id="1024550871" name=""/>
          <p:cNvGraphicFramePr>
            <a:graphicFrameLocks xmlns:a="http://schemas.openxmlformats.org/drawingml/2006/main"/>
          </p:cNvGraphicFramePr>
          <p:nvPr/>
        </p:nvGraphicFramePr>
        <p:xfrm>
          <a:off x="3103821" y="2871105"/>
          <a:ext cx="3292067" cy="1927590"/>
        </p:xfrm>
        <a:graphic>
          <a:graphicData uri="http://schemas.openxmlformats.org/drawingml/2006/chart">
            <c:chart xmlns:c="http://schemas.openxmlformats.org/drawingml/2006/chart" xmlns:r="http://schemas.openxmlformats.org/officeDocument/2006/relationships" r:id="rId3"/>
          </a:graphicData>
        </a:graphic>
      </p:graphicFrame>
      <p:sp>
        <p:nvSpPr>
          <p:cNvPr id="1868192543" name="Прямоугольник 1868192543"/>
          <p:cNvSpPr txBox="1"/>
          <p:nvPr/>
        </p:nvSpPr>
        <p:spPr bwMode="auto">
          <a:xfrm rot="0" flipH="0" flipV="0">
            <a:off x="367199" y="5047199"/>
            <a:ext cx="2381249" cy="3293978"/>
          </a:xfrm>
          <a:prstGeom prst="rect">
            <a:avLst/>
          </a:prstGeom>
          <a:noFill/>
        </p:spPr>
        <p:txBody>
          <a:bodyPr vertOverflow="overflow" horzOverflow="overflow" vert="horz" wrap="square" lIns="91440" tIns="45720" rIns="91440" bIns="45720" numCol="1" spcCol="0" rtlCol="0" fromWordArt="0" anchor="t" anchorCtr="0" forceAA="0" upright="0" compatLnSpc="0">
            <a:noAutofit/>
          </a:bodyPr>
          <a:p>
            <a:pPr>
              <a:defRPr/>
            </a:pPr>
            <a:r>
              <a:rPr lang="en-US" sz="1400" b="0" i="0" u="none" strike="noStrike" cap="none" spc="0">
                <a:solidFill>
                  <a:schemeClr val="accent6">
                    <a:lumMod val="50000"/>
                  </a:schemeClr>
                </a:solidFill>
                <a:latin typeface="Open Sans"/>
                <a:ea typeface="Open Sans"/>
                <a:cs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a:t>
            </a:r>
            <a:endParaRPr lang="en-US" sz="1400">
              <a:solidFill>
                <a:schemeClr val="accent6">
                  <a:lumMod val="50000"/>
                </a:schemeClr>
              </a:solidFill>
              <a:latin typeface="Open Sans"/>
              <a:cs typeface="Open Sans"/>
            </a:endParaRPr>
          </a:p>
        </p:txBody>
      </p:sp>
      <p:sp>
        <p:nvSpPr>
          <p:cNvPr id="63374159" name=""/>
          <p:cNvSpPr/>
          <p:nvPr/>
        </p:nvSpPr>
        <p:spPr bwMode="auto">
          <a:xfrm flipH="0" flipV="0">
            <a:off x="2981356" y="5047199"/>
            <a:ext cx="1578428" cy="517071"/>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sz="1400" b="0">
                <a:solidFill>
                  <a:schemeClr val="accent6">
                    <a:lumMod val="50000"/>
                  </a:schemeClr>
                </a:solidFill>
                <a:latin typeface="Open Sans"/>
                <a:ea typeface="Open Sans"/>
                <a:cs typeface="Open Sans"/>
              </a:rPr>
              <a:t>Schlüsselwort 1</a:t>
            </a:r>
            <a:endParaRPr>
              <a:latin typeface="Open Sans"/>
              <a:cs typeface="Open Sans"/>
            </a:endParaRPr>
          </a:p>
        </p:txBody>
      </p:sp>
      <p:sp>
        <p:nvSpPr>
          <p:cNvPr id="1503688582" name=""/>
          <p:cNvSpPr/>
          <p:nvPr/>
        </p:nvSpPr>
        <p:spPr bwMode="auto">
          <a:xfrm flipH="0" flipV="0">
            <a:off x="4885498" y="5047199"/>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de-DE" sz="1400" b="0" i="0" u="none" strike="noStrike" cap="none" spc="0">
                <a:solidFill>
                  <a:schemeClr val="accent6">
                    <a:lumMod val="50000"/>
                  </a:schemeClr>
                </a:solidFill>
                <a:latin typeface="Open Sans"/>
                <a:ea typeface="Open Sans"/>
                <a:cs typeface="Open Sans"/>
              </a:rPr>
              <a:t>Schlüsselwort 2</a:t>
            </a:r>
            <a:endParaRPr lang="de-DE">
              <a:latin typeface="Open Sans"/>
              <a:cs typeface="Open Sans"/>
            </a:endParaRPr>
          </a:p>
        </p:txBody>
      </p:sp>
      <p:sp>
        <p:nvSpPr>
          <p:cNvPr id="662875947" name=""/>
          <p:cNvSpPr/>
          <p:nvPr/>
        </p:nvSpPr>
        <p:spPr bwMode="auto">
          <a:xfrm flipH="0" flipV="0">
            <a:off x="2981356" y="5972835"/>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de-DE" sz="1400" b="0" i="0" u="none" strike="noStrike" cap="none" spc="0">
                <a:solidFill>
                  <a:schemeClr val="accent6">
                    <a:lumMod val="50000"/>
                  </a:schemeClr>
                </a:solidFill>
                <a:latin typeface="Open Sans"/>
                <a:ea typeface="Open Sans"/>
                <a:cs typeface="Open Sans"/>
              </a:rPr>
              <a:t>Schlüsselwort 3</a:t>
            </a:r>
            <a:endParaRPr lang="de-DE" sz="1400" b="0" i="0" u="none" strike="noStrike" cap="none" spc="0">
              <a:solidFill>
                <a:schemeClr val="accent6">
                  <a:lumMod val="50000"/>
                </a:schemeClr>
              </a:solidFill>
              <a:latin typeface="Open Sans"/>
              <a:cs typeface="Open Sans"/>
            </a:endParaRPr>
          </a:p>
        </p:txBody>
      </p:sp>
      <p:sp>
        <p:nvSpPr>
          <p:cNvPr id="317871162" name=""/>
          <p:cNvSpPr/>
          <p:nvPr/>
        </p:nvSpPr>
        <p:spPr bwMode="auto">
          <a:xfrm flipH="0" flipV="0">
            <a:off x="4885498" y="5972835"/>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de-DE" sz="1400" b="0" i="0" u="none" strike="noStrike" cap="none" spc="0">
                <a:solidFill>
                  <a:schemeClr val="accent6">
                    <a:lumMod val="50000"/>
                  </a:schemeClr>
                </a:solidFill>
                <a:latin typeface="Open Sans"/>
                <a:ea typeface="Open Sans"/>
                <a:cs typeface="Open Sans"/>
              </a:rPr>
              <a:t>Schlüsselwort 4</a:t>
            </a:r>
            <a:endParaRPr lang="de-DE">
              <a:latin typeface="Open Sans"/>
              <a:cs typeface="Open Sans"/>
            </a:endParaRPr>
          </a:p>
        </p:txBody>
      </p:sp>
      <p:sp>
        <p:nvSpPr>
          <p:cNvPr id="1704178695" name=""/>
          <p:cNvSpPr/>
          <p:nvPr/>
        </p:nvSpPr>
        <p:spPr bwMode="auto">
          <a:xfrm flipH="0" flipV="0">
            <a:off x="2981356" y="6898471"/>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de-DE" sz="1400" b="0" i="0" u="none" strike="noStrike" cap="none" spc="0">
                <a:solidFill>
                  <a:schemeClr val="accent6">
                    <a:lumMod val="50000"/>
                  </a:schemeClr>
                </a:solidFill>
                <a:latin typeface="Open Sans"/>
                <a:ea typeface="Open Sans"/>
                <a:cs typeface="Open Sans"/>
              </a:rPr>
              <a:t>Schlüsselwort 5</a:t>
            </a:r>
            <a:endParaRPr lang="de-DE">
              <a:latin typeface="Open Sans"/>
              <a:cs typeface="Open Sans"/>
            </a:endParaRPr>
          </a:p>
        </p:txBody>
      </p:sp>
      <p:sp>
        <p:nvSpPr>
          <p:cNvPr id="1757592067" name=""/>
          <p:cNvSpPr/>
          <p:nvPr/>
        </p:nvSpPr>
        <p:spPr bwMode="auto">
          <a:xfrm flipH="0" flipV="0">
            <a:off x="4885498" y="6898471"/>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de-DE" sz="1400" b="0" i="0" u="none" strike="noStrike" cap="none" spc="0">
                <a:solidFill>
                  <a:schemeClr val="accent6">
                    <a:lumMod val="50000"/>
                  </a:schemeClr>
                </a:solidFill>
                <a:latin typeface="Open Sans"/>
                <a:ea typeface="Open Sans"/>
                <a:cs typeface="Open Sans"/>
              </a:rPr>
              <a:t>Schlüsselwort 6</a:t>
            </a:r>
            <a:endParaRPr lang="de-DE">
              <a:latin typeface="Open Sans"/>
              <a:cs typeface="Open Sans"/>
            </a:endParaRPr>
          </a:p>
        </p:txBody>
      </p:sp>
      <p:sp>
        <p:nvSpPr>
          <p:cNvPr id="289852991" name=""/>
          <p:cNvSpPr/>
          <p:nvPr/>
        </p:nvSpPr>
        <p:spPr bwMode="auto">
          <a:xfrm flipH="0" flipV="0">
            <a:off x="2981356" y="7824107"/>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de-DE" sz="1400" b="0" i="0" u="none" strike="noStrike" cap="none" spc="0">
                <a:solidFill>
                  <a:schemeClr val="accent6">
                    <a:lumMod val="50000"/>
                  </a:schemeClr>
                </a:solidFill>
                <a:latin typeface="Open Sans"/>
                <a:ea typeface="Open Sans"/>
                <a:cs typeface="Open Sans"/>
              </a:rPr>
              <a:t>Schlüsselwort 7</a:t>
            </a:r>
            <a:endParaRPr lang="de-DE">
              <a:latin typeface="Open Sans"/>
              <a:cs typeface="Open Sans"/>
            </a:endParaRPr>
          </a:p>
        </p:txBody>
      </p:sp>
      <p:sp>
        <p:nvSpPr>
          <p:cNvPr id="231802787" name=""/>
          <p:cNvSpPr/>
          <p:nvPr/>
        </p:nvSpPr>
        <p:spPr bwMode="auto">
          <a:xfrm flipH="0" flipV="0">
            <a:off x="4885498" y="7824107"/>
            <a:ext cx="1578427" cy="517070"/>
          </a:xfrm>
          <a:prstGeom prst="roundRect">
            <a:avLst>
              <a:gd name="adj" fmla="val 16667"/>
            </a:avLst>
          </a:prstGeom>
          <a:solidFill>
            <a:schemeClr val="accent6">
              <a:lumMod val="40000"/>
              <a:lumOff val="6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marL="0" marR="0" indent="0" algn="ctr">
              <a:lnSpc>
                <a:spcPct val="100000"/>
              </a:lnSpc>
              <a:spcBef>
                <a:spcPts val="0"/>
              </a:spcBef>
              <a:spcAft>
                <a:spcPts val="0"/>
              </a:spcAft>
              <a:defRPr/>
            </a:pPr>
            <a:r>
              <a:rPr lang="de-DE" sz="1400" b="0" i="0" u="none" strike="noStrike" cap="none" spc="0">
                <a:solidFill>
                  <a:schemeClr val="accent6">
                    <a:lumMod val="50000"/>
                  </a:schemeClr>
                </a:solidFill>
                <a:latin typeface="Open Sans"/>
                <a:ea typeface="Open Sans"/>
                <a:cs typeface="Open Sans"/>
              </a:rPr>
              <a:t>Schlüsselwort 8</a:t>
            </a:r>
            <a:endParaRPr lang="de-DE">
              <a:latin typeface="Open Sans"/>
              <a:cs typeface="Open San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onlyoffice/8.1.3.4</Application>
  <DocSecurity>0</DocSecurity>
  <PresentationFormat>Widescreen</PresentationFormat>
  <Paragraphs>0</Paragraphs>
  <Slides>1</Slides>
  <Notes>1</Notes>
  <HiddenSlides>0</HiddenSlides>
  <MMClips>2</MMClips>
  <ScaleCrop>0</ScaleCrop>
  <HeadingPairs>
    <vt:vector size="4" baseType="variant">
      <vt:variant>
        <vt:lpstr>Theme</vt:lpstr>
      </vt:variant>
      <vt:variant>
        <vt:i4>1</vt:i4>
      </vt:variant>
      <vt:variant>
        <vt:lpstr>Slide Titles</vt:lpstr>
      </vt:variant>
      <vt:variant>
        <vt:i4>1</vt:i4>
      </vt:variant>
    </vt:vector>
  </HeadingPairs>
  <TitlesOfParts>
    <vt:vector size="2" baseType="lpstr">
      <vt:lpstr>Theme 1</vt:lpstr>
      <vt:lpstr>Slide 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Kseniya Fedoruk</cp:lastModifiedBy>
  <cp:revision>10</cp:revision>
  <dcterms:created xsi:type="dcterms:W3CDTF">2012-12-03T06:56:55Z</dcterms:created>
  <dcterms:modified xsi:type="dcterms:W3CDTF">2024-09-26T09:27:02Z</dcterms:modified>
  <cp:category/>
  <cp:contentStatus/>
  <cp:version/>
</cp:coreProperties>
</file>