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1674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ZEITLEISTE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3" y="4613837"/>
            <a:ext cx="1526286" cy="1358506"/>
            <a:chOff x="0" y="0"/>
            <a:chExt cx="1526286" cy="1358506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6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3" y="4613837"/>
            <a:ext cx="1526286" cy="1358506"/>
            <a:chOff x="0" y="0"/>
            <a:chExt cx="1526286" cy="1358506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6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8" y="4613837"/>
            <a:ext cx="1526286" cy="1358506"/>
            <a:chOff x="0" y="0"/>
            <a:chExt cx="1526286" cy="1358506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6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79" y="4613837"/>
            <a:ext cx="1526286" cy="1358506"/>
            <a:chOff x="0" y="0"/>
            <a:chExt cx="1526286" cy="1358506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6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5613" y="1256779"/>
            <a:ext cx="1527366" cy="1303245"/>
            <a:chOff x="0" y="0"/>
            <a:chExt cx="1527366" cy="1303245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1080" y="297045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56673" y="1260677"/>
            <a:ext cx="1526645" cy="1311358"/>
            <a:chOff x="0" y="0"/>
            <a:chExt cx="1526645" cy="1311358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358" y="305158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599" y="1260677"/>
            <a:ext cx="1526286" cy="1311358"/>
            <a:chOff x="0" y="0"/>
            <a:chExt cx="1526286" cy="1311358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de-DE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hier</a:t>
              </a:r>
              <a:endParaRPr lang="de-DE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05158"/>
              <a:ext cx="1526286" cy="1006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de-DE" sz="10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Um diesen Text durch Ihren eigenen zu ersetzen, klicken Sie einfach darauf und beginnen Sie mit der Eingabe.</a:t>
              </a:r>
              <a:endParaRPr lang="de-DE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2024-09-30T19:51:04Z</dcterms:modified>
  <cp:category/>
  <cp:contentStatus/>
  <cp:version/>
</cp:coreProperties>
</file>