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3.xml" ContentType="application/vnd.openxmlformats-officedocument.presentationml.notesSlid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7"/>
  </p:notes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 /><Relationship Id="rId9" Type="http://schemas.openxmlformats.org/officeDocument/2006/relationships/tableStyles" Target="tableStyles.xml" /><Relationship Id="rId1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7BF11F5-6499-DED4-1C44-3526DBC95D06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457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278699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46466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FB7A876-AA43-7CAC-EBE8-856C3AAA2405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8622447" name=""/>
          <p:cNvSpPr/>
          <p:nvPr/>
        </p:nvSpPr>
        <p:spPr bwMode="auto">
          <a:xfrm flipH="0" flipV="0">
            <a:off x="483053" y="1258660"/>
            <a:ext cx="11225892" cy="4340678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1037083" y="2523477"/>
            <a:ext cx="1011855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n-US" sz="8000" b="1" i="0" u="none" strike="noStrike" cap="none" spc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 </a:t>
            </a:r>
            <a:r>
              <a:rPr lang="en-US" sz="8000" b="1" i="0" u="none" strike="noStrike" cap="none" spc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template</a:t>
            </a:r>
            <a:endParaRPr sz="8000" b="1">
              <a:solidFill>
                <a:schemeClr val="accent5"/>
              </a:solidFill>
              <a:latin typeface="Arial Black"/>
              <a:cs typeface="Arial Black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rot="0" flipH="0" flipV="0">
            <a:off x="1520219" y="4008915"/>
            <a:ext cx="9154439" cy="420983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/>
          <a:p>
            <a:pPr algn="ctr">
              <a:defRPr/>
            </a:pPr>
            <a:r>
              <a:rPr lang="en-US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Subtitle here</a:t>
            </a:r>
            <a:endParaRPr b="0">
              <a:solidFill>
                <a:schemeClr val="tx1"/>
              </a:solidFill>
              <a:latin typeface="Open Sans"/>
              <a:cs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17531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Agenda </a:t>
            </a: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template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618907334" name=""/>
          <p:cNvGrpSpPr/>
          <p:nvPr/>
        </p:nvGrpSpPr>
        <p:grpSpPr bwMode="auto">
          <a:xfrm>
            <a:off x="307521" y="1826807"/>
            <a:ext cx="3517478" cy="1646463"/>
            <a:chOff x="0" y="0"/>
            <a:chExt cx="3517478" cy="1646463"/>
          </a:xfrm>
        </p:grpSpPr>
        <p:sp>
          <p:nvSpPr>
            <p:cNvPr id="659795836" name=""/>
            <p:cNvSpPr/>
            <p:nvPr/>
          </p:nvSpPr>
          <p:spPr bwMode="auto">
            <a:xfrm flipH="0" flipV="0">
              <a:off x="605549" y="0"/>
              <a:ext cx="2911928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Agenda 1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3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3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Speaker 1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3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623841078" name=""/>
            <p:cNvSpPr txBox="1"/>
            <p:nvPr/>
          </p:nvSpPr>
          <p:spPr bwMode="auto">
            <a:xfrm flipH="0" flipV="0">
              <a:off x="0" y="13606"/>
              <a:ext cx="865165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5"/>
                  </a:solidFill>
                  <a:latin typeface="Arial Black"/>
                  <a:ea typeface="Arial Black"/>
                  <a:cs typeface="Arial Black"/>
                </a:rPr>
                <a:t>1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941118284" name=""/>
          <p:cNvGrpSpPr/>
          <p:nvPr/>
        </p:nvGrpSpPr>
        <p:grpSpPr bwMode="auto">
          <a:xfrm>
            <a:off x="4125685" y="1826807"/>
            <a:ext cx="3585512" cy="1646463"/>
            <a:chOff x="0" y="0"/>
            <a:chExt cx="3585512" cy="1646463"/>
          </a:xfrm>
        </p:grpSpPr>
        <p:sp>
          <p:nvSpPr>
            <p:cNvPr id="1057395198" name=""/>
            <p:cNvSpPr/>
            <p:nvPr/>
          </p:nvSpPr>
          <p:spPr bwMode="auto">
            <a:xfrm flipH="0" flipV="0">
              <a:off x="673584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Speaker 2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419874269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4"/>
                  </a:solidFill>
                  <a:latin typeface="Arial Black"/>
                  <a:ea typeface="Arial Black"/>
                  <a:cs typeface="Arial Black"/>
                </a:rPr>
                <a:t>2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68272654" name=""/>
          <p:cNvGrpSpPr/>
          <p:nvPr/>
        </p:nvGrpSpPr>
        <p:grpSpPr bwMode="auto">
          <a:xfrm>
            <a:off x="8011884" y="1826807"/>
            <a:ext cx="3585512" cy="1646463"/>
            <a:chOff x="0" y="0"/>
            <a:chExt cx="3585512" cy="1646463"/>
          </a:xfrm>
        </p:grpSpPr>
        <p:sp>
          <p:nvSpPr>
            <p:cNvPr id="1256946823" name=""/>
            <p:cNvSpPr/>
            <p:nvPr/>
          </p:nvSpPr>
          <p:spPr bwMode="auto">
            <a:xfrm flipH="0" flipV="0">
              <a:off x="673584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Agenda 3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Speaker 3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302814597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6"/>
                  </a:solidFill>
                  <a:latin typeface="Arial Black"/>
                  <a:ea typeface="Arial Black"/>
                  <a:cs typeface="Arial Black"/>
                </a:rPr>
                <a:t>3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937049480" name=""/>
          <p:cNvGrpSpPr/>
          <p:nvPr/>
        </p:nvGrpSpPr>
        <p:grpSpPr bwMode="auto">
          <a:xfrm>
            <a:off x="307521" y="3884206"/>
            <a:ext cx="3517476" cy="1646463"/>
            <a:chOff x="0" y="0"/>
            <a:chExt cx="3517476" cy="1646463"/>
          </a:xfrm>
        </p:grpSpPr>
        <p:sp>
          <p:nvSpPr>
            <p:cNvPr id="768109463" name=""/>
            <p:cNvSpPr/>
            <p:nvPr/>
          </p:nvSpPr>
          <p:spPr bwMode="auto">
            <a:xfrm flipH="0" flipV="0">
              <a:off x="605548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Agenda 4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Speaker 4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596264743" name=""/>
            <p:cNvSpPr txBox="1"/>
            <p:nvPr/>
          </p:nvSpPr>
          <p:spPr bwMode="auto">
            <a:xfrm flipH="0" flipV="0">
              <a:off x="0" y="13606"/>
              <a:ext cx="86624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2"/>
                  </a:solidFill>
                  <a:latin typeface="Arial Black"/>
                  <a:ea typeface="Arial Black"/>
                  <a:cs typeface="Arial Black"/>
                </a:rPr>
                <a:t>4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704028447" name=""/>
          <p:cNvGrpSpPr/>
          <p:nvPr/>
        </p:nvGrpSpPr>
        <p:grpSpPr bwMode="auto">
          <a:xfrm>
            <a:off x="4125685" y="3884206"/>
            <a:ext cx="3585511" cy="1646463"/>
            <a:chOff x="0" y="0"/>
            <a:chExt cx="3585511" cy="1646463"/>
          </a:xfrm>
        </p:grpSpPr>
        <p:sp>
          <p:nvSpPr>
            <p:cNvPr id="1948467240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Agenda 2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Speaker 2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791417280" name=""/>
            <p:cNvSpPr txBox="1"/>
            <p:nvPr/>
          </p:nvSpPr>
          <p:spPr bwMode="auto">
            <a:xfrm flipH="0" flipV="0">
              <a:off x="0" y="13606"/>
              <a:ext cx="86732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3"/>
                  </a:solidFill>
                  <a:latin typeface="Arial Black"/>
                  <a:ea typeface="Arial Black"/>
                  <a:cs typeface="Arial Black"/>
                </a:rPr>
                <a:t>5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  <p:grpSp>
        <p:nvGrpSpPr>
          <p:cNvPr id="1307860600" name=""/>
          <p:cNvGrpSpPr/>
          <p:nvPr/>
        </p:nvGrpSpPr>
        <p:grpSpPr bwMode="auto">
          <a:xfrm>
            <a:off x="8011884" y="3884206"/>
            <a:ext cx="3585511" cy="1646463"/>
            <a:chOff x="0" y="0"/>
            <a:chExt cx="3585511" cy="1646463"/>
          </a:xfrm>
        </p:grpSpPr>
        <p:sp>
          <p:nvSpPr>
            <p:cNvPr id="477443443" name=""/>
            <p:cNvSpPr/>
            <p:nvPr/>
          </p:nvSpPr>
          <p:spPr bwMode="auto">
            <a:xfrm flipH="0" flipV="0">
              <a:off x="673582" y="0"/>
              <a:ext cx="2911927" cy="164646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marL="252000" algn="l">
                <a:defRPr/>
              </a:pPr>
              <a:r>
                <a:rPr b="1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Agenda 6</a:t>
              </a:r>
              <a:endParaRPr>
                <a:solidFill>
                  <a:schemeClr val="tx1"/>
                </a:solidFill>
              </a:endParaRPr>
            </a:p>
            <a:p>
              <a:pPr marL="252000" algn="l">
                <a:spcBef>
                  <a:spcPts val="282"/>
                </a:spcBef>
                <a:defRPr/>
              </a:pPr>
              <a:r>
                <a:rPr sz="140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Add some description here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1132"/>
                </a:spcBef>
                <a:spcAft>
                  <a:spcPts val="0"/>
                </a:spcAft>
                <a:defRPr/>
              </a:pPr>
              <a:r>
                <a:rPr lang="en-US" sz="1800" b="1" i="0" u="none" strike="noStrike" cap="none" spc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Speaker 6</a:t>
              </a:r>
              <a:endParaRPr>
                <a:solidFill>
                  <a:schemeClr val="tx1"/>
                </a:solidFill>
              </a:endParaRPr>
            </a:p>
            <a:p>
              <a:pPr marL="252000" marR="0" indent="0" algn="l">
                <a:lnSpc>
                  <a:spcPct val="100000"/>
                </a:lnSpc>
                <a:spcBef>
                  <a:spcPts val="282"/>
                </a:spcBef>
                <a:spcAft>
                  <a:spcPts val="0"/>
                </a:spcAft>
                <a:defRPr/>
              </a:pP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00:00 - 00:</a:t>
              </a:r>
              <a:r>
                <a:rPr lang="en-US" sz="1400" b="0" i="0" u="none" strike="noStrike" cap="none" spc="0">
                  <a:solidFill>
                    <a:schemeClr val="tx1"/>
                  </a:solidFill>
                  <a:latin typeface="Open Sans"/>
                  <a:ea typeface="Open Sans"/>
                  <a:cs typeface="Open Sans"/>
                </a:rPr>
                <a:t>00</a:t>
              </a:r>
              <a:endParaRPr>
                <a:solidFill>
                  <a:schemeClr val="tx1"/>
                </a:solidFill>
              </a:endParaRPr>
            </a:p>
          </p:txBody>
        </p:sp>
        <p:sp>
          <p:nvSpPr>
            <p:cNvPr id="1249428100" name=""/>
            <p:cNvSpPr txBox="1"/>
            <p:nvPr/>
          </p:nvSpPr>
          <p:spPr bwMode="auto">
            <a:xfrm flipH="0" flipV="0">
              <a:off x="0" y="13606"/>
              <a:ext cx="867684" cy="16157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sz="10000" b="0">
                  <a:solidFill>
                    <a:schemeClr val="accent1"/>
                  </a:solidFill>
                  <a:latin typeface="Arial Black"/>
                  <a:ea typeface="Arial Black"/>
                  <a:cs typeface="Arial Black"/>
                </a:rPr>
                <a:t>6</a:t>
              </a:r>
              <a:endParaRPr sz="10000" b="0">
                <a:solidFill>
                  <a:schemeClr val="accent5"/>
                </a:solidFill>
                <a:latin typeface="Arial Black"/>
                <a:cs typeface="Arial Black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7080249" name="Заголовок 1"/>
          <p:cNvSpPr>
            <a:spLocks noGrp="1"/>
          </p:cNvSpPr>
          <p:nvPr>
            <p:ph type="title"/>
          </p:nvPr>
        </p:nvSpPr>
        <p:spPr bwMode="auto">
          <a:xfrm>
            <a:off x="429985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b="0"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Meeting </a:t>
            </a:r>
            <a:r>
              <a:rPr b="0">
                <a:solidFill>
                  <a:schemeClr val="tx1"/>
                </a:solidFill>
                <a:latin typeface="Arial Black"/>
                <a:ea typeface="Arial Black"/>
                <a:cs typeface="Arial Black"/>
              </a:rPr>
              <a:t>agenda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937016441" name="Subtitle 2"/>
          <p:cNvSpPr>
            <a:spLocks noGrp="1"/>
          </p:cNvSpPr>
          <p:nvPr/>
        </p:nvSpPr>
        <p:spPr bwMode="auto">
          <a:xfrm rot="0" flipH="0" flipV="0">
            <a:off x="429985" y="1479501"/>
            <a:ext cx="5572877" cy="311255"/>
          </a:xfrm>
          <a:prstGeom prst="rect">
            <a:avLst/>
          </a:prstGeom>
          <a:noFill/>
          <a:ln w="12700"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lstStyle>
            <a:lvl1pPr marL="228600" indent="-228600" algn="l" defTabSz="914400">
              <a:lnSpc>
                <a:spcPct val="90000"/>
              </a:lnSpc>
              <a:spcBef>
                <a:spcPts val="999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99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>
              <a:lnSpc>
                <a:spcPct val="90000"/>
              </a:lnSpc>
              <a:spcBef>
                <a:spcPts val="499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/>
              <a:buNone/>
              <a:defRPr/>
            </a:pPr>
            <a:r>
              <a:rPr lang="en-US" sz="1600" b="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Subtitle here</a:t>
            </a:r>
            <a:endParaRPr sz="1600" b="0">
              <a:solidFill>
                <a:schemeClr val="tx1"/>
              </a:solidFill>
              <a:latin typeface="Open Sans"/>
              <a:cs typeface="Open Sans"/>
            </a:endParaRPr>
          </a:p>
        </p:txBody>
      </p:sp>
      <p:sp>
        <p:nvSpPr>
          <p:cNvPr id="90458399" name=""/>
          <p:cNvSpPr/>
          <p:nvPr/>
        </p:nvSpPr>
        <p:spPr bwMode="auto">
          <a:xfrm rot="0" flipH="0" flipV="0">
            <a:off x="559285" y="2245178"/>
            <a:ext cx="1088571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2249534" name=""/>
          <p:cNvSpPr/>
          <p:nvPr/>
        </p:nvSpPr>
        <p:spPr bwMode="auto">
          <a:xfrm rot="0" flipH="0" flipV="0">
            <a:off x="1596149" y="2245178"/>
            <a:ext cx="4242707" cy="952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5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5"/>
                </a:solidFill>
                <a:latin typeface="Arial Black"/>
                <a:ea typeface="Arial Black"/>
                <a:cs typeface="Arial Black"/>
              </a:rPr>
              <a:t>Speaker 1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6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89506344" name=""/>
          <p:cNvSpPr/>
          <p:nvPr/>
        </p:nvSpPr>
        <p:spPr bwMode="auto">
          <a:xfrm rot="0" flipH="0" flipV="0">
            <a:off x="559285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80607136" name=""/>
          <p:cNvSpPr/>
          <p:nvPr/>
        </p:nvSpPr>
        <p:spPr bwMode="auto">
          <a:xfrm rot="0" flipH="0" flipV="0">
            <a:off x="1596148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4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4"/>
                </a:solidFill>
                <a:latin typeface="Arial Black"/>
                <a:ea typeface="Arial Black"/>
                <a:cs typeface="Arial Black"/>
              </a:rPr>
              <a:t>Speaker 2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806264727" name=""/>
          <p:cNvSpPr/>
          <p:nvPr/>
        </p:nvSpPr>
        <p:spPr bwMode="auto">
          <a:xfrm rot="0" flipH="0" flipV="0">
            <a:off x="559285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524759695" name=""/>
          <p:cNvSpPr/>
          <p:nvPr/>
        </p:nvSpPr>
        <p:spPr bwMode="auto">
          <a:xfrm rot="0" flipH="0" flipV="0">
            <a:off x="1596148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1"/>
                </a:solidFill>
                <a:latin typeface="Arial Black"/>
                <a:ea typeface="Arial Black"/>
                <a:cs typeface="Arial Black"/>
              </a:rPr>
              <a:t>Speaker 3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901956075" name=""/>
          <p:cNvSpPr/>
          <p:nvPr/>
        </p:nvSpPr>
        <p:spPr bwMode="auto">
          <a:xfrm rot="0" flipH="0" flipV="0">
            <a:off x="6290613" y="2245178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20965263" name=""/>
          <p:cNvSpPr/>
          <p:nvPr/>
        </p:nvSpPr>
        <p:spPr bwMode="auto">
          <a:xfrm rot="0" flipH="0" flipV="0">
            <a:off x="7327477" y="2245178"/>
            <a:ext cx="4242706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6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6"/>
                </a:solidFill>
                <a:latin typeface="Arial Black"/>
                <a:ea typeface="Arial Black"/>
                <a:cs typeface="Arial Black"/>
              </a:rPr>
              <a:t>Speaker 4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08616329" name=""/>
          <p:cNvSpPr/>
          <p:nvPr/>
        </p:nvSpPr>
        <p:spPr bwMode="auto">
          <a:xfrm rot="0" flipH="0" flipV="0">
            <a:off x="6290613" y="3588203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749252109" name=""/>
          <p:cNvSpPr/>
          <p:nvPr/>
        </p:nvSpPr>
        <p:spPr bwMode="auto">
          <a:xfrm rot="0" flipH="0" flipV="0">
            <a:off x="7327476" y="3588203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2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2"/>
                </a:solidFill>
                <a:latin typeface="Arial Black"/>
                <a:ea typeface="Arial Black"/>
                <a:cs typeface="Arial Black"/>
              </a:rPr>
              <a:t>Speaker 5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15033963" name=""/>
          <p:cNvSpPr/>
          <p:nvPr/>
        </p:nvSpPr>
        <p:spPr bwMode="auto">
          <a:xfrm rot="0" flipH="0" flipV="0">
            <a:off x="6290613" y="4931227"/>
            <a:ext cx="1088570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—</a:t>
            </a:r>
            <a:endParaRPr sz="1400">
              <a:solidFill>
                <a:schemeClr val="tx1"/>
              </a:solidFill>
              <a:latin typeface="Open Sans"/>
              <a:cs typeface="Open Sans"/>
            </a:endParaRPr>
          </a:p>
          <a:p>
            <a:pPr algn="ctr">
              <a:defRPr/>
            </a:pPr>
            <a:r>
              <a:rPr sz="1400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00:00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00353053" name=""/>
          <p:cNvSpPr/>
          <p:nvPr/>
        </p:nvSpPr>
        <p:spPr bwMode="auto">
          <a:xfrm rot="0" flipH="0" flipV="0">
            <a:off x="7327476" y="4931227"/>
            <a:ext cx="4242708" cy="95249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699" cap="flat" cmpd="sng" algn="ctr">
            <a:solidFill>
              <a:schemeClr val="accent3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accent3"/>
                </a:solidFill>
                <a:latin typeface="Arial Black"/>
                <a:ea typeface="Arial Black"/>
                <a:cs typeface="Arial Black"/>
              </a:rPr>
              <a:t>Speaker 6</a:t>
            </a:r>
            <a:endParaRPr>
              <a:solidFill>
                <a:schemeClr val="tx1"/>
              </a:solidFill>
            </a:endParaRPr>
          </a:p>
          <a:p>
            <a:pPr algn="l">
              <a:spcBef>
                <a:spcPts val="565"/>
              </a:spcBef>
              <a:defRPr/>
            </a:pPr>
            <a:r>
              <a:rPr sz="1600" i="1">
                <a:solidFill>
                  <a:schemeClr val="tx1"/>
                </a:solidFill>
                <a:latin typeface="Open Sans"/>
                <a:ea typeface="Open Sans"/>
                <a:cs typeface="Open Sans"/>
              </a:rPr>
              <a:t>Short description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odule">
      <a:dk1>
        <a:srgbClr val="000000"/>
      </a:dk1>
      <a:lt1>
        <a:srgbClr val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3</Slides>
  <Notes>3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Theme 1</vt:lpstr>
      <vt:lpstr>Slide 1</vt:lpstr>
      <vt:lpstr>Slide 2</vt:lpstr>
      <vt:lpstr>Slide 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7</cp:revision>
  <dcterms:modified xsi:type="dcterms:W3CDTF">2024-09-25T10:15:47Z</dcterms:modified>
  <cp:category/>
  <cp:contentStatus/>
  <cp:version/>
</cp:coreProperties>
</file>