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charts/colors1.xml" ContentType="application/vnd.ms-office.chartcolorstyle+xml"/>
  <Override PartName="/ppt/viewProps.xml" ContentType="application/vnd.openxmlformats-officedocument.presentationml.view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sz="2200">
                <a:latin typeface="Constantia"/>
                <a:ea typeface="Constantia"/>
                <a:cs typeface="Constantia"/>
              </a:rPr>
              <a:t>Financial Summary</a:t>
            </a:r>
            <a:endParaRPr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4"/>
      <a:ext cx="6001982" cy="4347361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6"/>
            <a:ext cx="5715523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en-US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Executive Summary</a:t>
            </a:r>
            <a:r>
              <a:rPr lang="en-US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lang="en-US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Template</a:t>
            </a:r>
            <a:endParaRPr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Problem</a:t>
                </a:r>
                <a:endParaRPr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Short text description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Solution</a:t>
                </a:r>
                <a:endParaRPr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en-US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Short text description</a:t>
                </a:r>
                <a:endParaRPr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Mission</a:t>
                </a:r>
                <a:endParaRPr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en-US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Short text description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Market</a:t>
                </a:r>
                <a:endParaRPr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Short text description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789570324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4"/>
          <a:ext cx="6001982" cy="4347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2024-04-18T06:53:29Z</dcterms:modified>
  <cp:category/>
  <cp:contentStatus/>
  <cp:version/>
</cp:coreProperties>
</file>