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2" y="450167"/>
            <a:ext cx="6384059" cy="1408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4800" b="0" i="0" u="none" strike="noStrike" cap="none" spc="113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Executive Summary</a:t>
            </a:r>
            <a:r>
              <a:rPr lang="en-US" sz="48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Template</a:t>
            </a:r>
            <a:endParaRPr sz="4800" spc="113">
              <a:latin typeface="Franklin Gothic Medium"/>
              <a:cs typeface="Franklin Gothic Medium"/>
            </a:endParaRPr>
          </a:p>
        </p:txBody>
      </p:sp>
      <p:sp>
        <p:nvSpPr>
          <p:cNvPr id="1447693604" name=""/>
          <p:cNvSpPr txBox="1"/>
          <p:nvPr/>
        </p:nvSpPr>
        <p:spPr bwMode="auto">
          <a:xfrm rot="0" flipH="0" flipV="0">
            <a:off x="417599" y="2077962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latin typeface="Segoe UI"/>
                <a:ea typeface="Segoe UI"/>
                <a:cs typeface="Segoe UI"/>
              </a:rPr>
              <a:t>Short description text here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48981392" name="Title 1"/>
          <p:cNvSpPr>
            <a:spLocks noGrp="1"/>
          </p:cNvSpPr>
          <p:nvPr/>
        </p:nvSpPr>
        <p:spPr bwMode="auto">
          <a:xfrm rot="0" flipH="0" flipV="0">
            <a:off x="6782808" y="588210"/>
            <a:ext cx="4886158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113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Facts</a:t>
            </a:r>
            <a:endParaRPr sz="480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61948953" name="Title 1"/>
          <p:cNvSpPr>
            <a:spLocks noGrp="1"/>
          </p:cNvSpPr>
          <p:nvPr/>
        </p:nvSpPr>
        <p:spPr bwMode="auto">
          <a:xfrm rot="0" flipH="0" flipV="0">
            <a:off x="6782808" y="1292784"/>
            <a:ext cx="1309752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1233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93211223" name="Title 1"/>
          <p:cNvSpPr>
            <a:spLocks noGrp="1"/>
          </p:cNvSpPr>
          <p:nvPr/>
        </p:nvSpPr>
        <p:spPr bwMode="auto">
          <a:xfrm rot="0" flipH="0" flipV="0">
            <a:off x="6782808" y="2618553"/>
            <a:ext cx="131083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1433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17385391" name=""/>
          <p:cNvSpPr txBox="1"/>
          <p:nvPr/>
        </p:nvSpPr>
        <p:spPr bwMode="auto">
          <a:xfrm rot="0" flipH="0" flipV="0">
            <a:off x="6782808" y="1805825"/>
            <a:ext cx="2510730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0">
                <a:latin typeface="Segoe UI"/>
                <a:ea typeface="Segoe UI"/>
                <a:cs typeface="Segoe UI"/>
              </a:rPr>
              <a:t>Short description </a:t>
            </a:r>
            <a:br>
              <a:rPr sz="1400" i="0">
                <a:latin typeface="Segoe UI"/>
                <a:ea typeface="Segoe UI"/>
                <a:cs typeface="Segoe UI"/>
              </a:rPr>
            </a:br>
            <a:r>
              <a:rPr sz="1400" i="0">
                <a:latin typeface="Segoe UI"/>
                <a:ea typeface="Segoe UI"/>
                <a:cs typeface="Segoe UI"/>
              </a:rPr>
              <a:t>text here</a:t>
            </a:r>
            <a:endParaRPr sz="1400" i="0">
              <a:latin typeface="Segoe UI"/>
              <a:cs typeface="Segoe UI"/>
            </a:endParaRPr>
          </a:p>
        </p:txBody>
      </p:sp>
      <p:sp>
        <p:nvSpPr>
          <p:cNvPr id="860145388" name=""/>
          <p:cNvSpPr txBox="1"/>
          <p:nvPr/>
        </p:nvSpPr>
        <p:spPr bwMode="auto">
          <a:xfrm rot="0" flipH="0" flipV="0">
            <a:off x="6782808" y="3131595"/>
            <a:ext cx="2510900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0">
                <a:latin typeface="Segoe UI"/>
                <a:ea typeface="Segoe UI"/>
                <a:cs typeface="Segoe UI"/>
              </a:rPr>
              <a:t>Short description </a:t>
            </a:r>
            <a:br>
              <a:rPr sz="1400" i="0">
                <a:latin typeface="Segoe UI"/>
                <a:ea typeface="Segoe UI"/>
                <a:cs typeface="Segoe UI"/>
              </a:rPr>
            </a:br>
            <a:r>
              <a:rPr sz="1400" i="0">
                <a:latin typeface="Segoe UI"/>
                <a:ea typeface="Segoe UI"/>
                <a:cs typeface="Segoe UI"/>
              </a:rPr>
              <a:t>text here</a:t>
            </a:r>
            <a:endParaRPr sz="1400" i="0">
              <a:latin typeface="Segoe UI"/>
              <a:cs typeface="Segoe UI"/>
            </a:endParaRPr>
          </a:p>
        </p:txBody>
      </p:sp>
      <p:sp>
        <p:nvSpPr>
          <p:cNvPr id="225749330" name="Title 1"/>
          <p:cNvSpPr>
            <a:spLocks noGrp="1"/>
          </p:cNvSpPr>
          <p:nvPr/>
        </p:nvSpPr>
        <p:spPr bwMode="auto">
          <a:xfrm rot="0" flipH="0" flipV="0">
            <a:off x="9143903" y="1292784"/>
            <a:ext cx="131299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3452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30507251" name="Title 1"/>
          <p:cNvSpPr>
            <a:spLocks noGrp="1"/>
          </p:cNvSpPr>
          <p:nvPr/>
        </p:nvSpPr>
        <p:spPr bwMode="auto">
          <a:xfrm rot="0" flipH="0" flipV="0">
            <a:off x="9143903" y="2618553"/>
            <a:ext cx="131263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30</a:t>
            </a: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</a:t>
            </a:r>
            <a:endParaRPr sz="360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90833748" name=""/>
          <p:cNvSpPr txBox="1"/>
          <p:nvPr/>
        </p:nvSpPr>
        <p:spPr bwMode="auto">
          <a:xfrm rot="0" flipH="0" flipV="0">
            <a:off x="9143903" y="1805825"/>
            <a:ext cx="2511090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0">
                <a:latin typeface="Segoe UI"/>
                <a:ea typeface="Segoe UI"/>
                <a:cs typeface="Segoe UI"/>
              </a:rPr>
              <a:t>Short description </a:t>
            </a:r>
            <a:br>
              <a:rPr sz="1400" i="0">
                <a:latin typeface="Segoe UI"/>
                <a:ea typeface="Segoe UI"/>
                <a:cs typeface="Segoe UI"/>
              </a:rPr>
            </a:br>
            <a:r>
              <a:rPr sz="1400" i="0">
                <a:latin typeface="Segoe UI"/>
                <a:ea typeface="Segoe UI"/>
                <a:cs typeface="Segoe UI"/>
              </a:rPr>
              <a:t>text here</a:t>
            </a:r>
            <a:endParaRPr sz="1400" i="0">
              <a:latin typeface="Segoe UI"/>
              <a:cs typeface="Segoe UI"/>
            </a:endParaRPr>
          </a:p>
        </p:txBody>
      </p:sp>
      <p:sp>
        <p:nvSpPr>
          <p:cNvPr id="2141212268" name=""/>
          <p:cNvSpPr txBox="1"/>
          <p:nvPr/>
        </p:nvSpPr>
        <p:spPr bwMode="auto">
          <a:xfrm rot="0" flipH="0" flipV="0">
            <a:off x="9143903" y="3131595"/>
            <a:ext cx="2511259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0">
                <a:latin typeface="Segoe UI"/>
                <a:ea typeface="Segoe UI"/>
                <a:cs typeface="Segoe UI"/>
              </a:rPr>
              <a:t>Short description </a:t>
            </a:r>
            <a:br>
              <a:rPr sz="1400" i="0">
                <a:latin typeface="Segoe UI"/>
                <a:ea typeface="Segoe UI"/>
                <a:cs typeface="Segoe UI"/>
              </a:rPr>
            </a:br>
            <a:r>
              <a:rPr sz="1400" i="0">
                <a:latin typeface="Segoe UI"/>
                <a:ea typeface="Segoe UI"/>
                <a:cs typeface="Segoe UI"/>
              </a:rPr>
              <a:t>text here</a:t>
            </a:r>
            <a:endParaRPr sz="1400" i="0">
              <a:latin typeface="Segoe UI"/>
              <a:cs typeface="Segoe UI"/>
            </a:endParaRPr>
          </a:p>
        </p:txBody>
      </p:sp>
      <p:sp>
        <p:nvSpPr>
          <p:cNvPr id="1770325882" name="Title 1"/>
          <p:cNvSpPr>
            <a:spLocks noGrp="1"/>
          </p:cNvSpPr>
          <p:nvPr/>
        </p:nvSpPr>
        <p:spPr bwMode="auto">
          <a:xfrm rot="0" flipH="0" flipV="0">
            <a:off x="418452" y="3957023"/>
            <a:ext cx="4892997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112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Key </a:t>
            </a:r>
            <a:r>
              <a:rPr lang="en-US" sz="36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Milestones</a:t>
            </a:r>
            <a:endParaRPr sz="360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91154838" name=""/>
          <p:cNvGrpSpPr/>
          <p:nvPr/>
        </p:nvGrpSpPr>
        <p:grpSpPr bwMode="auto">
          <a:xfrm>
            <a:off x="1094352" y="5834523"/>
            <a:ext cx="2520090" cy="635584"/>
            <a:chOff x="0" y="0"/>
            <a:chExt cx="2520090" cy="635584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61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6"/>
              <a:ext cx="25200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180757901" name=""/>
          <p:cNvGrpSpPr/>
          <p:nvPr/>
        </p:nvGrpSpPr>
        <p:grpSpPr bwMode="auto">
          <a:xfrm>
            <a:off x="2102621" y="4803688"/>
            <a:ext cx="2520450" cy="635584"/>
            <a:chOff x="0" y="0"/>
            <a:chExt cx="2520450" cy="635584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164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6"/>
              <a:ext cx="25204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8606001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>
              <a:cxnSpLocks/>
            </p:cNvCxnSpPr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>
              <a:cxnSpLocks/>
            </p:cNvCxnSpPr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>
              <a:cxnSpLocks/>
            </p:cNvCxnSpPr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>
              <a:cxnSpLocks/>
            </p:cNvCxnSpPr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>
              <a:cxnSpLocks/>
            </p:cNvCxnSpPr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>
              <a:cxnSpLocks/>
            </p:cNvCxnSpPr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>
              <a:cxnSpLocks/>
            </p:cNvCxnSpPr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>
              <a:cxnSpLocks/>
            </p:cNvCxnSpPr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>
              <a:cxnSpLocks/>
            </p:cNvCxnSpPr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>
              <a:cxnSpLocks/>
            </p:cNvCxnSpPr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782103" name=""/>
          <p:cNvGrpSpPr/>
          <p:nvPr/>
        </p:nvGrpSpPr>
        <p:grpSpPr bwMode="auto">
          <a:xfrm>
            <a:off x="3265097" y="5834523"/>
            <a:ext cx="2520450" cy="635584"/>
            <a:chOff x="0" y="0"/>
            <a:chExt cx="2520450" cy="635584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164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6"/>
              <a:ext cx="25204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218188748" name=""/>
          <p:cNvGrpSpPr/>
          <p:nvPr/>
        </p:nvGrpSpPr>
        <p:grpSpPr bwMode="auto">
          <a:xfrm>
            <a:off x="5436203" y="5834523"/>
            <a:ext cx="2520810" cy="635584"/>
            <a:chOff x="0" y="0"/>
            <a:chExt cx="2520810" cy="635584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168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6"/>
              <a:ext cx="25208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374480303" name=""/>
          <p:cNvGrpSpPr/>
          <p:nvPr/>
        </p:nvGrpSpPr>
        <p:grpSpPr bwMode="auto">
          <a:xfrm>
            <a:off x="7607668" y="5834523"/>
            <a:ext cx="2521170" cy="635584"/>
            <a:chOff x="0" y="0"/>
            <a:chExt cx="2521170" cy="635584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172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6"/>
              <a:ext cx="25211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131101380" name=""/>
          <p:cNvGrpSpPr/>
          <p:nvPr/>
        </p:nvGrpSpPr>
        <p:grpSpPr bwMode="auto">
          <a:xfrm>
            <a:off x="9779494" y="5834523"/>
            <a:ext cx="2521530" cy="635584"/>
            <a:chOff x="0" y="0"/>
            <a:chExt cx="2521530" cy="635584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15276"/>
              <a:ext cx="25215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332039624" name=""/>
          <p:cNvGrpSpPr/>
          <p:nvPr/>
        </p:nvGrpSpPr>
        <p:grpSpPr bwMode="auto">
          <a:xfrm>
            <a:off x="4221600" y="4803688"/>
            <a:ext cx="2520810" cy="635584"/>
            <a:chOff x="0" y="0"/>
            <a:chExt cx="2520810" cy="635584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168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6"/>
              <a:ext cx="25208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20526407" name=""/>
          <p:cNvGrpSpPr/>
          <p:nvPr/>
        </p:nvGrpSpPr>
        <p:grpSpPr bwMode="auto">
          <a:xfrm>
            <a:off x="6340939" y="4803688"/>
            <a:ext cx="2521170" cy="635584"/>
            <a:chOff x="0" y="0"/>
            <a:chExt cx="2521170" cy="635584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172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6"/>
              <a:ext cx="25211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014107609" name=""/>
          <p:cNvGrpSpPr/>
          <p:nvPr/>
        </p:nvGrpSpPr>
        <p:grpSpPr bwMode="auto">
          <a:xfrm>
            <a:off x="8460638" y="4803688"/>
            <a:ext cx="2521530" cy="635584"/>
            <a:chOff x="0" y="0"/>
            <a:chExt cx="2521530" cy="635584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6"/>
              <a:ext cx="25215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6232677" name=""/>
          <p:cNvGrpSpPr/>
          <p:nvPr/>
        </p:nvGrpSpPr>
        <p:grpSpPr bwMode="auto">
          <a:xfrm>
            <a:off x="10580697" y="4803688"/>
            <a:ext cx="2521890" cy="635584"/>
            <a:chOff x="0" y="0"/>
            <a:chExt cx="2521890" cy="635584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179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Month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0" y="315276"/>
              <a:ext cx="25218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Add text here</a:t>
              </a:r>
              <a:endParaRPr sz="1400" i="1">
                <a:latin typeface="Segoe UI"/>
                <a:cs typeface="Segoe UI"/>
              </a:endParaRPr>
            </a:p>
          </p:txBody>
        </p:sp>
      </p:grpSp>
      <p:sp>
        <p:nvSpPr>
          <p:cNvPr id="989812127" name=""/>
          <p:cNvSpPr/>
          <p:nvPr/>
        </p:nvSpPr>
        <p:spPr bwMode="auto">
          <a:xfrm flipH="0" flipV="0">
            <a:off x="0" y="-15184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2024-04-18T06:21:17Z</dcterms:modified>
  <cp:category/>
  <cp:contentStatus/>
  <cp:version/>
</cp:coreProperties>
</file>