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722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745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4388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9871E5-9342-76A8-602C-C0EDC129E8F2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453925" name=""/>
          <p:cNvSpPr txBox="1"/>
          <p:nvPr/>
        </p:nvSpPr>
        <p:spPr bwMode="auto">
          <a:xfrm rot="16199969" flipH="0" flipV="0">
            <a:off x="5729519" y="200691"/>
            <a:ext cx="747119" cy="12227759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ORGANIZATION CHART</a:t>
            </a:r>
            <a:endParaRPr sz="24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Infographic elements</a:t>
            </a:r>
            <a:endParaRPr sz="2400"/>
          </a:p>
        </p:txBody>
      </p:sp>
      <p:sp>
        <p:nvSpPr>
          <p:cNvPr id="1331422786" name=""/>
          <p:cNvSpPr txBox="1"/>
          <p:nvPr/>
        </p:nvSpPr>
        <p:spPr bwMode="auto">
          <a:xfrm flipH="0" flipV="0">
            <a:off x="8506800" y="378524"/>
            <a:ext cx="3347616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COMPANY NAME</a:t>
            </a:r>
            <a:endParaRPr sz="2400" b="1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Company slogan</a:t>
            </a:r>
            <a:endParaRPr sz="16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</p:txBody>
      </p:sp>
      <p:sp>
        <p:nvSpPr>
          <p:cNvPr id="1050818981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06340508" name=""/>
          <p:cNvGrpSpPr/>
          <p:nvPr/>
        </p:nvGrpSpPr>
        <p:grpSpPr bwMode="auto">
          <a:xfrm>
            <a:off x="229948" y="513316"/>
            <a:ext cx="11732103" cy="4846992"/>
            <a:chOff x="0" y="0"/>
            <a:chExt cx="11732103" cy="4846992"/>
          </a:xfrm>
        </p:grpSpPr>
        <p:grpSp>
          <p:nvGrpSpPr>
            <p:cNvPr id="1910585936" name=""/>
            <p:cNvGrpSpPr/>
            <p:nvPr/>
          </p:nvGrpSpPr>
          <p:grpSpPr bwMode="auto">
            <a:xfrm flipH="0" flipV="0">
              <a:off x="4604772" y="0"/>
              <a:ext cx="2522378" cy="1042912"/>
              <a:chOff x="0" y="0"/>
              <a:chExt cx="2522378" cy="1042912"/>
            </a:xfrm>
          </p:grpSpPr>
          <p:grpSp>
            <p:nvGrpSpPr>
              <p:cNvPr id="928718355" name=""/>
              <p:cNvGrpSpPr/>
              <p:nvPr/>
            </p:nvGrpSpPr>
            <p:grpSpPr bwMode="auto">
              <a:xfrm flipH="0" flipV="0">
                <a:off x="0" y="0"/>
                <a:ext cx="2522378" cy="1042912"/>
                <a:chOff x="0" y="0"/>
                <a:chExt cx="2522378" cy="1042912"/>
              </a:xfrm>
            </p:grpSpPr>
            <p:sp>
              <p:nvSpPr>
                <p:cNvPr id="1683929828" name=""/>
                <p:cNvSpPr/>
                <p:nvPr/>
              </p:nvSpPr>
              <p:spPr bwMode="auto">
                <a:xfrm flipH="0" flipV="0">
                  <a:off x="126824" y="134245"/>
                  <a:ext cx="2395554" cy="774422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665042214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2091360056" name=""/>
              <p:cNvSpPr txBox="1"/>
              <p:nvPr/>
            </p:nvSpPr>
            <p:spPr bwMode="auto">
              <a:xfrm rot="0" flipH="0" flipV="0">
                <a:off x="865648" y="220771"/>
                <a:ext cx="1579707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Surname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Job title</a:t>
                </a:r>
                <a:endParaRPr/>
              </a:p>
            </p:txBody>
          </p:sp>
          <p:grpSp>
            <p:nvGrpSpPr>
              <p:cNvPr id="668308470" name=""/>
              <p:cNvGrpSpPr/>
              <p:nvPr/>
            </p:nvGrpSpPr>
            <p:grpSpPr bwMode="auto">
              <a:xfrm flipH="0" flipV="0">
                <a:off x="284759" y="277190"/>
                <a:ext cx="488530" cy="488530"/>
                <a:chOff x="0" y="0"/>
                <a:chExt cx="488530" cy="488530"/>
              </a:xfrm>
            </p:grpSpPr>
            <p:sp>
              <p:nvSpPr>
                <p:cNvPr id="173797942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98895533" name="Ellipse 228639615"/>
                <p:cNvSpPr/>
                <p:nvPr/>
              </p:nvSpPr>
              <p:spPr bwMode="auto">
                <a:xfrm rot="0" flipH="0" flipV="0">
                  <a:off x="189305" y="87005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17772579" name=""/>
                <p:cNvSpPr/>
                <p:nvPr/>
              </p:nvSpPr>
              <p:spPr bwMode="auto">
                <a:xfrm rot="16199899" flipH="0" flipV="0">
                  <a:off x="173111" y="170558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10739657" name=""/>
            <p:cNvGrpSpPr/>
            <p:nvPr/>
          </p:nvGrpSpPr>
          <p:grpSpPr bwMode="auto">
            <a:xfrm rot="0" flipH="0" flipV="0">
              <a:off x="347160" y="2724843"/>
              <a:ext cx="2174873" cy="899231"/>
              <a:chOff x="0" y="0"/>
              <a:chExt cx="2174873" cy="899231"/>
            </a:xfrm>
          </p:grpSpPr>
          <p:grpSp>
            <p:nvGrpSpPr>
              <p:cNvPr id="1227945109" name=""/>
              <p:cNvGrpSpPr/>
              <p:nvPr/>
            </p:nvGrpSpPr>
            <p:grpSpPr bwMode="auto">
              <a:xfrm>
                <a:off x="0" y="0"/>
                <a:ext cx="2174873" cy="899231"/>
                <a:chOff x="0" y="0"/>
                <a:chExt cx="2174873" cy="899231"/>
              </a:xfrm>
            </p:grpSpPr>
            <p:sp>
              <p:nvSpPr>
                <p:cNvPr id="1528236386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011861017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84269707" name=""/>
              <p:cNvSpPr txBox="1"/>
              <p:nvPr/>
            </p:nvSpPr>
            <p:spPr bwMode="auto">
              <a:xfrm rot="0" flipH="0" flipV="0">
                <a:off x="746389" y="190355"/>
                <a:ext cx="1362843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Surname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Job title</a:t>
                </a:r>
                <a:endParaRPr/>
              </a:p>
            </p:txBody>
          </p:sp>
          <p:grpSp>
            <p:nvGrpSpPr>
              <p:cNvPr id="1760396145" name=""/>
              <p:cNvGrpSpPr/>
              <p:nvPr/>
            </p:nvGrpSpPr>
            <p:grpSpPr bwMode="auto">
              <a:xfrm flipH="0" flipV="0">
                <a:off x="245527" y="239001"/>
                <a:ext cx="421227" cy="421227"/>
                <a:chOff x="0" y="0"/>
                <a:chExt cx="421227" cy="421227"/>
              </a:xfrm>
            </p:grpSpPr>
            <p:sp>
              <p:nvSpPr>
                <p:cNvPr id="1562935904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83033787" name="Ellipse 228639615"/>
                <p:cNvSpPr/>
                <p:nvPr/>
              </p:nvSpPr>
              <p:spPr bwMode="auto">
                <a:xfrm rot="0" flipH="0" flipV="0">
                  <a:off x="163224" y="75018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85067400" name=""/>
                <p:cNvSpPr/>
                <p:nvPr/>
              </p:nvSpPr>
              <p:spPr bwMode="auto">
                <a:xfrm rot="16199899" flipH="0" flipV="0">
                  <a:off x="149261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1965153954" name=""/>
            <p:cNvGrpSpPr/>
            <p:nvPr/>
          </p:nvGrpSpPr>
          <p:grpSpPr bwMode="auto">
            <a:xfrm rot="0" flipH="0" flipV="0">
              <a:off x="3302393" y="2724843"/>
              <a:ext cx="2174873" cy="899231"/>
              <a:chOff x="0" y="0"/>
              <a:chExt cx="2174873" cy="899231"/>
            </a:xfrm>
          </p:grpSpPr>
          <p:grpSp>
            <p:nvGrpSpPr>
              <p:cNvPr id="1111867972" name=""/>
              <p:cNvGrpSpPr/>
              <p:nvPr/>
            </p:nvGrpSpPr>
            <p:grpSpPr bwMode="auto">
              <a:xfrm>
                <a:off x="0" y="0"/>
                <a:ext cx="2174873" cy="899231"/>
                <a:chOff x="0" y="0"/>
                <a:chExt cx="2174873" cy="899231"/>
              </a:xfrm>
            </p:grpSpPr>
            <p:sp>
              <p:nvSpPr>
                <p:cNvPr id="602812767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48402716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238088938" name=""/>
              <p:cNvSpPr txBox="1"/>
              <p:nvPr/>
            </p:nvSpPr>
            <p:spPr bwMode="auto">
              <a:xfrm rot="0" flipH="0" flipV="0">
                <a:off x="746389" y="190355"/>
                <a:ext cx="136320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Surname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Job title</a:t>
                </a:r>
                <a:endParaRPr/>
              </a:p>
            </p:txBody>
          </p:sp>
          <p:grpSp>
            <p:nvGrpSpPr>
              <p:cNvPr id="1194095600" name=""/>
              <p:cNvGrpSpPr/>
              <p:nvPr/>
            </p:nvGrpSpPr>
            <p:grpSpPr bwMode="auto">
              <a:xfrm flipH="0" flipV="0">
                <a:off x="245527" y="239001"/>
                <a:ext cx="421227" cy="421227"/>
                <a:chOff x="0" y="0"/>
                <a:chExt cx="421227" cy="421227"/>
              </a:xfrm>
            </p:grpSpPr>
            <p:sp>
              <p:nvSpPr>
                <p:cNvPr id="1553644822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601804966" name="Ellipse 228639615"/>
                <p:cNvSpPr/>
                <p:nvPr/>
              </p:nvSpPr>
              <p:spPr bwMode="auto">
                <a:xfrm rot="0" flipH="0" flipV="0">
                  <a:off x="163224" y="75018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20145764" name=""/>
                <p:cNvSpPr/>
                <p:nvPr/>
              </p:nvSpPr>
              <p:spPr bwMode="auto">
                <a:xfrm rot="16199899" flipH="0" flipV="0">
                  <a:off x="149261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1044700073" name=""/>
            <p:cNvGrpSpPr/>
            <p:nvPr/>
          </p:nvGrpSpPr>
          <p:grpSpPr bwMode="auto">
            <a:xfrm>
              <a:off x="6254577" y="2729373"/>
              <a:ext cx="5130107" cy="899231"/>
              <a:chOff x="0" y="0"/>
              <a:chExt cx="5130107" cy="899231"/>
            </a:xfrm>
          </p:grpSpPr>
          <p:grpSp>
            <p:nvGrpSpPr>
              <p:cNvPr id="1354197767" name=""/>
              <p:cNvGrpSpPr/>
              <p:nvPr/>
            </p:nvGrpSpPr>
            <p:grpSpPr bwMode="auto">
              <a:xfrm>
                <a:off x="0" y="0"/>
                <a:ext cx="2174873" cy="899231"/>
                <a:chOff x="0" y="0"/>
                <a:chExt cx="2174873" cy="899231"/>
              </a:xfrm>
            </p:grpSpPr>
            <p:grpSp>
              <p:nvGrpSpPr>
                <p:cNvPr id="963925482" name=""/>
                <p:cNvGrpSpPr/>
                <p:nvPr/>
              </p:nvGrpSpPr>
              <p:grpSpPr bwMode="auto">
                <a:xfrm>
                  <a:off x="0" y="0"/>
                  <a:ext cx="2174873" cy="899231"/>
                  <a:chOff x="0" y="0"/>
                  <a:chExt cx="2174873" cy="899231"/>
                </a:xfrm>
              </p:grpSpPr>
              <p:sp>
                <p:nvSpPr>
                  <p:cNvPr id="1980413875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619871950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602817746" name=""/>
                <p:cNvSpPr txBox="1"/>
                <p:nvPr/>
              </p:nvSpPr>
              <p:spPr bwMode="auto">
                <a:xfrm rot="0" flipH="0" flipV="0">
                  <a:off x="746389" y="190355"/>
                  <a:ext cx="1363561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8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261361867" name=""/>
                <p:cNvGrpSpPr/>
                <p:nvPr/>
              </p:nvGrpSpPr>
              <p:grpSpPr bwMode="auto">
                <a:xfrm flipH="0" flipV="0">
                  <a:off x="245527" y="239001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166881766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156726844" name="Ellipse 228639615"/>
                  <p:cNvSpPr/>
                  <p:nvPr/>
                </p:nvSpPr>
                <p:spPr bwMode="auto">
                  <a:xfrm rot="0" flipH="0" flipV="0">
                    <a:off x="163224" y="75018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64264783" name=""/>
                  <p:cNvSpPr/>
                  <p:nvPr/>
                </p:nvSpPr>
                <p:spPr bwMode="auto">
                  <a:xfrm rot="16199899" flipH="0" flipV="0">
                    <a:off x="149261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/>
                  </a:p>
                </p:txBody>
              </p:sp>
            </p:grpSp>
          </p:grpSp>
          <p:grpSp>
            <p:nvGrpSpPr>
              <p:cNvPr id="538307064" name=""/>
              <p:cNvGrpSpPr/>
              <p:nvPr/>
            </p:nvGrpSpPr>
            <p:grpSpPr bwMode="auto">
              <a:xfrm>
                <a:off x="2955233" y="0"/>
                <a:ext cx="2174873" cy="899231"/>
                <a:chOff x="0" y="0"/>
                <a:chExt cx="2174873" cy="899231"/>
              </a:xfrm>
            </p:grpSpPr>
            <p:grpSp>
              <p:nvGrpSpPr>
                <p:cNvPr id="1609067996" name=""/>
                <p:cNvGrpSpPr/>
                <p:nvPr/>
              </p:nvGrpSpPr>
              <p:grpSpPr bwMode="auto">
                <a:xfrm>
                  <a:off x="0" y="0"/>
                  <a:ext cx="2174873" cy="899231"/>
                  <a:chOff x="0" y="0"/>
                  <a:chExt cx="2174873" cy="899231"/>
                </a:xfrm>
              </p:grpSpPr>
              <p:sp>
                <p:nvSpPr>
                  <p:cNvPr id="1735107249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202221215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1031916960" name=""/>
                <p:cNvSpPr txBox="1"/>
                <p:nvPr/>
              </p:nvSpPr>
              <p:spPr bwMode="auto">
                <a:xfrm rot="0" flipH="0" flipV="0">
                  <a:off x="746389" y="190355"/>
                  <a:ext cx="1363921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8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207851842" name=""/>
                <p:cNvGrpSpPr/>
                <p:nvPr/>
              </p:nvGrpSpPr>
              <p:grpSpPr bwMode="auto">
                <a:xfrm flipH="0" flipV="0">
                  <a:off x="245527" y="239001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804178482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528521264" name="Ellipse 228639615"/>
                  <p:cNvSpPr/>
                  <p:nvPr/>
                </p:nvSpPr>
                <p:spPr bwMode="auto">
                  <a:xfrm rot="0" flipH="0" flipV="0">
                    <a:off x="163224" y="75018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13551294" name=""/>
                  <p:cNvSpPr/>
                  <p:nvPr/>
                </p:nvSpPr>
                <p:spPr bwMode="auto">
                  <a:xfrm rot="16199899" flipH="0" flipV="0">
                    <a:off x="149261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/>
                  </a:p>
                </p:txBody>
              </p:sp>
            </p:grpSp>
          </p:grpSp>
        </p:grpSp>
        <p:grpSp>
          <p:nvGrpSpPr>
            <p:cNvPr id="315648402" name=""/>
            <p:cNvGrpSpPr/>
            <p:nvPr/>
          </p:nvGrpSpPr>
          <p:grpSpPr bwMode="auto">
            <a:xfrm rot="0" flipH="0" flipV="0">
              <a:off x="5907159" y="4061421"/>
              <a:ext cx="2869552" cy="785570"/>
              <a:chOff x="0" y="0"/>
              <a:chExt cx="2869552" cy="785570"/>
            </a:xfrm>
          </p:grpSpPr>
          <p:grpSp>
            <p:nvGrpSpPr>
              <p:cNvPr id="2108228628" name=""/>
              <p:cNvGrpSpPr/>
              <p:nvPr/>
            </p:nvGrpSpPr>
            <p:grpSpPr bwMode="auto">
              <a:xfrm flipH="0" flipV="0">
                <a:off x="0" y="0"/>
                <a:ext cx="1432188" cy="785570"/>
                <a:chOff x="0" y="0"/>
                <a:chExt cx="1432188" cy="785570"/>
              </a:xfrm>
            </p:grpSpPr>
            <p:sp>
              <p:nvSpPr>
                <p:cNvPr id="1549709394" name=""/>
                <p:cNvSpPr txBox="1"/>
                <p:nvPr/>
              </p:nvSpPr>
              <p:spPr bwMode="auto">
                <a:xfrm rot="0" flipH="0" flipV="0">
                  <a:off x="696186" y="166294"/>
                  <a:ext cx="73600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490770728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02832983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349697417" name=""/>
                  <p:cNvGrpSpPr/>
                  <p:nvPr/>
                </p:nvGrpSpPr>
                <p:grpSpPr bwMode="auto">
                  <a:xfrm flipH="0" flipV="0">
                    <a:off x="97032" y="93207"/>
                    <a:ext cx="599153" cy="599153"/>
                    <a:chOff x="0" y="0"/>
                    <a:chExt cx="599153" cy="599153"/>
                  </a:xfrm>
                </p:grpSpPr>
                <p:grpSp>
                  <p:nvGrpSpPr>
                    <p:cNvPr id="2140369361" name=""/>
                    <p:cNvGrpSpPr/>
                    <p:nvPr/>
                  </p:nvGrpSpPr>
                  <p:grpSpPr bwMode="auto">
                    <a:xfrm rot="0" flipH="0" flipV="0">
                      <a:off x="117459" y="115583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237167111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071599928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973687727" name=""/>
                      <p:cNvSpPr/>
                      <p:nvPr/>
                    </p:nvSpPr>
                    <p:spPr bwMode="auto">
                      <a:xfrm rot="16199899" flipH="0" flipV="0">
                        <a:off x="130394" y="128471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68192953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1152281863" name=""/>
              <p:cNvGrpSpPr/>
              <p:nvPr/>
            </p:nvGrpSpPr>
            <p:grpSpPr bwMode="auto">
              <a:xfrm flipH="0" flipV="0">
                <a:off x="1437049" y="0"/>
                <a:ext cx="1432503" cy="785570"/>
                <a:chOff x="0" y="0"/>
                <a:chExt cx="1432503" cy="785570"/>
              </a:xfrm>
            </p:grpSpPr>
            <p:sp>
              <p:nvSpPr>
                <p:cNvPr id="1734288883" name=""/>
                <p:cNvSpPr txBox="1"/>
                <p:nvPr/>
              </p:nvSpPr>
              <p:spPr bwMode="auto">
                <a:xfrm rot="0" flipH="0" flipV="0">
                  <a:off x="696186" y="166294"/>
                  <a:ext cx="736315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83058811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91203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573966819" name=""/>
                  <p:cNvGrpSpPr/>
                  <p:nvPr/>
                </p:nvGrpSpPr>
                <p:grpSpPr bwMode="auto">
                  <a:xfrm flipH="0" flipV="0">
                    <a:off x="97031" y="93207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312631629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23609905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609298446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121903305" name=""/>
                      <p:cNvSpPr/>
                      <p:nvPr/>
                    </p:nvSpPr>
                    <p:spPr bwMode="auto">
                      <a:xfrm rot="16199899" flipH="0" flipV="0">
                        <a:off x="130394" y="128471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84888449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983168677" name=""/>
            <p:cNvGrpSpPr/>
            <p:nvPr/>
          </p:nvGrpSpPr>
          <p:grpSpPr bwMode="auto">
            <a:xfrm rot="0" flipH="0" flipV="0">
              <a:off x="8862235" y="4061421"/>
              <a:ext cx="2869867" cy="785570"/>
              <a:chOff x="0" y="0"/>
              <a:chExt cx="2869867" cy="785570"/>
            </a:xfrm>
          </p:grpSpPr>
          <p:grpSp>
            <p:nvGrpSpPr>
              <p:cNvPr id="146465417" name=""/>
              <p:cNvGrpSpPr/>
              <p:nvPr/>
            </p:nvGrpSpPr>
            <p:grpSpPr bwMode="auto">
              <a:xfrm flipH="0" flipV="0">
                <a:off x="0" y="0"/>
                <a:ext cx="1432503" cy="785570"/>
                <a:chOff x="0" y="0"/>
                <a:chExt cx="1432503" cy="785570"/>
              </a:xfrm>
            </p:grpSpPr>
            <p:sp>
              <p:nvSpPr>
                <p:cNvPr id="609494801" name=""/>
                <p:cNvSpPr txBox="1"/>
                <p:nvPr/>
              </p:nvSpPr>
              <p:spPr bwMode="auto">
                <a:xfrm rot="0" flipH="0" flipV="0">
                  <a:off x="696186" y="166294"/>
                  <a:ext cx="736315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1948992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89410839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89704830" name=""/>
                  <p:cNvGrpSpPr/>
                  <p:nvPr/>
                </p:nvGrpSpPr>
                <p:grpSpPr bwMode="auto">
                  <a:xfrm flipH="0" flipV="0">
                    <a:off x="97031" y="93207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1413680065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3780142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418141956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437660580" name=""/>
                      <p:cNvSpPr/>
                      <p:nvPr/>
                    </p:nvSpPr>
                    <p:spPr bwMode="auto">
                      <a:xfrm rot="16199899" flipH="0" flipV="0">
                        <a:off x="130394" y="128471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78612423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1111257947" name=""/>
              <p:cNvGrpSpPr/>
              <p:nvPr/>
            </p:nvGrpSpPr>
            <p:grpSpPr bwMode="auto">
              <a:xfrm flipH="0" flipV="0">
                <a:off x="1437049" y="0"/>
                <a:ext cx="1432818" cy="785570"/>
                <a:chOff x="0" y="0"/>
                <a:chExt cx="1432818" cy="785570"/>
              </a:xfrm>
            </p:grpSpPr>
            <p:sp>
              <p:nvSpPr>
                <p:cNvPr id="1472422711" name=""/>
                <p:cNvSpPr txBox="1"/>
                <p:nvPr/>
              </p:nvSpPr>
              <p:spPr bwMode="auto">
                <a:xfrm rot="0" flipH="0" flipV="0">
                  <a:off x="696186" y="166294"/>
                  <a:ext cx="736630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87582635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836631476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53851120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1030203874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6674216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777453787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477074508" name=""/>
                      <p:cNvSpPr/>
                      <p:nvPr/>
                    </p:nvSpPr>
                    <p:spPr bwMode="auto">
                      <a:xfrm rot="16199899" flipH="0" flipV="0">
                        <a:off x="130394" y="128471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213526517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1771417266" name=""/>
            <p:cNvGrpSpPr/>
            <p:nvPr/>
          </p:nvGrpSpPr>
          <p:grpSpPr bwMode="auto">
            <a:xfrm rot="0" flipH="0" flipV="0">
              <a:off x="0" y="4061420"/>
              <a:ext cx="2869194" cy="785571"/>
              <a:chOff x="0" y="0"/>
              <a:chExt cx="2869194" cy="785571"/>
            </a:xfrm>
          </p:grpSpPr>
          <p:grpSp>
            <p:nvGrpSpPr>
              <p:cNvPr id="724512668" name=""/>
              <p:cNvGrpSpPr/>
              <p:nvPr/>
            </p:nvGrpSpPr>
            <p:grpSpPr bwMode="auto">
              <a:xfrm flipH="0" flipV="0">
                <a:off x="0" y="0"/>
                <a:ext cx="1431830" cy="785571"/>
                <a:chOff x="0" y="0"/>
                <a:chExt cx="1431830" cy="785571"/>
              </a:xfrm>
            </p:grpSpPr>
            <p:sp>
              <p:nvSpPr>
                <p:cNvPr id="454705603" name=""/>
                <p:cNvSpPr txBox="1"/>
                <p:nvPr/>
              </p:nvSpPr>
              <p:spPr bwMode="auto">
                <a:xfrm rot="0" flipH="0" flipV="0">
                  <a:off x="696187" y="166295"/>
                  <a:ext cx="73564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328413345" name=""/>
                <p:cNvGrpSpPr/>
                <p:nvPr/>
              </p:nvGrpSpPr>
              <p:grpSpPr bwMode="auto">
                <a:xfrm flipH="0" flipV="0">
                  <a:off x="0" y="0"/>
                  <a:ext cx="785571" cy="785571"/>
                  <a:chOff x="0" y="0"/>
                  <a:chExt cx="785571" cy="785571"/>
                </a:xfrm>
              </p:grpSpPr>
              <p:sp>
                <p:nvSpPr>
                  <p:cNvPr id="104676706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97891304" name=""/>
                  <p:cNvGrpSpPr/>
                  <p:nvPr/>
                </p:nvGrpSpPr>
                <p:grpSpPr bwMode="auto">
                  <a:xfrm flipH="0" flipV="0">
                    <a:off x="97032" y="93208"/>
                    <a:ext cx="599154" cy="599154"/>
                    <a:chOff x="0" y="0"/>
                    <a:chExt cx="599154" cy="599154"/>
                  </a:xfrm>
                </p:grpSpPr>
                <p:grpSp>
                  <p:nvGrpSpPr>
                    <p:cNvPr id="2102238924" name=""/>
                    <p:cNvGrpSpPr/>
                    <p:nvPr/>
                  </p:nvGrpSpPr>
                  <p:grpSpPr bwMode="auto">
                    <a:xfrm rot="0" flipH="0" flipV="0">
                      <a:off x="117460" y="115584"/>
                      <a:ext cx="367985" cy="367985"/>
                      <a:chOff x="0" y="0"/>
                      <a:chExt cx="367985" cy="367985"/>
                    </a:xfrm>
                  </p:grpSpPr>
                  <p:sp>
                    <p:nvSpPr>
                      <p:cNvPr id="192715247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526018356" name="Ellipse 228639615"/>
                      <p:cNvSpPr/>
                      <p:nvPr/>
                    </p:nvSpPr>
                    <p:spPr bwMode="auto">
                      <a:xfrm rot="0" flipH="0" flipV="0">
                        <a:off x="142593" y="65536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34316961" name=""/>
                      <p:cNvSpPr/>
                      <p:nvPr/>
                    </p:nvSpPr>
                    <p:spPr bwMode="auto">
                      <a:xfrm rot="16199899" flipH="0" flipV="0">
                        <a:off x="130395" y="128472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98755327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702337179" name=""/>
              <p:cNvGrpSpPr/>
              <p:nvPr/>
            </p:nvGrpSpPr>
            <p:grpSpPr bwMode="auto">
              <a:xfrm flipH="0" flipV="0">
                <a:off x="1437050" y="0"/>
                <a:ext cx="1432144" cy="785571"/>
                <a:chOff x="0" y="0"/>
                <a:chExt cx="1432144" cy="785571"/>
              </a:xfrm>
            </p:grpSpPr>
            <p:sp>
              <p:nvSpPr>
                <p:cNvPr id="287664350" name=""/>
                <p:cNvSpPr txBox="1"/>
                <p:nvPr/>
              </p:nvSpPr>
              <p:spPr bwMode="auto">
                <a:xfrm rot="0" flipH="0" flipV="0">
                  <a:off x="696187" y="166295"/>
                  <a:ext cx="735956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703760917" name=""/>
                <p:cNvGrpSpPr/>
                <p:nvPr/>
              </p:nvGrpSpPr>
              <p:grpSpPr bwMode="auto">
                <a:xfrm flipH="0" flipV="0">
                  <a:off x="0" y="0"/>
                  <a:ext cx="785571" cy="785571"/>
                  <a:chOff x="0" y="0"/>
                  <a:chExt cx="785571" cy="785571"/>
                </a:xfrm>
              </p:grpSpPr>
              <p:sp>
                <p:nvSpPr>
                  <p:cNvPr id="657074822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816774717" name=""/>
                  <p:cNvGrpSpPr/>
                  <p:nvPr/>
                </p:nvGrpSpPr>
                <p:grpSpPr bwMode="auto">
                  <a:xfrm flipH="0" flipV="0">
                    <a:off x="97032" y="93207"/>
                    <a:ext cx="599153" cy="599153"/>
                    <a:chOff x="0" y="0"/>
                    <a:chExt cx="599153" cy="599153"/>
                  </a:xfrm>
                </p:grpSpPr>
                <p:grpSp>
                  <p:nvGrpSpPr>
                    <p:cNvPr id="857256790" name=""/>
                    <p:cNvGrpSpPr/>
                    <p:nvPr/>
                  </p:nvGrpSpPr>
                  <p:grpSpPr bwMode="auto">
                    <a:xfrm rot="0" flipH="0" flipV="0">
                      <a:off x="117460" y="115583"/>
                      <a:ext cx="367985" cy="367985"/>
                      <a:chOff x="0" y="0"/>
                      <a:chExt cx="367985" cy="367985"/>
                    </a:xfrm>
                  </p:grpSpPr>
                  <p:sp>
                    <p:nvSpPr>
                      <p:cNvPr id="146999343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86829988" name="Ellipse 228639615"/>
                      <p:cNvSpPr/>
                      <p:nvPr/>
                    </p:nvSpPr>
                    <p:spPr bwMode="auto">
                      <a:xfrm rot="0" flipH="0" flipV="0">
                        <a:off x="142593" y="65536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911142308" name=""/>
                      <p:cNvSpPr/>
                      <p:nvPr/>
                    </p:nvSpPr>
                    <p:spPr bwMode="auto">
                      <a:xfrm rot="16199899" flipH="0" flipV="0">
                        <a:off x="130395" y="128472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8758369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1043837962" name=""/>
            <p:cNvGrpSpPr/>
            <p:nvPr/>
          </p:nvGrpSpPr>
          <p:grpSpPr bwMode="auto">
            <a:xfrm rot="0" flipH="0" flipV="0">
              <a:off x="2955074" y="4061420"/>
              <a:ext cx="2869507" cy="785571"/>
              <a:chOff x="0" y="0"/>
              <a:chExt cx="2869507" cy="785571"/>
            </a:xfrm>
          </p:grpSpPr>
          <p:grpSp>
            <p:nvGrpSpPr>
              <p:cNvPr id="98069672" name=""/>
              <p:cNvGrpSpPr/>
              <p:nvPr/>
            </p:nvGrpSpPr>
            <p:grpSpPr bwMode="auto">
              <a:xfrm flipH="0" flipV="0">
                <a:off x="0" y="0"/>
                <a:ext cx="1432144" cy="785571"/>
                <a:chOff x="0" y="0"/>
                <a:chExt cx="1432144" cy="785571"/>
              </a:xfrm>
            </p:grpSpPr>
            <p:sp>
              <p:nvSpPr>
                <p:cNvPr id="923896453" name=""/>
                <p:cNvSpPr txBox="1"/>
                <p:nvPr/>
              </p:nvSpPr>
              <p:spPr bwMode="auto">
                <a:xfrm rot="0" flipH="0" flipV="0">
                  <a:off x="696187" y="166295"/>
                  <a:ext cx="735956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602180190" name=""/>
                <p:cNvGrpSpPr/>
                <p:nvPr/>
              </p:nvGrpSpPr>
              <p:grpSpPr bwMode="auto">
                <a:xfrm flipH="0" flipV="0">
                  <a:off x="0" y="0"/>
                  <a:ext cx="785571" cy="785571"/>
                  <a:chOff x="0" y="0"/>
                  <a:chExt cx="785571" cy="785571"/>
                </a:xfrm>
              </p:grpSpPr>
              <p:sp>
                <p:nvSpPr>
                  <p:cNvPr id="212154805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801253" name=""/>
                  <p:cNvGrpSpPr/>
                  <p:nvPr/>
                </p:nvGrpSpPr>
                <p:grpSpPr bwMode="auto">
                  <a:xfrm flipH="0" flipV="0">
                    <a:off x="97032" y="93207"/>
                    <a:ext cx="599153" cy="599153"/>
                    <a:chOff x="0" y="0"/>
                    <a:chExt cx="599153" cy="599153"/>
                  </a:xfrm>
                </p:grpSpPr>
                <p:grpSp>
                  <p:nvGrpSpPr>
                    <p:cNvPr id="1245431830" name=""/>
                    <p:cNvGrpSpPr/>
                    <p:nvPr/>
                  </p:nvGrpSpPr>
                  <p:grpSpPr bwMode="auto">
                    <a:xfrm rot="0" flipH="0" flipV="0">
                      <a:off x="117460" y="115583"/>
                      <a:ext cx="367985" cy="367985"/>
                      <a:chOff x="0" y="0"/>
                      <a:chExt cx="367985" cy="367985"/>
                    </a:xfrm>
                  </p:grpSpPr>
                  <p:sp>
                    <p:nvSpPr>
                      <p:cNvPr id="105376137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456456598" name="Ellipse 228639615"/>
                      <p:cNvSpPr/>
                      <p:nvPr/>
                    </p:nvSpPr>
                    <p:spPr bwMode="auto">
                      <a:xfrm rot="0" flipH="0" flipV="0">
                        <a:off x="142593" y="65536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73951138" name=""/>
                      <p:cNvSpPr/>
                      <p:nvPr/>
                    </p:nvSpPr>
                    <p:spPr bwMode="auto">
                      <a:xfrm rot="16199899" flipH="0" flipV="0">
                        <a:off x="130395" y="128472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58974818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1135852842" name=""/>
              <p:cNvGrpSpPr/>
              <p:nvPr/>
            </p:nvGrpSpPr>
            <p:grpSpPr bwMode="auto">
              <a:xfrm flipH="0" flipV="0">
                <a:off x="1437050" y="0"/>
                <a:ext cx="1432458" cy="785571"/>
                <a:chOff x="0" y="0"/>
                <a:chExt cx="1432458" cy="785571"/>
              </a:xfrm>
            </p:grpSpPr>
            <p:sp>
              <p:nvSpPr>
                <p:cNvPr id="1230444433" name=""/>
                <p:cNvSpPr txBox="1"/>
                <p:nvPr/>
              </p:nvSpPr>
              <p:spPr bwMode="auto">
                <a:xfrm rot="0" flipH="0" flipV="0">
                  <a:off x="696187" y="166295"/>
                  <a:ext cx="736270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981424677" name=""/>
                <p:cNvGrpSpPr/>
                <p:nvPr/>
              </p:nvGrpSpPr>
              <p:grpSpPr bwMode="auto">
                <a:xfrm flipH="0" flipV="0">
                  <a:off x="0" y="0"/>
                  <a:ext cx="785571" cy="785571"/>
                  <a:chOff x="0" y="0"/>
                  <a:chExt cx="785571" cy="785571"/>
                </a:xfrm>
              </p:grpSpPr>
              <p:sp>
                <p:nvSpPr>
                  <p:cNvPr id="2026194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2074740989" name=""/>
                  <p:cNvGrpSpPr/>
                  <p:nvPr/>
                </p:nvGrpSpPr>
                <p:grpSpPr bwMode="auto">
                  <a:xfrm flipH="0" flipV="0">
                    <a:off x="97031" y="93207"/>
                    <a:ext cx="599153" cy="599153"/>
                    <a:chOff x="0" y="0"/>
                    <a:chExt cx="599153" cy="599153"/>
                  </a:xfrm>
                </p:grpSpPr>
                <p:grpSp>
                  <p:nvGrpSpPr>
                    <p:cNvPr id="631864072" name=""/>
                    <p:cNvGrpSpPr/>
                    <p:nvPr/>
                  </p:nvGrpSpPr>
                  <p:grpSpPr bwMode="auto">
                    <a:xfrm rot="0" flipH="0" flipV="0">
                      <a:off x="117460" y="115583"/>
                      <a:ext cx="367985" cy="367985"/>
                      <a:chOff x="0" y="0"/>
                      <a:chExt cx="367985" cy="367985"/>
                    </a:xfrm>
                  </p:grpSpPr>
                  <p:sp>
                    <p:nvSpPr>
                      <p:cNvPr id="14109623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786915581" name="Ellipse 228639615"/>
                      <p:cNvSpPr/>
                      <p:nvPr/>
                    </p:nvSpPr>
                    <p:spPr bwMode="auto">
                      <a:xfrm rot="0" flipH="0" flipV="0">
                        <a:off x="142593" y="65536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55863092" name=""/>
                      <p:cNvSpPr/>
                      <p:nvPr/>
                    </p:nvSpPr>
                    <p:spPr bwMode="auto">
                      <a:xfrm rot="16199899" flipH="0" flipV="0">
                        <a:off x="130395" y="128472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3338571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302786489" name=""/>
            <p:cNvGrpSpPr/>
            <p:nvPr/>
          </p:nvGrpSpPr>
          <p:grpSpPr bwMode="auto">
            <a:xfrm rot="0" flipH="0" flipV="0">
              <a:off x="1651103" y="1363649"/>
              <a:ext cx="2522377" cy="1042911"/>
              <a:chOff x="0" y="0"/>
              <a:chExt cx="2522377" cy="1042911"/>
            </a:xfrm>
          </p:grpSpPr>
          <p:grpSp>
            <p:nvGrpSpPr>
              <p:cNvPr id="1408984283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828897427" name=""/>
                <p:cNvSpPr/>
                <p:nvPr/>
              </p:nvSpPr>
              <p:spPr bwMode="auto">
                <a:xfrm flipH="0" flipV="0">
                  <a:off x="126822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9053256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042983760" name=""/>
              <p:cNvSpPr txBox="1"/>
              <p:nvPr/>
            </p:nvSpPr>
            <p:spPr bwMode="auto">
              <a:xfrm rot="0" flipH="0" flipV="0">
                <a:off x="865648" y="220771"/>
                <a:ext cx="1580124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Surname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Job title</a:t>
                </a:r>
                <a:endParaRPr/>
              </a:p>
            </p:txBody>
          </p:sp>
          <p:grpSp>
            <p:nvGrpSpPr>
              <p:cNvPr id="1088242692" name=""/>
              <p:cNvGrpSpPr/>
              <p:nvPr/>
            </p:nvGrpSpPr>
            <p:grpSpPr bwMode="auto">
              <a:xfrm flipH="0" flipV="0">
                <a:off x="284758" y="277189"/>
                <a:ext cx="488530" cy="488530"/>
                <a:chOff x="0" y="0"/>
                <a:chExt cx="488530" cy="488530"/>
              </a:xfrm>
            </p:grpSpPr>
            <p:sp>
              <p:nvSpPr>
                <p:cNvPr id="210514983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20762744" name="Ellipse 228639615"/>
                <p:cNvSpPr/>
                <p:nvPr/>
              </p:nvSpPr>
              <p:spPr bwMode="auto">
                <a:xfrm rot="0" flipH="0" flipV="0">
                  <a:off x="189304" y="87005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364351941" name=""/>
                <p:cNvSpPr/>
                <p:nvPr/>
              </p:nvSpPr>
              <p:spPr bwMode="auto">
                <a:xfrm rot="16199899" flipH="0" flipV="0">
                  <a:off x="173111" y="170558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39098147" name=""/>
            <p:cNvGrpSpPr/>
            <p:nvPr/>
          </p:nvGrpSpPr>
          <p:grpSpPr bwMode="auto">
            <a:xfrm rot="0" flipH="0" flipV="0">
              <a:off x="7558443" y="1372708"/>
              <a:ext cx="2522377" cy="1042911"/>
              <a:chOff x="0" y="0"/>
              <a:chExt cx="2522377" cy="1042911"/>
            </a:xfrm>
          </p:grpSpPr>
          <p:grpSp>
            <p:nvGrpSpPr>
              <p:cNvPr id="1396807469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1568688858" name=""/>
                <p:cNvSpPr/>
                <p:nvPr/>
              </p:nvSpPr>
              <p:spPr bwMode="auto">
                <a:xfrm flipH="0" flipV="0">
                  <a:off x="126822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448049640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89202102" name=""/>
              <p:cNvSpPr txBox="1"/>
              <p:nvPr/>
            </p:nvSpPr>
            <p:spPr bwMode="auto">
              <a:xfrm rot="0" flipH="0" flipV="0">
                <a:off x="865648" y="220771"/>
                <a:ext cx="158054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Surname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Job title</a:t>
                </a:r>
                <a:endParaRPr/>
              </a:p>
            </p:txBody>
          </p:sp>
          <p:grpSp>
            <p:nvGrpSpPr>
              <p:cNvPr id="1084901126" name=""/>
              <p:cNvGrpSpPr/>
              <p:nvPr/>
            </p:nvGrpSpPr>
            <p:grpSpPr bwMode="auto">
              <a:xfrm flipH="0" flipV="0">
                <a:off x="284758" y="277189"/>
                <a:ext cx="488530" cy="488530"/>
                <a:chOff x="0" y="0"/>
                <a:chExt cx="488530" cy="488530"/>
              </a:xfrm>
            </p:grpSpPr>
            <p:sp>
              <p:nvSpPr>
                <p:cNvPr id="1173690553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5291423" name="Ellipse 228639615"/>
                <p:cNvSpPr/>
                <p:nvPr/>
              </p:nvSpPr>
              <p:spPr bwMode="auto">
                <a:xfrm rot="0" flipH="0" flipV="0">
                  <a:off x="189304" y="87005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20133378" name=""/>
                <p:cNvSpPr/>
                <p:nvPr/>
              </p:nvSpPr>
              <p:spPr bwMode="auto">
                <a:xfrm rot="16199899" flipH="0" flipV="0">
                  <a:off x="173111" y="170558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35180961" name=""/>
            <p:cNvGrpSpPr/>
            <p:nvPr/>
          </p:nvGrpSpPr>
          <p:grpSpPr bwMode="auto">
            <a:xfrm>
              <a:off x="2647937" y="1022589"/>
              <a:ext cx="6464529" cy="392905"/>
              <a:chOff x="0" y="0"/>
              <a:chExt cx="6464529" cy="392905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357136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1686124" name=""/>
            <p:cNvGrpSpPr/>
            <p:nvPr/>
          </p:nvGrpSpPr>
          <p:grpSpPr bwMode="auto">
            <a:xfrm flipH="0" flipV="0">
              <a:off x="1232724" y="2376988"/>
              <a:ext cx="3359135" cy="392905"/>
              <a:chOff x="0" y="0"/>
              <a:chExt cx="3359135" cy="392905"/>
            </a:xfrm>
          </p:grpSpPr>
          <p:cxnSp>
            <p:nvCxnSpPr>
              <p:cNvPr id="1779965654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1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067442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1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5422165" name=""/>
            <p:cNvGrpSpPr/>
            <p:nvPr/>
          </p:nvGrpSpPr>
          <p:grpSpPr bwMode="auto">
            <a:xfrm flipH="0" flipV="0">
              <a:off x="7140063" y="2376988"/>
              <a:ext cx="3359135" cy="392904"/>
              <a:chOff x="0" y="0"/>
              <a:chExt cx="3359135" cy="392904"/>
            </a:xfrm>
          </p:grpSpPr>
          <p:cxnSp>
            <p:nvCxnSpPr>
              <p:cNvPr id="658138218" name=""/>
              <p:cNvCxnSpPr>
                <a:cxnSpLocks/>
              </p:cNvCxnSpPr>
              <p:nvPr/>
            </p:nvCxnSpPr>
            <p:spPr bwMode="auto">
              <a:xfrm rot="16199969" flipH="0" flipV="0">
                <a:off x="610921" y="-610921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35704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5" y="-610921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790387" name=""/>
            <p:cNvGrpSpPr/>
            <p:nvPr/>
          </p:nvGrpSpPr>
          <p:grpSpPr bwMode="auto">
            <a:xfrm flipH="0" flipV="0">
              <a:off x="502219" y="3600950"/>
              <a:ext cx="1864755" cy="392904"/>
              <a:chOff x="0" y="0"/>
              <a:chExt cx="1864755" cy="392904"/>
            </a:xfrm>
          </p:grpSpPr>
          <p:cxnSp>
            <p:nvCxnSpPr>
              <p:cNvPr id="1063069962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4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64125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3" y="-251744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2682985" name=""/>
            <p:cNvGrpSpPr/>
            <p:nvPr/>
          </p:nvGrpSpPr>
          <p:grpSpPr bwMode="auto">
            <a:xfrm flipH="0" flipV="0">
              <a:off x="3457452" y="3600950"/>
              <a:ext cx="1864755" cy="392904"/>
              <a:chOff x="0" y="0"/>
              <a:chExt cx="1864755" cy="392904"/>
            </a:xfrm>
          </p:grpSpPr>
          <p:cxnSp>
            <p:nvCxnSpPr>
              <p:cNvPr id="629551830" name=""/>
              <p:cNvCxnSpPr>
                <a:cxnSpLocks/>
              </p:cNvCxnSpPr>
              <p:nvPr/>
            </p:nvCxnSpPr>
            <p:spPr bwMode="auto">
              <a:xfrm rot="16199969" flipH="0" flipV="0">
                <a:off x="251744" y="-251744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408232" name=""/>
              <p:cNvCxnSpPr>
                <a:cxnSpLocks/>
              </p:cNvCxnSpPr>
              <p:nvPr/>
            </p:nvCxnSpPr>
            <p:spPr bwMode="auto">
              <a:xfrm rot="16199969" flipH="1" flipV="0">
                <a:off x="1220103" y="-251744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8090925" name=""/>
            <p:cNvGrpSpPr/>
            <p:nvPr/>
          </p:nvGrpSpPr>
          <p:grpSpPr bwMode="auto">
            <a:xfrm flipH="0" flipV="0">
              <a:off x="6409558" y="3600950"/>
              <a:ext cx="1864755" cy="392904"/>
              <a:chOff x="0" y="0"/>
              <a:chExt cx="1864755" cy="392904"/>
            </a:xfrm>
          </p:grpSpPr>
          <p:cxnSp>
            <p:nvCxnSpPr>
              <p:cNvPr id="772925357" name=""/>
              <p:cNvCxnSpPr>
                <a:cxnSpLocks/>
              </p:cNvCxnSpPr>
              <p:nvPr/>
            </p:nvCxnSpPr>
            <p:spPr bwMode="auto">
              <a:xfrm rot="16199969" flipH="0" flipV="0">
                <a:off x="251744" y="-251744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3464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3" y="-251744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519872" name=""/>
            <p:cNvGrpSpPr/>
            <p:nvPr/>
          </p:nvGrpSpPr>
          <p:grpSpPr bwMode="auto">
            <a:xfrm flipH="0" flipV="0">
              <a:off x="9364791" y="3600950"/>
              <a:ext cx="1864755" cy="392904"/>
              <a:chOff x="0" y="0"/>
              <a:chExt cx="1864755" cy="392904"/>
            </a:xfrm>
          </p:grpSpPr>
          <p:cxnSp>
            <p:nvCxnSpPr>
              <p:cNvPr id="922752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4" y="-251744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789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3" y="-251744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43739E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621557" name=""/>
          <p:cNvSpPr txBox="1"/>
          <p:nvPr/>
        </p:nvSpPr>
        <p:spPr bwMode="auto">
          <a:xfrm rot="16199969" flipH="0" flipV="0">
            <a:off x="5729699" y="200691"/>
            <a:ext cx="747119" cy="12228119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ORGANIZATION CHART</a:t>
            </a:r>
            <a:endParaRPr sz="24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Infographic elements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804042135" name=""/>
          <p:cNvSpPr txBox="1"/>
          <p:nvPr/>
        </p:nvSpPr>
        <p:spPr bwMode="auto">
          <a:xfrm flipH="0" flipV="0">
            <a:off x="8506800" y="378524"/>
            <a:ext cx="3348336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COMPANY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NAME</a:t>
            </a:r>
            <a:endParaRPr sz="2400" b="1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Company slogan</a:t>
            </a:r>
            <a:endParaRPr sz="16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676918288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68545456" name=""/>
          <p:cNvGrpSpPr/>
          <p:nvPr/>
        </p:nvGrpSpPr>
        <p:grpSpPr bwMode="auto">
          <a:xfrm>
            <a:off x="229948" y="513316"/>
            <a:ext cx="11732103" cy="4846992"/>
            <a:chOff x="0" y="0"/>
            <a:chExt cx="11732103" cy="4846992"/>
          </a:xfrm>
        </p:grpSpPr>
        <p:grpSp>
          <p:nvGrpSpPr>
            <p:cNvPr id="92918704" name=""/>
            <p:cNvGrpSpPr/>
            <p:nvPr/>
          </p:nvGrpSpPr>
          <p:grpSpPr bwMode="auto">
            <a:xfrm flipH="0" flipV="0">
              <a:off x="4604772" y="0"/>
              <a:ext cx="2522378" cy="1042912"/>
              <a:chOff x="0" y="0"/>
              <a:chExt cx="2522378" cy="1042912"/>
            </a:xfrm>
          </p:grpSpPr>
          <p:grpSp>
            <p:nvGrpSpPr>
              <p:cNvPr id="87574943" name=""/>
              <p:cNvGrpSpPr/>
              <p:nvPr/>
            </p:nvGrpSpPr>
            <p:grpSpPr bwMode="auto">
              <a:xfrm flipH="0" flipV="0">
                <a:off x="0" y="0"/>
                <a:ext cx="2522378" cy="1042912"/>
                <a:chOff x="0" y="0"/>
                <a:chExt cx="2522378" cy="1042912"/>
              </a:xfrm>
            </p:grpSpPr>
            <p:sp>
              <p:nvSpPr>
                <p:cNvPr id="1800485099" name=""/>
                <p:cNvSpPr/>
                <p:nvPr/>
              </p:nvSpPr>
              <p:spPr bwMode="auto">
                <a:xfrm flipH="0" flipV="0">
                  <a:off x="126824" y="134245"/>
                  <a:ext cx="2395554" cy="774422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759474933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033013274" name=""/>
              <p:cNvSpPr txBox="1"/>
              <p:nvPr/>
            </p:nvSpPr>
            <p:spPr bwMode="auto">
              <a:xfrm rot="0" flipH="0" flipV="0">
                <a:off x="865648" y="220771"/>
                <a:ext cx="1579707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Surname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Job title</a:t>
                </a:r>
                <a:endParaRPr/>
              </a:p>
            </p:txBody>
          </p:sp>
          <p:grpSp>
            <p:nvGrpSpPr>
              <p:cNvPr id="230230631" name=""/>
              <p:cNvGrpSpPr/>
              <p:nvPr/>
            </p:nvGrpSpPr>
            <p:grpSpPr bwMode="auto">
              <a:xfrm flipH="0" flipV="0">
                <a:off x="284759" y="277190"/>
                <a:ext cx="488530" cy="488530"/>
                <a:chOff x="0" y="0"/>
                <a:chExt cx="488530" cy="488530"/>
              </a:xfrm>
            </p:grpSpPr>
            <p:sp>
              <p:nvSpPr>
                <p:cNvPr id="5497673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315651304" name="Ellipse 228639615"/>
                <p:cNvSpPr/>
                <p:nvPr/>
              </p:nvSpPr>
              <p:spPr bwMode="auto">
                <a:xfrm rot="0" flipH="0" flipV="0">
                  <a:off x="189305" y="87005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23572942" name=""/>
                <p:cNvSpPr/>
                <p:nvPr/>
              </p:nvSpPr>
              <p:spPr bwMode="auto">
                <a:xfrm rot="16199899" flipH="0" flipV="0">
                  <a:off x="173111" y="170558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459799410" name=""/>
            <p:cNvGrpSpPr/>
            <p:nvPr/>
          </p:nvGrpSpPr>
          <p:grpSpPr bwMode="auto">
            <a:xfrm rot="0" flipH="0" flipV="0">
              <a:off x="347160" y="2724843"/>
              <a:ext cx="2174873" cy="899231"/>
              <a:chOff x="0" y="0"/>
              <a:chExt cx="2174873" cy="899231"/>
            </a:xfrm>
          </p:grpSpPr>
          <p:grpSp>
            <p:nvGrpSpPr>
              <p:cNvPr id="914091219" name=""/>
              <p:cNvGrpSpPr/>
              <p:nvPr/>
            </p:nvGrpSpPr>
            <p:grpSpPr bwMode="auto">
              <a:xfrm>
                <a:off x="0" y="0"/>
                <a:ext cx="2174873" cy="899231"/>
                <a:chOff x="0" y="0"/>
                <a:chExt cx="2174873" cy="899231"/>
              </a:xfrm>
            </p:grpSpPr>
            <p:sp>
              <p:nvSpPr>
                <p:cNvPr id="1773363424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54324524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903917172" name=""/>
              <p:cNvSpPr txBox="1"/>
              <p:nvPr/>
            </p:nvSpPr>
            <p:spPr bwMode="auto">
              <a:xfrm rot="0" flipH="0" flipV="0">
                <a:off x="746389" y="190355"/>
                <a:ext cx="1362843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Surname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Job title</a:t>
                </a:r>
                <a:endParaRPr/>
              </a:p>
            </p:txBody>
          </p:sp>
          <p:grpSp>
            <p:nvGrpSpPr>
              <p:cNvPr id="1266149119" name=""/>
              <p:cNvGrpSpPr/>
              <p:nvPr/>
            </p:nvGrpSpPr>
            <p:grpSpPr bwMode="auto">
              <a:xfrm flipH="0" flipV="0">
                <a:off x="245527" y="239001"/>
                <a:ext cx="421227" cy="421227"/>
                <a:chOff x="0" y="0"/>
                <a:chExt cx="421227" cy="421227"/>
              </a:xfrm>
            </p:grpSpPr>
            <p:sp>
              <p:nvSpPr>
                <p:cNvPr id="999179195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331965408" name="Ellipse 228639615"/>
                <p:cNvSpPr/>
                <p:nvPr/>
              </p:nvSpPr>
              <p:spPr bwMode="auto">
                <a:xfrm rot="0" flipH="0" flipV="0">
                  <a:off x="163224" y="75018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63495470" name=""/>
                <p:cNvSpPr/>
                <p:nvPr/>
              </p:nvSpPr>
              <p:spPr bwMode="auto">
                <a:xfrm rot="16199899" flipH="0" flipV="0">
                  <a:off x="149261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2097416922" name=""/>
            <p:cNvGrpSpPr/>
            <p:nvPr/>
          </p:nvGrpSpPr>
          <p:grpSpPr bwMode="auto">
            <a:xfrm rot="0" flipH="0" flipV="0">
              <a:off x="3302393" y="2724843"/>
              <a:ext cx="2174873" cy="899231"/>
              <a:chOff x="0" y="0"/>
              <a:chExt cx="2174873" cy="899231"/>
            </a:xfrm>
          </p:grpSpPr>
          <p:grpSp>
            <p:nvGrpSpPr>
              <p:cNvPr id="1953652540" name=""/>
              <p:cNvGrpSpPr/>
              <p:nvPr/>
            </p:nvGrpSpPr>
            <p:grpSpPr bwMode="auto">
              <a:xfrm>
                <a:off x="0" y="0"/>
                <a:ext cx="2174873" cy="899231"/>
                <a:chOff x="0" y="0"/>
                <a:chExt cx="2174873" cy="899231"/>
              </a:xfrm>
            </p:grpSpPr>
            <p:sp>
              <p:nvSpPr>
                <p:cNvPr id="514074180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17870545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471894943" name=""/>
              <p:cNvSpPr txBox="1"/>
              <p:nvPr/>
            </p:nvSpPr>
            <p:spPr bwMode="auto">
              <a:xfrm rot="0" flipH="0" flipV="0">
                <a:off x="746389" y="190355"/>
                <a:ext cx="136320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Surname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Job title</a:t>
                </a:r>
                <a:endParaRPr/>
              </a:p>
            </p:txBody>
          </p:sp>
          <p:grpSp>
            <p:nvGrpSpPr>
              <p:cNvPr id="2043672982" name=""/>
              <p:cNvGrpSpPr/>
              <p:nvPr/>
            </p:nvGrpSpPr>
            <p:grpSpPr bwMode="auto">
              <a:xfrm flipH="0" flipV="0">
                <a:off x="245527" y="239001"/>
                <a:ext cx="421227" cy="421227"/>
                <a:chOff x="0" y="0"/>
                <a:chExt cx="421227" cy="421227"/>
              </a:xfrm>
            </p:grpSpPr>
            <p:sp>
              <p:nvSpPr>
                <p:cNvPr id="1934891436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057261127" name="Ellipse 228639615"/>
                <p:cNvSpPr/>
                <p:nvPr/>
              </p:nvSpPr>
              <p:spPr bwMode="auto">
                <a:xfrm rot="0" flipH="0" flipV="0">
                  <a:off x="163224" y="75018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01296761" name=""/>
                <p:cNvSpPr/>
                <p:nvPr/>
              </p:nvSpPr>
              <p:spPr bwMode="auto">
                <a:xfrm rot="16199899" flipH="0" flipV="0">
                  <a:off x="149261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1834314314" name=""/>
            <p:cNvGrpSpPr/>
            <p:nvPr/>
          </p:nvGrpSpPr>
          <p:grpSpPr bwMode="auto">
            <a:xfrm>
              <a:off x="6254577" y="2729373"/>
              <a:ext cx="5130107" cy="899231"/>
              <a:chOff x="0" y="0"/>
              <a:chExt cx="5130107" cy="899231"/>
            </a:xfrm>
          </p:grpSpPr>
          <p:grpSp>
            <p:nvGrpSpPr>
              <p:cNvPr id="1824981106" name=""/>
              <p:cNvGrpSpPr/>
              <p:nvPr/>
            </p:nvGrpSpPr>
            <p:grpSpPr bwMode="auto">
              <a:xfrm>
                <a:off x="0" y="0"/>
                <a:ext cx="2174873" cy="899231"/>
                <a:chOff x="0" y="0"/>
                <a:chExt cx="2174873" cy="899231"/>
              </a:xfrm>
            </p:grpSpPr>
            <p:grpSp>
              <p:nvGrpSpPr>
                <p:cNvPr id="1567908143" name=""/>
                <p:cNvGrpSpPr/>
                <p:nvPr/>
              </p:nvGrpSpPr>
              <p:grpSpPr bwMode="auto">
                <a:xfrm>
                  <a:off x="0" y="0"/>
                  <a:ext cx="2174873" cy="899231"/>
                  <a:chOff x="0" y="0"/>
                  <a:chExt cx="2174873" cy="899231"/>
                </a:xfrm>
              </p:grpSpPr>
              <p:sp>
                <p:nvSpPr>
                  <p:cNvPr id="1652460267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9987447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1724702071" name=""/>
                <p:cNvSpPr txBox="1"/>
                <p:nvPr/>
              </p:nvSpPr>
              <p:spPr bwMode="auto">
                <a:xfrm rot="0" flipH="0" flipV="0">
                  <a:off x="746389" y="190355"/>
                  <a:ext cx="1363561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8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638317843" name=""/>
                <p:cNvGrpSpPr/>
                <p:nvPr/>
              </p:nvGrpSpPr>
              <p:grpSpPr bwMode="auto">
                <a:xfrm flipH="0" flipV="0">
                  <a:off x="245527" y="239001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407806541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8736140" name="Ellipse 228639615"/>
                  <p:cNvSpPr/>
                  <p:nvPr/>
                </p:nvSpPr>
                <p:spPr bwMode="auto">
                  <a:xfrm rot="0" flipH="0" flipV="0">
                    <a:off x="163224" y="75018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605630597" name=""/>
                  <p:cNvSpPr/>
                  <p:nvPr/>
                </p:nvSpPr>
                <p:spPr bwMode="auto">
                  <a:xfrm rot="16199899" flipH="0" flipV="0">
                    <a:off x="149261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/>
                  </a:p>
                </p:txBody>
              </p:sp>
            </p:grpSp>
          </p:grpSp>
          <p:grpSp>
            <p:nvGrpSpPr>
              <p:cNvPr id="1967736338" name=""/>
              <p:cNvGrpSpPr/>
              <p:nvPr/>
            </p:nvGrpSpPr>
            <p:grpSpPr bwMode="auto">
              <a:xfrm>
                <a:off x="2955233" y="0"/>
                <a:ext cx="2174873" cy="899231"/>
                <a:chOff x="0" y="0"/>
                <a:chExt cx="2174873" cy="899231"/>
              </a:xfrm>
            </p:grpSpPr>
            <p:grpSp>
              <p:nvGrpSpPr>
                <p:cNvPr id="1297108849" name=""/>
                <p:cNvGrpSpPr/>
                <p:nvPr/>
              </p:nvGrpSpPr>
              <p:grpSpPr bwMode="auto">
                <a:xfrm>
                  <a:off x="0" y="0"/>
                  <a:ext cx="2174873" cy="899231"/>
                  <a:chOff x="0" y="0"/>
                  <a:chExt cx="2174873" cy="899231"/>
                </a:xfrm>
              </p:grpSpPr>
              <p:sp>
                <p:nvSpPr>
                  <p:cNvPr id="644415261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984970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1490384202" name=""/>
                <p:cNvSpPr txBox="1"/>
                <p:nvPr/>
              </p:nvSpPr>
              <p:spPr bwMode="auto">
                <a:xfrm rot="0" flipH="0" flipV="0">
                  <a:off x="746389" y="190355"/>
                  <a:ext cx="1363921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8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987475275" name=""/>
                <p:cNvGrpSpPr/>
                <p:nvPr/>
              </p:nvGrpSpPr>
              <p:grpSpPr bwMode="auto">
                <a:xfrm flipH="0" flipV="0">
                  <a:off x="245527" y="239001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57640577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36965254" name="Ellipse 228639615"/>
                  <p:cNvSpPr/>
                  <p:nvPr/>
                </p:nvSpPr>
                <p:spPr bwMode="auto">
                  <a:xfrm rot="0" flipH="0" flipV="0">
                    <a:off x="163224" y="75018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376442077" name=""/>
                  <p:cNvSpPr/>
                  <p:nvPr/>
                </p:nvSpPr>
                <p:spPr bwMode="auto">
                  <a:xfrm rot="16199899" flipH="0" flipV="0">
                    <a:off x="149261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/>
                  </a:p>
                </p:txBody>
              </p:sp>
            </p:grpSp>
          </p:grpSp>
        </p:grpSp>
        <p:grpSp>
          <p:nvGrpSpPr>
            <p:cNvPr id="292460677" name=""/>
            <p:cNvGrpSpPr/>
            <p:nvPr/>
          </p:nvGrpSpPr>
          <p:grpSpPr bwMode="auto">
            <a:xfrm rot="0" flipH="0" flipV="0">
              <a:off x="5907159" y="4061421"/>
              <a:ext cx="2869552" cy="785570"/>
              <a:chOff x="0" y="0"/>
              <a:chExt cx="2869552" cy="785570"/>
            </a:xfrm>
          </p:grpSpPr>
          <p:grpSp>
            <p:nvGrpSpPr>
              <p:cNvPr id="559423039" name=""/>
              <p:cNvGrpSpPr/>
              <p:nvPr/>
            </p:nvGrpSpPr>
            <p:grpSpPr bwMode="auto">
              <a:xfrm flipH="0" flipV="0">
                <a:off x="0" y="0"/>
                <a:ext cx="1432188" cy="785570"/>
                <a:chOff x="0" y="0"/>
                <a:chExt cx="1432188" cy="785570"/>
              </a:xfrm>
            </p:grpSpPr>
            <p:sp>
              <p:nvSpPr>
                <p:cNvPr id="898936285" name=""/>
                <p:cNvSpPr txBox="1"/>
                <p:nvPr/>
              </p:nvSpPr>
              <p:spPr bwMode="auto">
                <a:xfrm rot="0" flipH="0" flipV="0">
                  <a:off x="696186" y="166294"/>
                  <a:ext cx="73600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11145566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01047111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522672164" name=""/>
                  <p:cNvGrpSpPr/>
                  <p:nvPr/>
                </p:nvGrpSpPr>
                <p:grpSpPr bwMode="auto">
                  <a:xfrm flipH="0" flipV="0">
                    <a:off x="97032" y="93207"/>
                    <a:ext cx="599153" cy="599153"/>
                    <a:chOff x="0" y="0"/>
                    <a:chExt cx="599153" cy="599153"/>
                  </a:xfrm>
                </p:grpSpPr>
                <p:sp>
                  <p:nvSpPr>
                    <p:cNvPr id="1845105138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1686838277" name=""/>
                    <p:cNvGrpSpPr/>
                    <p:nvPr/>
                  </p:nvGrpSpPr>
                  <p:grpSpPr bwMode="auto">
                    <a:xfrm rot="0" flipH="0" flipV="0">
                      <a:off x="117459" y="115583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807722642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2069647477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965095549" name=""/>
                      <p:cNvSpPr/>
                      <p:nvPr/>
                    </p:nvSpPr>
                    <p:spPr bwMode="auto">
                      <a:xfrm rot="16199899" flipH="0" flipV="0">
                        <a:off x="130394" y="128471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321711370" name=""/>
              <p:cNvGrpSpPr/>
              <p:nvPr/>
            </p:nvGrpSpPr>
            <p:grpSpPr bwMode="auto">
              <a:xfrm flipH="0" flipV="0">
                <a:off x="1437049" y="0"/>
                <a:ext cx="1432503" cy="785570"/>
                <a:chOff x="0" y="0"/>
                <a:chExt cx="1432503" cy="785570"/>
              </a:xfrm>
            </p:grpSpPr>
            <p:sp>
              <p:nvSpPr>
                <p:cNvPr id="294455179" name=""/>
                <p:cNvSpPr txBox="1"/>
                <p:nvPr/>
              </p:nvSpPr>
              <p:spPr bwMode="auto">
                <a:xfrm rot="0" flipH="0" flipV="0">
                  <a:off x="696186" y="166294"/>
                  <a:ext cx="736315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20881174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78584990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056781006" name=""/>
                  <p:cNvGrpSpPr/>
                  <p:nvPr/>
                </p:nvGrpSpPr>
                <p:grpSpPr bwMode="auto">
                  <a:xfrm flipH="0" flipV="0">
                    <a:off x="97031" y="93207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49295120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472695677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50972828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62839106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556705531" name=""/>
                      <p:cNvSpPr/>
                      <p:nvPr/>
                    </p:nvSpPr>
                    <p:spPr bwMode="auto">
                      <a:xfrm rot="16199899" flipH="0" flipV="0">
                        <a:off x="130394" y="128471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38515378" name=""/>
            <p:cNvGrpSpPr/>
            <p:nvPr/>
          </p:nvGrpSpPr>
          <p:grpSpPr bwMode="auto">
            <a:xfrm rot="0" flipH="0" flipV="0">
              <a:off x="8862235" y="4061421"/>
              <a:ext cx="2869867" cy="785570"/>
              <a:chOff x="0" y="0"/>
              <a:chExt cx="2869867" cy="785570"/>
            </a:xfrm>
          </p:grpSpPr>
          <p:grpSp>
            <p:nvGrpSpPr>
              <p:cNvPr id="772138806" name=""/>
              <p:cNvGrpSpPr/>
              <p:nvPr/>
            </p:nvGrpSpPr>
            <p:grpSpPr bwMode="auto">
              <a:xfrm flipH="0" flipV="0">
                <a:off x="0" y="0"/>
                <a:ext cx="1432503" cy="785570"/>
                <a:chOff x="0" y="0"/>
                <a:chExt cx="1432503" cy="785570"/>
              </a:xfrm>
            </p:grpSpPr>
            <p:sp>
              <p:nvSpPr>
                <p:cNvPr id="119185495" name=""/>
                <p:cNvSpPr txBox="1"/>
                <p:nvPr/>
              </p:nvSpPr>
              <p:spPr bwMode="auto">
                <a:xfrm rot="0" flipH="0" flipV="0">
                  <a:off x="696186" y="166294"/>
                  <a:ext cx="736315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836009702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69112213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2078164789" name=""/>
                  <p:cNvGrpSpPr/>
                  <p:nvPr/>
                </p:nvGrpSpPr>
                <p:grpSpPr bwMode="auto">
                  <a:xfrm flipH="0" flipV="0">
                    <a:off x="97031" y="93207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34942151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1640959441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1804383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070210444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90566467" name=""/>
                      <p:cNvSpPr/>
                      <p:nvPr/>
                    </p:nvSpPr>
                    <p:spPr bwMode="auto">
                      <a:xfrm rot="16199899" flipH="0" flipV="0">
                        <a:off x="130394" y="128471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995356633" name=""/>
              <p:cNvGrpSpPr/>
              <p:nvPr/>
            </p:nvGrpSpPr>
            <p:grpSpPr bwMode="auto">
              <a:xfrm flipH="0" flipV="0">
                <a:off x="1437049" y="0"/>
                <a:ext cx="1432818" cy="785570"/>
                <a:chOff x="0" y="0"/>
                <a:chExt cx="1432818" cy="785570"/>
              </a:xfrm>
            </p:grpSpPr>
            <p:sp>
              <p:nvSpPr>
                <p:cNvPr id="149906098" name=""/>
                <p:cNvSpPr txBox="1"/>
                <p:nvPr/>
              </p:nvSpPr>
              <p:spPr bwMode="auto">
                <a:xfrm rot="0" flipH="0" flipV="0">
                  <a:off x="696186" y="166294"/>
                  <a:ext cx="736630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54431144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013838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216319306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41847801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316579821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378636206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986862166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961654199" name=""/>
                      <p:cNvSpPr/>
                      <p:nvPr/>
                    </p:nvSpPr>
                    <p:spPr bwMode="auto">
                      <a:xfrm rot="16199899" flipH="0" flipV="0">
                        <a:off x="130394" y="128471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417060312" name=""/>
            <p:cNvGrpSpPr/>
            <p:nvPr/>
          </p:nvGrpSpPr>
          <p:grpSpPr bwMode="auto">
            <a:xfrm rot="0" flipH="0" flipV="0">
              <a:off x="0" y="4061420"/>
              <a:ext cx="2869913" cy="785571"/>
              <a:chOff x="0" y="0"/>
              <a:chExt cx="2869913" cy="785571"/>
            </a:xfrm>
          </p:grpSpPr>
          <p:grpSp>
            <p:nvGrpSpPr>
              <p:cNvPr id="2056239778" name=""/>
              <p:cNvGrpSpPr/>
              <p:nvPr/>
            </p:nvGrpSpPr>
            <p:grpSpPr bwMode="auto">
              <a:xfrm flipH="0" flipV="0">
                <a:off x="0" y="0"/>
                <a:ext cx="1432909" cy="785571"/>
                <a:chOff x="0" y="0"/>
                <a:chExt cx="1432909" cy="785571"/>
              </a:xfrm>
            </p:grpSpPr>
            <p:sp>
              <p:nvSpPr>
                <p:cNvPr id="2120711675" name=""/>
                <p:cNvSpPr txBox="1"/>
                <p:nvPr/>
              </p:nvSpPr>
              <p:spPr bwMode="auto">
                <a:xfrm rot="0" flipH="0" flipV="0">
                  <a:off x="696187" y="166295"/>
                  <a:ext cx="73672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1858970" name=""/>
                <p:cNvGrpSpPr/>
                <p:nvPr/>
              </p:nvGrpSpPr>
              <p:grpSpPr bwMode="auto">
                <a:xfrm flipH="0" flipV="0">
                  <a:off x="0" y="0"/>
                  <a:ext cx="785571" cy="785571"/>
                  <a:chOff x="0" y="0"/>
                  <a:chExt cx="785571" cy="785571"/>
                </a:xfrm>
              </p:grpSpPr>
              <p:sp>
                <p:nvSpPr>
                  <p:cNvPr id="1126193083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610452399" name=""/>
                  <p:cNvGrpSpPr/>
                  <p:nvPr/>
                </p:nvGrpSpPr>
                <p:grpSpPr bwMode="auto">
                  <a:xfrm flipH="0" flipV="0">
                    <a:off x="97032" y="93208"/>
                    <a:ext cx="599154" cy="599154"/>
                    <a:chOff x="0" y="0"/>
                    <a:chExt cx="599154" cy="599154"/>
                  </a:xfrm>
                </p:grpSpPr>
                <p:sp>
                  <p:nvSpPr>
                    <p:cNvPr id="78851527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834771832" name=""/>
                    <p:cNvGrpSpPr/>
                    <p:nvPr/>
                  </p:nvGrpSpPr>
                  <p:grpSpPr bwMode="auto">
                    <a:xfrm rot="0" flipH="0" flipV="0">
                      <a:off x="117460" y="115584"/>
                      <a:ext cx="367985" cy="367985"/>
                      <a:chOff x="0" y="0"/>
                      <a:chExt cx="367985" cy="367985"/>
                    </a:xfrm>
                  </p:grpSpPr>
                  <p:sp>
                    <p:nvSpPr>
                      <p:cNvPr id="2010022219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086561589" name="Ellipse 228639615"/>
                      <p:cNvSpPr/>
                      <p:nvPr/>
                    </p:nvSpPr>
                    <p:spPr bwMode="auto">
                      <a:xfrm rot="0" flipH="0" flipV="0">
                        <a:off x="142593" y="65536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341381184" name=""/>
                      <p:cNvSpPr/>
                      <p:nvPr/>
                    </p:nvSpPr>
                    <p:spPr bwMode="auto">
                      <a:xfrm rot="16199899" flipH="0" flipV="0">
                        <a:off x="130395" y="128472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825710503" name=""/>
              <p:cNvGrpSpPr/>
              <p:nvPr/>
            </p:nvGrpSpPr>
            <p:grpSpPr bwMode="auto">
              <a:xfrm flipH="0" flipV="0">
                <a:off x="1437050" y="0"/>
                <a:ext cx="1432864" cy="785571"/>
                <a:chOff x="0" y="0"/>
                <a:chExt cx="1432864" cy="785571"/>
              </a:xfrm>
            </p:grpSpPr>
            <p:sp>
              <p:nvSpPr>
                <p:cNvPr id="636712883" name=""/>
                <p:cNvSpPr txBox="1"/>
                <p:nvPr/>
              </p:nvSpPr>
              <p:spPr bwMode="auto">
                <a:xfrm rot="0" flipH="0" flipV="0">
                  <a:off x="696187" y="166295"/>
                  <a:ext cx="736676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5815198" name=""/>
                <p:cNvGrpSpPr/>
                <p:nvPr/>
              </p:nvGrpSpPr>
              <p:grpSpPr bwMode="auto">
                <a:xfrm flipH="0" flipV="0">
                  <a:off x="0" y="0"/>
                  <a:ext cx="785571" cy="785571"/>
                  <a:chOff x="0" y="0"/>
                  <a:chExt cx="785571" cy="785571"/>
                </a:xfrm>
              </p:grpSpPr>
              <p:sp>
                <p:nvSpPr>
                  <p:cNvPr id="155487963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709037325" name=""/>
                  <p:cNvGrpSpPr/>
                  <p:nvPr/>
                </p:nvGrpSpPr>
                <p:grpSpPr bwMode="auto">
                  <a:xfrm flipH="0" flipV="0">
                    <a:off x="97032" y="93207"/>
                    <a:ext cx="599153" cy="599153"/>
                    <a:chOff x="0" y="0"/>
                    <a:chExt cx="599153" cy="599153"/>
                  </a:xfrm>
                </p:grpSpPr>
                <p:sp>
                  <p:nvSpPr>
                    <p:cNvPr id="11304862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1127803727" name=""/>
                    <p:cNvGrpSpPr/>
                    <p:nvPr/>
                  </p:nvGrpSpPr>
                  <p:grpSpPr bwMode="auto">
                    <a:xfrm rot="0" flipH="0" flipV="0">
                      <a:off x="117460" y="115583"/>
                      <a:ext cx="367985" cy="367985"/>
                      <a:chOff x="0" y="0"/>
                      <a:chExt cx="367985" cy="367985"/>
                    </a:xfrm>
                  </p:grpSpPr>
                  <p:sp>
                    <p:nvSpPr>
                      <p:cNvPr id="101378354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2139998533" name="Ellipse 228639615"/>
                      <p:cNvSpPr/>
                      <p:nvPr/>
                    </p:nvSpPr>
                    <p:spPr bwMode="auto">
                      <a:xfrm rot="0" flipH="0" flipV="0">
                        <a:off x="142593" y="65536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832329235" name=""/>
                      <p:cNvSpPr/>
                      <p:nvPr/>
                    </p:nvSpPr>
                    <p:spPr bwMode="auto">
                      <a:xfrm rot="16199899" flipH="0" flipV="0">
                        <a:off x="130395" y="128472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84503891" name=""/>
            <p:cNvGrpSpPr/>
            <p:nvPr/>
          </p:nvGrpSpPr>
          <p:grpSpPr bwMode="auto">
            <a:xfrm rot="0" flipH="0" flipV="0">
              <a:off x="2955074" y="4061420"/>
              <a:ext cx="2869507" cy="785571"/>
              <a:chOff x="0" y="0"/>
              <a:chExt cx="2869507" cy="785571"/>
            </a:xfrm>
          </p:grpSpPr>
          <p:grpSp>
            <p:nvGrpSpPr>
              <p:cNvPr id="524787075" name=""/>
              <p:cNvGrpSpPr/>
              <p:nvPr/>
            </p:nvGrpSpPr>
            <p:grpSpPr bwMode="auto">
              <a:xfrm flipH="0" flipV="0">
                <a:off x="0" y="0"/>
                <a:ext cx="1432144" cy="785571"/>
                <a:chOff x="0" y="0"/>
                <a:chExt cx="1432144" cy="785571"/>
              </a:xfrm>
            </p:grpSpPr>
            <p:sp>
              <p:nvSpPr>
                <p:cNvPr id="1817318114" name=""/>
                <p:cNvSpPr txBox="1"/>
                <p:nvPr/>
              </p:nvSpPr>
              <p:spPr bwMode="auto">
                <a:xfrm rot="0" flipH="0" flipV="0">
                  <a:off x="696187" y="166295"/>
                  <a:ext cx="735956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792118303" name=""/>
                <p:cNvGrpSpPr/>
                <p:nvPr/>
              </p:nvGrpSpPr>
              <p:grpSpPr bwMode="auto">
                <a:xfrm flipH="0" flipV="0">
                  <a:off x="0" y="0"/>
                  <a:ext cx="785571" cy="785571"/>
                  <a:chOff x="0" y="0"/>
                  <a:chExt cx="785571" cy="785571"/>
                </a:xfrm>
              </p:grpSpPr>
              <p:sp>
                <p:nvSpPr>
                  <p:cNvPr id="519039820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627160369" name=""/>
                  <p:cNvGrpSpPr/>
                  <p:nvPr/>
                </p:nvGrpSpPr>
                <p:grpSpPr bwMode="auto">
                  <a:xfrm flipH="0" flipV="0">
                    <a:off x="97032" y="93207"/>
                    <a:ext cx="599153" cy="599153"/>
                    <a:chOff x="0" y="0"/>
                    <a:chExt cx="599153" cy="599153"/>
                  </a:xfrm>
                </p:grpSpPr>
                <p:sp>
                  <p:nvSpPr>
                    <p:cNvPr id="124672718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703587108" name=""/>
                    <p:cNvGrpSpPr/>
                    <p:nvPr/>
                  </p:nvGrpSpPr>
                  <p:grpSpPr bwMode="auto">
                    <a:xfrm rot="0" flipH="0" flipV="0">
                      <a:off x="117460" y="115583"/>
                      <a:ext cx="367985" cy="367985"/>
                      <a:chOff x="0" y="0"/>
                      <a:chExt cx="367985" cy="367985"/>
                    </a:xfrm>
                  </p:grpSpPr>
                  <p:sp>
                    <p:nvSpPr>
                      <p:cNvPr id="135351906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2137650054" name="Ellipse 228639615"/>
                      <p:cNvSpPr/>
                      <p:nvPr/>
                    </p:nvSpPr>
                    <p:spPr bwMode="auto">
                      <a:xfrm rot="0" flipH="0" flipV="0">
                        <a:off x="142593" y="65536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930028924" name=""/>
                      <p:cNvSpPr/>
                      <p:nvPr/>
                    </p:nvSpPr>
                    <p:spPr bwMode="auto">
                      <a:xfrm rot="16199899" flipH="0" flipV="0">
                        <a:off x="130395" y="128472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887805881" name=""/>
              <p:cNvGrpSpPr/>
              <p:nvPr/>
            </p:nvGrpSpPr>
            <p:grpSpPr bwMode="auto">
              <a:xfrm flipH="0" flipV="0">
                <a:off x="1437050" y="0"/>
                <a:ext cx="1432458" cy="785571"/>
                <a:chOff x="0" y="0"/>
                <a:chExt cx="1432458" cy="785571"/>
              </a:xfrm>
            </p:grpSpPr>
            <p:sp>
              <p:nvSpPr>
                <p:cNvPr id="97824494" name=""/>
                <p:cNvSpPr txBox="1"/>
                <p:nvPr/>
              </p:nvSpPr>
              <p:spPr bwMode="auto">
                <a:xfrm rot="0" flipH="0" flipV="0">
                  <a:off x="696187" y="166295"/>
                  <a:ext cx="736270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Surname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sz="700">
                      <a:latin typeface="DejaVu Serif"/>
                      <a:ea typeface="DejaVu Serif"/>
                      <a:cs typeface="DejaVu Serif"/>
                    </a:rPr>
                    <a:t>Job title</a:t>
                  </a:r>
                  <a:endParaRPr/>
                </a:p>
              </p:txBody>
            </p:sp>
            <p:grpSp>
              <p:nvGrpSpPr>
                <p:cNvPr id="1675839625" name=""/>
                <p:cNvGrpSpPr/>
                <p:nvPr/>
              </p:nvGrpSpPr>
              <p:grpSpPr bwMode="auto">
                <a:xfrm flipH="0" flipV="0">
                  <a:off x="0" y="0"/>
                  <a:ext cx="785571" cy="785571"/>
                  <a:chOff x="0" y="0"/>
                  <a:chExt cx="785571" cy="785571"/>
                </a:xfrm>
              </p:grpSpPr>
              <p:sp>
                <p:nvSpPr>
                  <p:cNvPr id="281719095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469455296" name=""/>
                  <p:cNvGrpSpPr/>
                  <p:nvPr/>
                </p:nvGrpSpPr>
                <p:grpSpPr bwMode="auto">
                  <a:xfrm flipH="0" flipV="0">
                    <a:off x="97031" y="93207"/>
                    <a:ext cx="599153" cy="599153"/>
                    <a:chOff x="0" y="0"/>
                    <a:chExt cx="599153" cy="599153"/>
                  </a:xfrm>
                </p:grpSpPr>
                <p:sp>
                  <p:nvSpPr>
                    <p:cNvPr id="21916186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2108177343" name=""/>
                    <p:cNvGrpSpPr/>
                    <p:nvPr/>
                  </p:nvGrpSpPr>
                  <p:grpSpPr bwMode="auto">
                    <a:xfrm rot="0" flipH="0" flipV="0">
                      <a:off x="117460" y="115583"/>
                      <a:ext cx="367985" cy="367985"/>
                      <a:chOff x="0" y="0"/>
                      <a:chExt cx="367985" cy="367985"/>
                    </a:xfrm>
                  </p:grpSpPr>
                  <p:sp>
                    <p:nvSpPr>
                      <p:cNvPr id="12346159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653311081" name="Ellipse 228639615"/>
                      <p:cNvSpPr/>
                      <p:nvPr/>
                    </p:nvSpPr>
                    <p:spPr bwMode="auto">
                      <a:xfrm rot="0" flipH="0" flipV="0">
                        <a:off x="142593" y="65536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288001416" name=""/>
                      <p:cNvSpPr/>
                      <p:nvPr/>
                    </p:nvSpPr>
                    <p:spPr bwMode="auto">
                      <a:xfrm rot="16199899" flipH="0" flipV="0">
                        <a:off x="130395" y="128472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113547589" name=""/>
            <p:cNvGrpSpPr/>
            <p:nvPr/>
          </p:nvGrpSpPr>
          <p:grpSpPr bwMode="auto">
            <a:xfrm rot="0" flipH="0" flipV="0">
              <a:off x="1651103" y="1363649"/>
              <a:ext cx="2522377" cy="1042911"/>
              <a:chOff x="0" y="0"/>
              <a:chExt cx="2522377" cy="1042911"/>
            </a:xfrm>
          </p:grpSpPr>
          <p:grpSp>
            <p:nvGrpSpPr>
              <p:cNvPr id="1779638361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724050820" name=""/>
                <p:cNvSpPr/>
                <p:nvPr/>
              </p:nvSpPr>
              <p:spPr bwMode="auto">
                <a:xfrm flipH="0" flipV="0">
                  <a:off x="126822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70731093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509156718" name=""/>
              <p:cNvSpPr txBox="1"/>
              <p:nvPr/>
            </p:nvSpPr>
            <p:spPr bwMode="auto">
              <a:xfrm rot="0" flipH="0" flipV="0">
                <a:off x="865648" y="220771"/>
                <a:ext cx="1580124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Surname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Job title</a:t>
                </a:r>
                <a:endParaRPr/>
              </a:p>
            </p:txBody>
          </p:sp>
          <p:grpSp>
            <p:nvGrpSpPr>
              <p:cNvPr id="1419839365" name=""/>
              <p:cNvGrpSpPr/>
              <p:nvPr/>
            </p:nvGrpSpPr>
            <p:grpSpPr bwMode="auto">
              <a:xfrm flipH="0" flipV="0">
                <a:off x="284758" y="277189"/>
                <a:ext cx="488530" cy="488530"/>
                <a:chOff x="0" y="0"/>
                <a:chExt cx="488530" cy="488530"/>
              </a:xfrm>
            </p:grpSpPr>
            <p:sp>
              <p:nvSpPr>
                <p:cNvPr id="6614686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53405119" name="Ellipse 228639615"/>
                <p:cNvSpPr/>
                <p:nvPr/>
              </p:nvSpPr>
              <p:spPr bwMode="auto">
                <a:xfrm rot="0" flipH="0" flipV="0">
                  <a:off x="189304" y="87005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74622951" name=""/>
                <p:cNvSpPr/>
                <p:nvPr/>
              </p:nvSpPr>
              <p:spPr bwMode="auto">
                <a:xfrm rot="16199899" flipH="0" flipV="0">
                  <a:off x="173111" y="170558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65985292" name=""/>
            <p:cNvGrpSpPr/>
            <p:nvPr/>
          </p:nvGrpSpPr>
          <p:grpSpPr bwMode="auto">
            <a:xfrm rot="0" flipH="0" flipV="0">
              <a:off x="7558443" y="1372708"/>
              <a:ext cx="2522377" cy="1042911"/>
              <a:chOff x="0" y="0"/>
              <a:chExt cx="2522377" cy="1042911"/>
            </a:xfrm>
          </p:grpSpPr>
          <p:grpSp>
            <p:nvGrpSpPr>
              <p:cNvPr id="1501519672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1867692440" name=""/>
                <p:cNvSpPr/>
                <p:nvPr/>
              </p:nvSpPr>
              <p:spPr bwMode="auto">
                <a:xfrm flipH="0" flipV="0">
                  <a:off x="126822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0188702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968972660" name=""/>
              <p:cNvSpPr txBox="1"/>
              <p:nvPr/>
            </p:nvSpPr>
            <p:spPr bwMode="auto">
              <a:xfrm rot="0" flipH="0" flipV="0">
                <a:off x="865648" y="220771"/>
                <a:ext cx="158054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Surname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Job title</a:t>
                </a:r>
                <a:endParaRPr/>
              </a:p>
            </p:txBody>
          </p:sp>
          <p:grpSp>
            <p:nvGrpSpPr>
              <p:cNvPr id="1631126105" name=""/>
              <p:cNvGrpSpPr/>
              <p:nvPr/>
            </p:nvGrpSpPr>
            <p:grpSpPr bwMode="auto">
              <a:xfrm flipH="0" flipV="0">
                <a:off x="284758" y="277189"/>
                <a:ext cx="488530" cy="488530"/>
                <a:chOff x="0" y="0"/>
                <a:chExt cx="488530" cy="488530"/>
              </a:xfrm>
            </p:grpSpPr>
            <p:sp>
              <p:nvSpPr>
                <p:cNvPr id="116501418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134906905" name="Ellipse 228639615"/>
                <p:cNvSpPr/>
                <p:nvPr/>
              </p:nvSpPr>
              <p:spPr bwMode="auto">
                <a:xfrm rot="0" flipH="0" flipV="0">
                  <a:off x="189304" y="87005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902515411" name=""/>
                <p:cNvSpPr/>
                <p:nvPr/>
              </p:nvSpPr>
              <p:spPr bwMode="auto">
                <a:xfrm rot="16199899" flipH="0" flipV="0">
                  <a:off x="173111" y="170558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298357545" name=""/>
            <p:cNvGrpSpPr/>
            <p:nvPr/>
          </p:nvGrpSpPr>
          <p:grpSpPr bwMode="auto">
            <a:xfrm>
              <a:off x="2647937" y="1022589"/>
              <a:ext cx="6464529" cy="392905"/>
              <a:chOff x="0" y="0"/>
              <a:chExt cx="6464529" cy="392905"/>
            </a:xfrm>
          </p:grpSpPr>
          <p:cxnSp>
            <p:nvCxnSpPr>
              <p:cNvPr id="1533021664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814934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6218791" name=""/>
            <p:cNvGrpSpPr/>
            <p:nvPr/>
          </p:nvGrpSpPr>
          <p:grpSpPr bwMode="auto">
            <a:xfrm flipH="0" flipV="0">
              <a:off x="1232723" y="2376988"/>
              <a:ext cx="3359135" cy="392905"/>
              <a:chOff x="0" y="0"/>
              <a:chExt cx="3359135" cy="392905"/>
            </a:xfrm>
          </p:grpSpPr>
          <p:cxnSp>
            <p:nvCxnSpPr>
              <p:cNvPr id="1327698130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446251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553422" name=""/>
            <p:cNvGrpSpPr/>
            <p:nvPr/>
          </p:nvGrpSpPr>
          <p:grpSpPr bwMode="auto">
            <a:xfrm flipH="0" flipV="0">
              <a:off x="7140062" y="2376988"/>
              <a:ext cx="3359135" cy="392904"/>
              <a:chOff x="0" y="0"/>
              <a:chExt cx="3359135" cy="392904"/>
            </a:xfrm>
          </p:grpSpPr>
          <p:cxnSp>
            <p:nvCxnSpPr>
              <p:cNvPr id="1584021375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424846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9603487" name=""/>
            <p:cNvGrpSpPr/>
            <p:nvPr/>
          </p:nvGrpSpPr>
          <p:grpSpPr bwMode="auto">
            <a:xfrm flipH="0" flipV="0">
              <a:off x="502218" y="3600951"/>
              <a:ext cx="1864755" cy="392904"/>
              <a:chOff x="0" y="0"/>
              <a:chExt cx="1864755" cy="392904"/>
            </a:xfrm>
          </p:grpSpPr>
          <p:cxnSp>
            <p:nvCxnSpPr>
              <p:cNvPr id="197785629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7020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540873" name=""/>
            <p:cNvGrpSpPr/>
            <p:nvPr/>
          </p:nvGrpSpPr>
          <p:grpSpPr bwMode="auto">
            <a:xfrm flipH="0" flipV="0">
              <a:off x="3457451" y="3600951"/>
              <a:ext cx="1864755" cy="392904"/>
              <a:chOff x="0" y="0"/>
              <a:chExt cx="1864755" cy="392904"/>
            </a:xfrm>
          </p:grpSpPr>
          <p:cxnSp>
            <p:nvCxnSpPr>
              <p:cNvPr id="921868798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4819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926500" name=""/>
            <p:cNvGrpSpPr/>
            <p:nvPr/>
          </p:nvGrpSpPr>
          <p:grpSpPr bwMode="auto">
            <a:xfrm flipH="0" flipV="0">
              <a:off x="6409557" y="3600951"/>
              <a:ext cx="1864755" cy="392904"/>
              <a:chOff x="0" y="0"/>
              <a:chExt cx="1864755" cy="392904"/>
            </a:xfrm>
          </p:grpSpPr>
          <p:cxnSp>
            <p:nvCxnSpPr>
              <p:cNvPr id="332455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226576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150327" name=""/>
            <p:cNvGrpSpPr/>
            <p:nvPr/>
          </p:nvGrpSpPr>
          <p:grpSpPr bwMode="auto">
            <a:xfrm flipH="0" flipV="0">
              <a:off x="9364789" y="3600951"/>
              <a:ext cx="1864755" cy="392904"/>
              <a:chOff x="0" y="0"/>
              <a:chExt cx="1864755" cy="392904"/>
            </a:xfrm>
          </p:grpSpPr>
          <p:cxnSp>
            <p:nvCxnSpPr>
              <p:cNvPr id="148658880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91081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7</cp:revision>
  <dcterms:modified xsi:type="dcterms:W3CDTF">2024-06-21T06:09:57Z</dcterms:modified>
  <cp:category/>
  <cp:contentStatus/>
  <cp:version/>
</cp:coreProperties>
</file>