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2"/>
            <a:ext cx="12216385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sz="280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TIMELINE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2" y="2348096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2" y="2348096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2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3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9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3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2" y="3287113"/>
            <a:ext cx="1153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3" y="3287113"/>
            <a:ext cx="1155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3" y="3681488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2" y="3681488"/>
            <a:ext cx="1152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8"/>
            <a:ext cx="11528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3" y="3681488"/>
            <a:ext cx="11553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5" y="4613839"/>
            <a:ext cx="1525568" cy="1114668"/>
            <a:chOff x="0" y="0"/>
            <a:chExt cx="1525568" cy="1114668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5" y="4613839"/>
            <a:ext cx="1525568" cy="1114668"/>
            <a:chOff x="0" y="0"/>
            <a:chExt cx="1525568" cy="1114668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40" y="4613839"/>
            <a:ext cx="1525568" cy="1114668"/>
            <a:chOff x="0" y="0"/>
            <a:chExt cx="1525568" cy="1114668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81" y="4613839"/>
            <a:ext cx="1525568" cy="1114668"/>
            <a:chOff x="0" y="0"/>
            <a:chExt cx="1525568" cy="1114668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5" y="1565839"/>
            <a:ext cx="1525568" cy="1114668"/>
            <a:chOff x="0" y="0"/>
            <a:chExt cx="1525568" cy="1114668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60" y="1565839"/>
            <a:ext cx="1525568" cy="1114668"/>
            <a:chOff x="0" y="0"/>
            <a:chExt cx="1525568" cy="1114668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601" y="1565839"/>
            <a:ext cx="1525568" cy="1114668"/>
            <a:chOff x="0" y="0"/>
            <a:chExt cx="1525568" cy="1114668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5568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en-US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Text here</a:t>
              </a:r>
              <a:endParaRPr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8"/>
              <a:ext cx="1524848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To replace this text with your own, just click it and start typing</a:t>
              </a:r>
              <a:r>
                <a:rPr lang="en-US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.</a:t>
              </a:r>
              <a:endParaRPr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8</cp:revision>
  <dcterms:modified xsi:type="dcterms:W3CDTF">2024-09-25T10:15:39Z</dcterms:modified>
  <cp:category/>
  <cp:contentStatus/>
  <cp:version/>
</cp:coreProperties>
</file>