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776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380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1581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0114F-54FF-3810-816C-36D23DF85E7A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107498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884393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484938901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69333506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490751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022959426" name=""/>
          <p:cNvSpPr/>
          <p:nvPr/>
        </p:nvSpPr>
        <p:spPr bwMode="auto">
          <a:xfrm rot="0" flipH="0" flipV="0">
            <a:off x="10650265" y="2555345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18141900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0253211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119445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30219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6812413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3541074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2552035" name=""/>
          <p:cNvSpPr/>
          <p:nvPr/>
        </p:nvSpPr>
        <p:spPr bwMode="auto">
          <a:xfrm rot="0" flipH="0" flipV="0">
            <a:off x="979510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5057320" name=""/>
          <p:cNvSpPr/>
          <p:nvPr/>
        </p:nvSpPr>
        <p:spPr bwMode="auto">
          <a:xfrm rot="0" flipH="0" flipV="0">
            <a:off x="8263016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6577859" name=""/>
          <p:cNvSpPr txBox="1"/>
          <p:nvPr/>
        </p:nvSpPr>
        <p:spPr bwMode="auto">
          <a:xfrm rot="0" flipH="0" flipV="0">
            <a:off x="9307954" y="734989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70348290" name=""/>
          <p:cNvSpPr txBox="1"/>
          <p:nvPr/>
        </p:nvSpPr>
        <p:spPr bwMode="auto">
          <a:xfrm rot="0" flipH="0" flipV="0">
            <a:off x="9307954" y="988157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7041865" name=""/>
          <p:cNvSpPr txBox="1"/>
          <p:nvPr/>
        </p:nvSpPr>
        <p:spPr bwMode="auto">
          <a:xfrm rot="0" flipH="0" flipV="0">
            <a:off x="10834011" y="2309372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11426857" name=""/>
          <p:cNvSpPr txBox="1"/>
          <p:nvPr/>
        </p:nvSpPr>
        <p:spPr bwMode="auto">
          <a:xfrm rot="0" flipH="0" flipV="0">
            <a:off x="10834011" y="2562540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6825363" name=""/>
          <p:cNvSpPr txBox="1"/>
          <p:nvPr/>
        </p:nvSpPr>
        <p:spPr bwMode="auto">
          <a:xfrm rot="0" flipH="0" flipV="0">
            <a:off x="8035744" y="734989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67898" name=""/>
          <p:cNvSpPr txBox="1"/>
          <p:nvPr/>
        </p:nvSpPr>
        <p:spPr bwMode="auto">
          <a:xfrm rot="0" flipH="0" flipV="0">
            <a:off x="8035744" y="988157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67647219" name=""/>
          <p:cNvSpPr txBox="1"/>
          <p:nvPr/>
        </p:nvSpPr>
        <p:spPr bwMode="auto">
          <a:xfrm rot="0" flipH="0" flipV="0">
            <a:off x="6769134" y="734989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0741544" name=""/>
          <p:cNvSpPr txBox="1"/>
          <p:nvPr/>
        </p:nvSpPr>
        <p:spPr bwMode="auto">
          <a:xfrm rot="0" flipH="0" flipV="0">
            <a:off x="6769134" y="988157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09241660" name=""/>
          <p:cNvSpPr txBox="1"/>
          <p:nvPr/>
        </p:nvSpPr>
        <p:spPr bwMode="auto">
          <a:xfrm rot="0" flipH="0" flipV="0">
            <a:off x="5496922" y="734989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84541189" name=""/>
          <p:cNvSpPr txBox="1"/>
          <p:nvPr/>
        </p:nvSpPr>
        <p:spPr bwMode="auto">
          <a:xfrm rot="0" flipH="0" flipV="0">
            <a:off x="5496922" y="988157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47010437" name=""/>
          <p:cNvSpPr txBox="1"/>
          <p:nvPr/>
        </p:nvSpPr>
        <p:spPr bwMode="auto">
          <a:xfrm rot="0" flipH="0" flipV="0">
            <a:off x="4219648" y="734989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11880879" name=""/>
          <p:cNvSpPr txBox="1"/>
          <p:nvPr/>
        </p:nvSpPr>
        <p:spPr bwMode="auto">
          <a:xfrm rot="0" flipH="0" flipV="0">
            <a:off x="4219648" y="988157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220775" name=""/>
          <p:cNvSpPr txBox="1"/>
          <p:nvPr/>
        </p:nvSpPr>
        <p:spPr bwMode="auto">
          <a:xfrm rot="0" flipH="0" flipV="0">
            <a:off x="9307954" y="3836714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89236046" name=""/>
          <p:cNvSpPr txBox="1"/>
          <p:nvPr/>
        </p:nvSpPr>
        <p:spPr bwMode="auto">
          <a:xfrm rot="0" flipH="0" flipV="0">
            <a:off x="9307954" y="4089882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9523851" name=""/>
          <p:cNvSpPr txBox="1"/>
          <p:nvPr/>
        </p:nvSpPr>
        <p:spPr bwMode="auto">
          <a:xfrm rot="0" flipH="0" flipV="0">
            <a:off x="6233351" y="3836714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90221265" name=""/>
          <p:cNvSpPr txBox="1"/>
          <p:nvPr/>
        </p:nvSpPr>
        <p:spPr bwMode="auto">
          <a:xfrm rot="0" flipH="0" flipV="0">
            <a:off x="6233351" y="4089882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26982501" name=""/>
          <p:cNvSpPr txBox="1"/>
          <p:nvPr/>
        </p:nvSpPr>
        <p:spPr bwMode="auto">
          <a:xfrm rot="0" flipH="0" flipV="0">
            <a:off x="3162655" y="3836714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8407017" name=""/>
          <p:cNvSpPr txBox="1"/>
          <p:nvPr/>
        </p:nvSpPr>
        <p:spPr bwMode="auto">
          <a:xfrm rot="0" flipH="0" flipV="0">
            <a:off x="3162655" y="4089882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4921315" name=""/>
          <p:cNvSpPr txBox="1"/>
          <p:nvPr/>
        </p:nvSpPr>
        <p:spPr bwMode="auto">
          <a:xfrm rot="0" flipH="0" flipV="0">
            <a:off x="7797619" y="2633730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43415798" name=""/>
          <p:cNvSpPr txBox="1"/>
          <p:nvPr/>
        </p:nvSpPr>
        <p:spPr bwMode="auto">
          <a:xfrm rot="0" flipH="0" flipV="0">
            <a:off x="7797619" y="2886898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93391318" name=""/>
          <p:cNvSpPr txBox="1"/>
          <p:nvPr/>
        </p:nvSpPr>
        <p:spPr bwMode="auto">
          <a:xfrm rot="0" flipH="0" flipV="0">
            <a:off x="4723016" y="2633730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00226001" name=""/>
          <p:cNvSpPr txBox="1"/>
          <p:nvPr/>
        </p:nvSpPr>
        <p:spPr bwMode="auto">
          <a:xfrm rot="0" flipH="0" flipV="0">
            <a:off x="4723016" y="2886898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26706393" name=""/>
          <p:cNvSpPr txBox="1"/>
          <p:nvPr/>
        </p:nvSpPr>
        <p:spPr bwMode="auto">
          <a:xfrm rot="0" flipH="0" flipV="0">
            <a:off x="1697283" y="2633730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4126174" name=""/>
          <p:cNvSpPr txBox="1"/>
          <p:nvPr/>
        </p:nvSpPr>
        <p:spPr bwMode="auto">
          <a:xfrm rot="0" flipH="0" flipV="0">
            <a:off x="1697283" y="2886898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23253314" name=""/>
          <p:cNvSpPr txBox="1"/>
          <p:nvPr/>
        </p:nvSpPr>
        <p:spPr bwMode="auto">
          <a:xfrm rot="0" flipH="0" flipV="0">
            <a:off x="8026364" y="5681786"/>
            <a:ext cx="116767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4905893" name=""/>
          <p:cNvSpPr txBox="1"/>
          <p:nvPr/>
        </p:nvSpPr>
        <p:spPr bwMode="auto">
          <a:xfrm rot="0" flipH="0" flipV="0">
            <a:off x="8026364" y="5934954"/>
            <a:ext cx="116298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00571053" name=""/>
          <p:cNvSpPr txBox="1"/>
          <p:nvPr/>
        </p:nvSpPr>
        <p:spPr bwMode="auto">
          <a:xfrm rot="0" flipH="0" flipV="0">
            <a:off x="6754154" y="5681786"/>
            <a:ext cx="116767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32626090" name=""/>
          <p:cNvSpPr txBox="1"/>
          <p:nvPr/>
        </p:nvSpPr>
        <p:spPr bwMode="auto">
          <a:xfrm rot="0" flipH="0" flipV="0">
            <a:off x="6754154" y="5934954"/>
            <a:ext cx="116298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2620857" name=""/>
          <p:cNvSpPr txBox="1"/>
          <p:nvPr/>
        </p:nvSpPr>
        <p:spPr bwMode="auto">
          <a:xfrm rot="0" flipH="0" flipV="0">
            <a:off x="5474478" y="5681786"/>
            <a:ext cx="116767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45663175" name=""/>
          <p:cNvSpPr txBox="1"/>
          <p:nvPr/>
        </p:nvSpPr>
        <p:spPr bwMode="auto">
          <a:xfrm rot="0" flipH="0" flipV="0">
            <a:off x="5474478" y="5934954"/>
            <a:ext cx="116298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15987087" name=""/>
          <p:cNvSpPr txBox="1"/>
          <p:nvPr/>
        </p:nvSpPr>
        <p:spPr bwMode="auto">
          <a:xfrm rot="0" flipH="0" flipV="0">
            <a:off x="4192596" y="5681786"/>
            <a:ext cx="116767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23355603" name=""/>
          <p:cNvSpPr txBox="1"/>
          <p:nvPr/>
        </p:nvSpPr>
        <p:spPr bwMode="auto">
          <a:xfrm rot="0" flipH="0" flipV="0">
            <a:off x="4192596" y="5934954"/>
            <a:ext cx="116298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2990600" name=""/>
          <p:cNvSpPr txBox="1"/>
          <p:nvPr/>
        </p:nvSpPr>
        <p:spPr bwMode="auto">
          <a:xfrm rot="0" flipH="0" flipV="0">
            <a:off x="2914871" y="5681786"/>
            <a:ext cx="116767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8998232" name=""/>
          <p:cNvSpPr txBox="1"/>
          <p:nvPr/>
        </p:nvSpPr>
        <p:spPr bwMode="auto">
          <a:xfrm rot="0" flipH="0" flipV="0">
            <a:off x="2914871" y="5934954"/>
            <a:ext cx="116298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2226289" name=""/>
          <p:cNvSpPr txBox="1"/>
          <p:nvPr/>
        </p:nvSpPr>
        <p:spPr bwMode="auto">
          <a:xfrm rot="0" flipH="0" flipV="0">
            <a:off x="1647609" y="5681786"/>
            <a:ext cx="116767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86794845" name=""/>
          <p:cNvSpPr txBox="1"/>
          <p:nvPr/>
        </p:nvSpPr>
        <p:spPr bwMode="auto">
          <a:xfrm rot="0" flipH="0" flipV="0">
            <a:off x="1647609" y="5934954"/>
            <a:ext cx="116298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40655614" name=""/>
          <p:cNvSpPr txBox="1"/>
          <p:nvPr/>
        </p:nvSpPr>
        <p:spPr bwMode="auto">
          <a:xfrm rot="0" flipH="0" flipV="0">
            <a:off x="240070" y="4156040"/>
            <a:ext cx="116767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78619913" name=""/>
          <p:cNvSpPr txBox="1"/>
          <p:nvPr/>
        </p:nvSpPr>
        <p:spPr bwMode="auto">
          <a:xfrm rot="0" flipH="0" flipV="0">
            <a:off x="240070" y="4409208"/>
            <a:ext cx="116298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56644857" name=""/>
          <p:cNvSpPr txBox="1"/>
          <p:nvPr/>
        </p:nvSpPr>
        <p:spPr bwMode="auto">
          <a:xfrm rot="0" flipH="0" flipV="0">
            <a:off x="8287820" y="5025630"/>
            <a:ext cx="6642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1461674" name=""/>
          <p:cNvSpPr txBox="1"/>
          <p:nvPr/>
        </p:nvSpPr>
        <p:spPr bwMode="auto">
          <a:xfrm rot="0" flipH="0" flipV="0">
            <a:off x="7002161" y="5025630"/>
            <a:ext cx="6645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1797106" name=""/>
          <p:cNvSpPr txBox="1"/>
          <p:nvPr/>
        </p:nvSpPr>
        <p:spPr bwMode="auto">
          <a:xfrm rot="0" flipH="0" flipV="0">
            <a:off x="5723158" y="5025630"/>
            <a:ext cx="66490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906175085" name=""/>
          <p:cNvSpPr txBox="1"/>
          <p:nvPr/>
        </p:nvSpPr>
        <p:spPr bwMode="auto">
          <a:xfrm rot="0" flipH="0" flipV="0">
            <a:off x="4443980" y="5025630"/>
            <a:ext cx="665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71749737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583607640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996739508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257834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692300468" name=""/>
          <p:cNvSpPr txBox="1"/>
          <p:nvPr/>
        </p:nvSpPr>
        <p:spPr bwMode="auto">
          <a:xfrm rot="0" flipH="0" flipV="0">
            <a:off x="3164618" y="5025630"/>
            <a:ext cx="6652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90731430" name=""/>
          <p:cNvSpPr txBox="1"/>
          <p:nvPr/>
        </p:nvSpPr>
        <p:spPr bwMode="auto">
          <a:xfrm rot="0" flipH="0" flipV="0">
            <a:off x="1898858" y="5025630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602479" name=""/>
          <p:cNvSpPr txBox="1"/>
          <p:nvPr/>
        </p:nvSpPr>
        <p:spPr bwMode="auto">
          <a:xfrm rot="0" flipH="0" flipV="0">
            <a:off x="1898678" y="3792281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98579364" name=""/>
          <p:cNvSpPr txBox="1"/>
          <p:nvPr/>
        </p:nvSpPr>
        <p:spPr bwMode="auto">
          <a:xfrm rot="0" flipH="0" flipV="0">
            <a:off x="1600993" y="4363310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7268844" name=""/>
          <p:cNvSpPr txBox="1"/>
          <p:nvPr/>
        </p:nvSpPr>
        <p:spPr bwMode="auto">
          <a:xfrm rot="0" flipH="0" flipV="0">
            <a:off x="4962846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6856776" name=""/>
          <p:cNvSpPr txBox="1"/>
          <p:nvPr/>
        </p:nvSpPr>
        <p:spPr bwMode="auto">
          <a:xfrm rot="0" flipH="0" flipV="0">
            <a:off x="8044093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2994852" name=""/>
          <p:cNvSpPr txBox="1"/>
          <p:nvPr/>
        </p:nvSpPr>
        <p:spPr bwMode="auto">
          <a:xfrm rot="0" flipH="0" flipV="0">
            <a:off x="3410800" y="3108603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3242417" name=""/>
          <p:cNvSpPr txBox="1"/>
          <p:nvPr/>
        </p:nvSpPr>
        <p:spPr bwMode="auto">
          <a:xfrm rot="0" flipH="0" flipV="0">
            <a:off x="6474607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4079206" name=""/>
          <p:cNvSpPr txBox="1"/>
          <p:nvPr/>
        </p:nvSpPr>
        <p:spPr bwMode="auto">
          <a:xfrm rot="0" flipH="0" flipV="0">
            <a:off x="9556616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51413499" name=""/>
          <p:cNvSpPr txBox="1"/>
          <p:nvPr/>
        </p:nvSpPr>
        <p:spPr bwMode="auto">
          <a:xfrm rot="0" flipH="0" flipV="0">
            <a:off x="9557861" y="1898996"/>
            <a:ext cx="6649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16605188" name=""/>
          <p:cNvSpPr txBox="1"/>
          <p:nvPr/>
        </p:nvSpPr>
        <p:spPr bwMode="auto">
          <a:xfrm rot="0" flipH="0" flipV="0">
            <a:off x="8294228" y="1898996"/>
            <a:ext cx="6652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90729260" name=""/>
          <p:cNvSpPr txBox="1"/>
          <p:nvPr/>
        </p:nvSpPr>
        <p:spPr bwMode="auto">
          <a:xfrm rot="0" flipH="0" flipV="0">
            <a:off x="7015225" y="1898996"/>
            <a:ext cx="6656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86330761" name=""/>
          <p:cNvSpPr txBox="1"/>
          <p:nvPr/>
        </p:nvSpPr>
        <p:spPr bwMode="auto">
          <a:xfrm rot="0" flipH="0" flipV="0">
            <a:off x="5722449" y="1898996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841973" name=""/>
          <p:cNvSpPr txBox="1"/>
          <p:nvPr/>
        </p:nvSpPr>
        <p:spPr bwMode="auto">
          <a:xfrm rot="0" flipH="0" flipV="0">
            <a:off x="4443441" y="1898996"/>
            <a:ext cx="6659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41591133" name=""/>
          <p:cNvSpPr txBox="1"/>
          <p:nvPr/>
        </p:nvSpPr>
        <p:spPr bwMode="auto">
          <a:xfrm rot="0" flipH="0" flipV="0">
            <a:off x="3162656" y="1898996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0183915" name=""/>
          <p:cNvSpPr txBox="1"/>
          <p:nvPr/>
        </p:nvSpPr>
        <p:spPr bwMode="auto">
          <a:xfrm rot="0" flipH="0" flipV="0">
            <a:off x="9982719" y="2516641"/>
            <a:ext cx="6649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808370663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594858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6190446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0445265" name=""/>
          <p:cNvSpPr/>
          <p:nvPr/>
        </p:nvSpPr>
        <p:spPr bwMode="auto">
          <a:xfrm rot="0" flipH="0" flipV="0">
            <a:off x="5958091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1953840" name=""/>
          <p:cNvSpPr/>
          <p:nvPr/>
        </p:nvSpPr>
        <p:spPr bwMode="auto">
          <a:xfrm rot="0" flipH="0" flipV="0">
            <a:off x="7237094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5454987" name=""/>
          <p:cNvSpPr/>
          <p:nvPr/>
        </p:nvSpPr>
        <p:spPr bwMode="auto">
          <a:xfrm rot="0" flipH="0" flipV="0">
            <a:off x="4679088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22248780" name=""/>
          <p:cNvSpPr/>
          <p:nvPr/>
        </p:nvSpPr>
        <p:spPr bwMode="auto">
          <a:xfrm rot="0" flipH="0" flipV="0">
            <a:off x="3400085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1368474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881483" name=""/>
          <p:cNvSpPr/>
          <p:nvPr/>
        </p:nvSpPr>
        <p:spPr bwMode="auto">
          <a:xfrm rot="0" flipH="0" flipV="0">
            <a:off x="5198848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24339121" name=""/>
          <p:cNvSpPr/>
          <p:nvPr/>
        </p:nvSpPr>
        <p:spPr bwMode="auto">
          <a:xfrm rot="0" flipH="0" flipV="0">
            <a:off x="3666764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40513114" name=""/>
          <p:cNvSpPr/>
          <p:nvPr/>
        </p:nvSpPr>
        <p:spPr bwMode="auto">
          <a:xfrm rot="0" flipH="0" flipV="0">
            <a:off x="213468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04017170" name=""/>
          <p:cNvSpPr/>
          <p:nvPr/>
        </p:nvSpPr>
        <p:spPr bwMode="auto">
          <a:xfrm rot="0" flipH="0" flipV="0">
            <a:off x="1407023" y="441004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171744" name=""/>
          <p:cNvSpPr txBox="1"/>
          <p:nvPr/>
        </p:nvSpPr>
        <p:spPr bwMode="auto">
          <a:xfrm rot="0" flipH="0" flipV="0">
            <a:off x="2947438" y="734989"/>
            <a:ext cx="1167310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12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TEXT HERE</a:t>
            </a:r>
            <a:endParaRPr sz="12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34206847" name=""/>
          <p:cNvSpPr txBox="1"/>
          <p:nvPr/>
        </p:nvSpPr>
        <p:spPr bwMode="auto">
          <a:xfrm rot="0" flipH="0" flipV="0">
            <a:off x="2947438" y="988157"/>
            <a:ext cx="1162620" cy="411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7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To replace this text with your own, just click it and start typing</a:t>
            </a:r>
            <a:r>
              <a:rPr lang="en-US" sz="6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sana Math"/>
                <a:ea typeface="Asana Math"/>
                <a:cs typeface="Asana Math"/>
              </a:rPr>
              <a:t>.</a:t>
            </a:r>
            <a:endParaRPr sz="110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124470285" name=""/>
          <p:cNvGrpSpPr/>
          <p:nvPr/>
        </p:nvGrpSpPr>
        <p:grpSpPr bwMode="auto">
          <a:xfrm>
            <a:off x="332498" y="299583"/>
            <a:ext cx="1982553" cy="1137915"/>
            <a:chOff x="0" y="0"/>
            <a:chExt cx="1982553" cy="1137915"/>
          </a:xfrm>
        </p:grpSpPr>
        <p:sp>
          <p:nvSpPr>
            <p:cNvPr id="1328859683" name=""/>
            <p:cNvSpPr/>
            <p:nvPr/>
          </p:nvSpPr>
          <p:spPr bwMode="auto">
            <a:xfrm flipH="0" flipV="0">
              <a:off x="0" y="0"/>
              <a:ext cx="1982553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07531387" name=""/>
            <p:cNvSpPr txBox="1"/>
            <p:nvPr/>
          </p:nvSpPr>
          <p:spPr bwMode="auto">
            <a:xfrm rot="0" flipH="0" flipV="0">
              <a:off x="108753" y="151804"/>
              <a:ext cx="1770805" cy="4575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en-US" sz="2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TIMELINE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775930864" name=""/>
            <p:cNvSpPr txBox="1"/>
            <p:nvPr/>
          </p:nvSpPr>
          <p:spPr bwMode="auto">
            <a:xfrm rot="0" flipH="0" flipV="0">
              <a:off x="119107" y="560216"/>
              <a:ext cx="1766461" cy="3965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en-US" sz="20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Subject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64362862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174442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209959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249066486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193909367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724493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544131026" name=""/>
          <p:cNvSpPr/>
          <p:nvPr/>
        </p:nvSpPr>
        <p:spPr bwMode="auto">
          <a:xfrm rot="0" flipH="0" flipV="0">
            <a:off x="10650265" y="2565695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5796351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8926342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21981587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5045968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6047942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2261149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90221552" name=""/>
          <p:cNvSpPr/>
          <p:nvPr/>
        </p:nvSpPr>
        <p:spPr bwMode="auto">
          <a:xfrm rot="0" flipH="0" flipV="0">
            <a:off x="979510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8592439" name=""/>
          <p:cNvSpPr/>
          <p:nvPr/>
        </p:nvSpPr>
        <p:spPr bwMode="auto">
          <a:xfrm rot="0" flipH="0" flipV="0">
            <a:off x="8263016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74208611" name=""/>
          <p:cNvGrpSpPr/>
          <p:nvPr/>
        </p:nvGrpSpPr>
        <p:grpSpPr bwMode="auto">
          <a:xfrm rot="0" flipH="0" flipV="0">
            <a:off x="9307954" y="734989"/>
            <a:ext cx="1168390" cy="665007"/>
            <a:chOff x="0" y="0"/>
            <a:chExt cx="1168390" cy="665007"/>
          </a:xfrm>
        </p:grpSpPr>
        <p:sp>
          <p:nvSpPr>
            <p:cNvPr id="1561679017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13239258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805098931" name=""/>
          <p:cNvGrpSpPr/>
          <p:nvPr/>
        </p:nvGrpSpPr>
        <p:grpSpPr bwMode="auto">
          <a:xfrm rot="0" flipH="0" flipV="0">
            <a:off x="10834011" y="2309372"/>
            <a:ext cx="1168750" cy="665007"/>
            <a:chOff x="0" y="0"/>
            <a:chExt cx="1168750" cy="665007"/>
          </a:xfrm>
        </p:grpSpPr>
        <p:sp>
          <p:nvSpPr>
            <p:cNvPr id="1220530971" name=""/>
            <p:cNvSpPr txBox="1"/>
            <p:nvPr/>
          </p:nvSpPr>
          <p:spPr bwMode="auto">
            <a:xfrm rot="0" flipH="0" flipV="0">
              <a:off x="0" y="0"/>
              <a:ext cx="116875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</a:t>
              </a: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593719051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32851032" name=""/>
          <p:cNvGrpSpPr/>
          <p:nvPr/>
        </p:nvGrpSpPr>
        <p:grpSpPr bwMode="auto">
          <a:xfrm rot="0" flipH="0" flipV="0">
            <a:off x="8035744" y="734989"/>
            <a:ext cx="1168390" cy="665007"/>
            <a:chOff x="0" y="0"/>
            <a:chExt cx="1168390" cy="665007"/>
          </a:xfrm>
        </p:grpSpPr>
        <p:sp>
          <p:nvSpPr>
            <p:cNvPr id="183717502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03076118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2225704" name=""/>
          <p:cNvGrpSpPr/>
          <p:nvPr/>
        </p:nvGrpSpPr>
        <p:grpSpPr bwMode="auto">
          <a:xfrm rot="0" flipH="0" flipV="0">
            <a:off x="6769134" y="734989"/>
            <a:ext cx="1168390" cy="665007"/>
            <a:chOff x="0" y="0"/>
            <a:chExt cx="1168390" cy="665007"/>
          </a:xfrm>
        </p:grpSpPr>
        <p:sp>
          <p:nvSpPr>
            <p:cNvPr id="2095814121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9403335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071101575" name=""/>
          <p:cNvGrpSpPr/>
          <p:nvPr/>
        </p:nvGrpSpPr>
        <p:grpSpPr bwMode="auto">
          <a:xfrm rot="0" flipH="0" flipV="0">
            <a:off x="5496922" y="734989"/>
            <a:ext cx="1168390" cy="665007"/>
            <a:chOff x="0" y="0"/>
            <a:chExt cx="1168390" cy="665007"/>
          </a:xfrm>
        </p:grpSpPr>
        <p:sp>
          <p:nvSpPr>
            <p:cNvPr id="598098019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845505862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199888622" name=""/>
          <p:cNvGrpSpPr/>
          <p:nvPr/>
        </p:nvGrpSpPr>
        <p:grpSpPr bwMode="auto">
          <a:xfrm rot="0" flipH="0" flipV="0">
            <a:off x="4219648" y="734989"/>
            <a:ext cx="1168390" cy="665007"/>
            <a:chOff x="0" y="0"/>
            <a:chExt cx="1168390" cy="665007"/>
          </a:xfrm>
        </p:grpSpPr>
        <p:sp>
          <p:nvSpPr>
            <p:cNvPr id="1743920396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343151119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972012477" name=""/>
          <p:cNvGrpSpPr/>
          <p:nvPr/>
        </p:nvGrpSpPr>
        <p:grpSpPr bwMode="auto">
          <a:xfrm rot="0" flipH="0" flipV="0">
            <a:off x="9307954" y="3836714"/>
            <a:ext cx="1168390" cy="665007"/>
            <a:chOff x="0" y="0"/>
            <a:chExt cx="1168390" cy="665007"/>
          </a:xfrm>
        </p:grpSpPr>
        <p:sp>
          <p:nvSpPr>
            <p:cNvPr id="1603802408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72981387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017778640" name=""/>
          <p:cNvGrpSpPr/>
          <p:nvPr/>
        </p:nvGrpSpPr>
        <p:grpSpPr bwMode="auto">
          <a:xfrm rot="0" flipH="0" flipV="0">
            <a:off x="3162655" y="3836714"/>
            <a:ext cx="4239086" cy="665007"/>
            <a:chOff x="0" y="0"/>
            <a:chExt cx="4239086" cy="665007"/>
          </a:xfrm>
        </p:grpSpPr>
        <p:sp>
          <p:nvSpPr>
            <p:cNvPr id="1462640782" name=""/>
            <p:cNvSpPr txBox="1"/>
            <p:nvPr/>
          </p:nvSpPr>
          <p:spPr bwMode="auto">
            <a:xfrm rot="0" flipH="0" flipV="0">
              <a:off x="3070695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039720792" name=""/>
            <p:cNvSpPr txBox="1"/>
            <p:nvPr/>
          </p:nvSpPr>
          <p:spPr bwMode="auto">
            <a:xfrm rot="0" flipH="0" flipV="0">
              <a:off x="3070695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  <p:sp>
          <p:nvSpPr>
            <p:cNvPr id="1357341681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551808375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345619552" name=""/>
          <p:cNvGrpSpPr/>
          <p:nvPr/>
        </p:nvGrpSpPr>
        <p:grpSpPr bwMode="auto">
          <a:xfrm rot="0" flipH="0" flipV="0">
            <a:off x="7797619" y="2633730"/>
            <a:ext cx="1168390" cy="665007"/>
            <a:chOff x="0" y="0"/>
            <a:chExt cx="1168390" cy="665007"/>
          </a:xfrm>
        </p:grpSpPr>
        <p:sp>
          <p:nvSpPr>
            <p:cNvPr id="2128524100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321418870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543064172" name=""/>
          <p:cNvGrpSpPr/>
          <p:nvPr/>
        </p:nvGrpSpPr>
        <p:grpSpPr bwMode="auto">
          <a:xfrm rot="0" flipH="0" flipV="0">
            <a:off x="4723016" y="2633730"/>
            <a:ext cx="1168390" cy="665007"/>
            <a:chOff x="0" y="0"/>
            <a:chExt cx="1168390" cy="665007"/>
          </a:xfrm>
        </p:grpSpPr>
        <p:sp>
          <p:nvSpPr>
            <p:cNvPr id="430823443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723391244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278383045" name=""/>
          <p:cNvGrpSpPr/>
          <p:nvPr/>
        </p:nvGrpSpPr>
        <p:grpSpPr bwMode="auto">
          <a:xfrm rot="0" flipH="0" flipV="0">
            <a:off x="1697283" y="2633730"/>
            <a:ext cx="1168390" cy="665007"/>
            <a:chOff x="0" y="0"/>
            <a:chExt cx="1168390" cy="665007"/>
          </a:xfrm>
        </p:grpSpPr>
        <p:sp>
          <p:nvSpPr>
            <p:cNvPr id="1222920002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058543438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966501874" name=""/>
          <p:cNvGrpSpPr/>
          <p:nvPr/>
        </p:nvGrpSpPr>
        <p:grpSpPr bwMode="auto">
          <a:xfrm rot="0" flipH="0" flipV="0">
            <a:off x="8026364" y="5681786"/>
            <a:ext cx="1169110" cy="665007"/>
            <a:chOff x="0" y="0"/>
            <a:chExt cx="1169110" cy="665007"/>
          </a:xfrm>
        </p:grpSpPr>
        <p:sp>
          <p:nvSpPr>
            <p:cNvPr id="1814811583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882422262" name=""/>
            <p:cNvSpPr txBox="1"/>
            <p:nvPr/>
          </p:nvSpPr>
          <p:spPr bwMode="auto">
            <a:xfrm rot="0" flipH="0" flipV="0">
              <a:off x="0" y="253167"/>
              <a:ext cx="116442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939050387" name=""/>
          <p:cNvGrpSpPr/>
          <p:nvPr/>
        </p:nvGrpSpPr>
        <p:grpSpPr bwMode="auto">
          <a:xfrm rot="0" flipH="0" flipV="0">
            <a:off x="6754154" y="5681786"/>
            <a:ext cx="1169110" cy="665007"/>
            <a:chOff x="0" y="0"/>
            <a:chExt cx="1169110" cy="665007"/>
          </a:xfrm>
        </p:grpSpPr>
        <p:sp>
          <p:nvSpPr>
            <p:cNvPr id="760886103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332869666" name=""/>
            <p:cNvSpPr txBox="1"/>
            <p:nvPr/>
          </p:nvSpPr>
          <p:spPr bwMode="auto">
            <a:xfrm rot="0" flipH="0" flipV="0">
              <a:off x="0" y="253167"/>
              <a:ext cx="116442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215493940" name=""/>
          <p:cNvGrpSpPr/>
          <p:nvPr/>
        </p:nvGrpSpPr>
        <p:grpSpPr bwMode="auto">
          <a:xfrm rot="0" flipH="0" flipV="0">
            <a:off x="5487542" y="5681786"/>
            <a:ext cx="1169110" cy="665007"/>
            <a:chOff x="0" y="0"/>
            <a:chExt cx="1169110" cy="665007"/>
          </a:xfrm>
        </p:grpSpPr>
        <p:sp>
          <p:nvSpPr>
            <p:cNvPr id="294468639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741533735" name=""/>
            <p:cNvSpPr txBox="1"/>
            <p:nvPr/>
          </p:nvSpPr>
          <p:spPr bwMode="auto">
            <a:xfrm rot="0" flipH="0" flipV="0">
              <a:off x="0" y="253167"/>
              <a:ext cx="116442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915493412" name=""/>
          <p:cNvGrpSpPr/>
          <p:nvPr/>
        </p:nvGrpSpPr>
        <p:grpSpPr bwMode="auto">
          <a:xfrm rot="0" flipH="0" flipV="0">
            <a:off x="4194941" y="5681786"/>
            <a:ext cx="1169110" cy="665007"/>
            <a:chOff x="0" y="0"/>
            <a:chExt cx="1169110" cy="665007"/>
          </a:xfrm>
        </p:grpSpPr>
        <p:sp>
          <p:nvSpPr>
            <p:cNvPr id="711206380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928114981" name=""/>
            <p:cNvSpPr txBox="1"/>
            <p:nvPr/>
          </p:nvSpPr>
          <p:spPr bwMode="auto">
            <a:xfrm rot="0" flipH="0" flipV="0">
              <a:off x="0" y="253167"/>
              <a:ext cx="116442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505714740" name=""/>
          <p:cNvGrpSpPr/>
          <p:nvPr/>
        </p:nvGrpSpPr>
        <p:grpSpPr bwMode="auto">
          <a:xfrm rot="0" flipH="0" flipV="0">
            <a:off x="2916298" y="5681786"/>
            <a:ext cx="1169110" cy="665007"/>
            <a:chOff x="0" y="0"/>
            <a:chExt cx="1169110" cy="665007"/>
          </a:xfrm>
        </p:grpSpPr>
        <p:sp>
          <p:nvSpPr>
            <p:cNvPr id="1733751962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402011095" name=""/>
            <p:cNvSpPr txBox="1"/>
            <p:nvPr/>
          </p:nvSpPr>
          <p:spPr bwMode="auto">
            <a:xfrm rot="0" flipH="0" flipV="0">
              <a:off x="0" y="253167"/>
              <a:ext cx="116442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355534932" name=""/>
          <p:cNvGrpSpPr/>
          <p:nvPr/>
        </p:nvGrpSpPr>
        <p:grpSpPr bwMode="auto">
          <a:xfrm rot="0" flipH="0" flipV="0">
            <a:off x="1628941" y="5681786"/>
            <a:ext cx="1169110" cy="665007"/>
            <a:chOff x="0" y="0"/>
            <a:chExt cx="1169110" cy="665007"/>
          </a:xfrm>
        </p:grpSpPr>
        <p:sp>
          <p:nvSpPr>
            <p:cNvPr id="1848177763" name=""/>
            <p:cNvSpPr txBox="1"/>
            <p:nvPr/>
          </p:nvSpPr>
          <p:spPr bwMode="auto">
            <a:xfrm rot="0" flipH="0" flipV="0">
              <a:off x="0" y="0"/>
              <a:ext cx="116911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1622581602" name=""/>
            <p:cNvSpPr txBox="1"/>
            <p:nvPr/>
          </p:nvSpPr>
          <p:spPr bwMode="auto">
            <a:xfrm rot="0" flipH="0" flipV="0">
              <a:off x="0" y="253167"/>
              <a:ext cx="116442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grpSp>
        <p:nvGrpSpPr>
          <p:cNvPr id="1372307042" name=""/>
          <p:cNvGrpSpPr/>
          <p:nvPr/>
        </p:nvGrpSpPr>
        <p:grpSpPr bwMode="auto">
          <a:xfrm rot="0" flipH="0" flipV="0">
            <a:off x="240070" y="4156040"/>
            <a:ext cx="1168390" cy="665007"/>
            <a:chOff x="0" y="0"/>
            <a:chExt cx="1168390" cy="665007"/>
          </a:xfrm>
        </p:grpSpPr>
        <p:sp>
          <p:nvSpPr>
            <p:cNvPr id="120204305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649014764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sp>
        <p:nvSpPr>
          <p:cNvPr id="992017907" name=""/>
          <p:cNvSpPr txBox="1"/>
          <p:nvPr/>
        </p:nvSpPr>
        <p:spPr bwMode="auto">
          <a:xfrm rot="0" flipH="0" flipV="0">
            <a:off x="8287820" y="5025630"/>
            <a:ext cx="6645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3240130" name=""/>
          <p:cNvSpPr txBox="1"/>
          <p:nvPr/>
        </p:nvSpPr>
        <p:spPr bwMode="auto">
          <a:xfrm rot="0" flipH="0" flipV="0">
            <a:off x="7002161" y="5025630"/>
            <a:ext cx="6649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1588739" name=""/>
          <p:cNvSpPr txBox="1"/>
          <p:nvPr/>
        </p:nvSpPr>
        <p:spPr bwMode="auto">
          <a:xfrm rot="0" flipH="0" flipV="0">
            <a:off x="5723158" y="5025630"/>
            <a:ext cx="66526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19825215" name=""/>
          <p:cNvSpPr txBox="1"/>
          <p:nvPr/>
        </p:nvSpPr>
        <p:spPr bwMode="auto">
          <a:xfrm rot="0" flipH="0" flipV="0">
            <a:off x="4443980" y="5025630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18439902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248174319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cxnSp>
          <p:nvCxnSpPr>
            <p:cNvPr id="1039762965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4232898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1972159670" name=""/>
          <p:cNvSpPr txBox="1"/>
          <p:nvPr/>
        </p:nvSpPr>
        <p:spPr bwMode="auto">
          <a:xfrm rot="0" flipH="0" flipV="0">
            <a:off x="3164618" y="5025630"/>
            <a:ext cx="6656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4861420" name=""/>
          <p:cNvSpPr txBox="1"/>
          <p:nvPr/>
        </p:nvSpPr>
        <p:spPr bwMode="auto">
          <a:xfrm rot="0" flipH="0" flipV="0">
            <a:off x="1898858" y="5025630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0993405" name=""/>
          <p:cNvSpPr txBox="1"/>
          <p:nvPr/>
        </p:nvSpPr>
        <p:spPr bwMode="auto">
          <a:xfrm rot="0" flipH="0" flipV="0">
            <a:off x="1898678" y="3792281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89921918" name=""/>
          <p:cNvSpPr txBox="1"/>
          <p:nvPr/>
        </p:nvSpPr>
        <p:spPr bwMode="auto">
          <a:xfrm rot="0" flipH="0" flipV="0">
            <a:off x="1600993" y="4363310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40884024" name=""/>
          <p:cNvSpPr txBox="1"/>
          <p:nvPr/>
        </p:nvSpPr>
        <p:spPr bwMode="auto">
          <a:xfrm rot="0" flipH="0" flipV="0">
            <a:off x="4962846" y="3792281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472452" name=""/>
          <p:cNvSpPr txBox="1"/>
          <p:nvPr/>
        </p:nvSpPr>
        <p:spPr bwMode="auto">
          <a:xfrm rot="0" flipH="0" flipV="0">
            <a:off x="8044093" y="3792281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27541938" name=""/>
          <p:cNvSpPr txBox="1"/>
          <p:nvPr/>
        </p:nvSpPr>
        <p:spPr bwMode="auto">
          <a:xfrm rot="0" flipH="0" flipV="0">
            <a:off x="3410800" y="3108603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54844708" name=""/>
          <p:cNvSpPr txBox="1"/>
          <p:nvPr/>
        </p:nvSpPr>
        <p:spPr bwMode="auto">
          <a:xfrm rot="0" flipH="0" flipV="0">
            <a:off x="6474607" y="3108603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50254759" name=""/>
          <p:cNvSpPr txBox="1"/>
          <p:nvPr/>
        </p:nvSpPr>
        <p:spPr bwMode="auto">
          <a:xfrm rot="0" flipH="0" flipV="0">
            <a:off x="9556616" y="3108603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59648501" name=""/>
          <p:cNvSpPr txBox="1"/>
          <p:nvPr/>
        </p:nvSpPr>
        <p:spPr bwMode="auto">
          <a:xfrm rot="0" flipH="0" flipV="0">
            <a:off x="9557861" y="1898996"/>
            <a:ext cx="6652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90021522" name=""/>
          <p:cNvSpPr txBox="1"/>
          <p:nvPr/>
        </p:nvSpPr>
        <p:spPr bwMode="auto">
          <a:xfrm rot="0" flipH="0" flipV="0">
            <a:off x="8294228" y="1898996"/>
            <a:ext cx="6656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7265580" name=""/>
          <p:cNvSpPr txBox="1"/>
          <p:nvPr/>
        </p:nvSpPr>
        <p:spPr bwMode="auto">
          <a:xfrm rot="0" flipH="0" flipV="0">
            <a:off x="7015225" y="1898996"/>
            <a:ext cx="6659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48917313" name=""/>
          <p:cNvSpPr txBox="1"/>
          <p:nvPr/>
        </p:nvSpPr>
        <p:spPr bwMode="auto">
          <a:xfrm rot="0" flipH="0" flipV="0">
            <a:off x="5722449" y="1898996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8897560" name=""/>
          <p:cNvSpPr txBox="1"/>
          <p:nvPr/>
        </p:nvSpPr>
        <p:spPr bwMode="auto">
          <a:xfrm rot="0" flipH="0" flipV="0">
            <a:off x="4443441" y="1898996"/>
            <a:ext cx="66634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01997970" name=""/>
          <p:cNvSpPr txBox="1"/>
          <p:nvPr/>
        </p:nvSpPr>
        <p:spPr bwMode="auto">
          <a:xfrm rot="0" flipH="0" flipV="0">
            <a:off x="3162656" y="1898996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6689895" name=""/>
          <p:cNvSpPr txBox="1"/>
          <p:nvPr/>
        </p:nvSpPr>
        <p:spPr bwMode="auto">
          <a:xfrm rot="0" flipH="0" flipV="0">
            <a:off x="9982719" y="2516641"/>
            <a:ext cx="66528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083086987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2149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44166670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2793784" name=""/>
          <p:cNvSpPr/>
          <p:nvPr/>
        </p:nvSpPr>
        <p:spPr bwMode="auto">
          <a:xfrm rot="0" flipH="0" flipV="0">
            <a:off x="5958091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71402165" name=""/>
          <p:cNvSpPr/>
          <p:nvPr/>
        </p:nvSpPr>
        <p:spPr bwMode="auto">
          <a:xfrm rot="0" flipH="0" flipV="0">
            <a:off x="7237094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46466900" name=""/>
          <p:cNvSpPr/>
          <p:nvPr/>
        </p:nvSpPr>
        <p:spPr bwMode="auto">
          <a:xfrm rot="0" flipH="0" flipV="0">
            <a:off x="4679088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8300555" name=""/>
          <p:cNvSpPr/>
          <p:nvPr/>
        </p:nvSpPr>
        <p:spPr bwMode="auto">
          <a:xfrm rot="0" flipH="0" flipV="0">
            <a:off x="3400085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6825753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92241258" name=""/>
          <p:cNvSpPr/>
          <p:nvPr/>
        </p:nvSpPr>
        <p:spPr bwMode="auto">
          <a:xfrm rot="0" flipH="0" flipV="0">
            <a:off x="5198848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1526069" name=""/>
          <p:cNvSpPr/>
          <p:nvPr/>
        </p:nvSpPr>
        <p:spPr bwMode="auto">
          <a:xfrm rot="0" flipH="0" flipV="0">
            <a:off x="3666764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4042269" name=""/>
          <p:cNvSpPr/>
          <p:nvPr/>
        </p:nvSpPr>
        <p:spPr bwMode="auto">
          <a:xfrm rot="0" flipH="0" flipV="0">
            <a:off x="213468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10602618" name=""/>
          <p:cNvSpPr/>
          <p:nvPr/>
        </p:nvSpPr>
        <p:spPr bwMode="auto">
          <a:xfrm rot="0" flipH="0" flipV="0">
            <a:off x="1407023" y="442039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11081546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840816" name=""/>
          <p:cNvGrpSpPr/>
          <p:nvPr/>
        </p:nvGrpSpPr>
        <p:grpSpPr bwMode="auto">
          <a:xfrm rot="0" flipH="0" flipV="0">
            <a:off x="2947438" y="734989"/>
            <a:ext cx="1168390" cy="665007"/>
            <a:chOff x="0" y="0"/>
            <a:chExt cx="1168390" cy="665007"/>
          </a:xfrm>
        </p:grpSpPr>
        <p:sp>
          <p:nvSpPr>
            <p:cNvPr id="262244640" name=""/>
            <p:cNvSpPr txBox="1"/>
            <p:nvPr/>
          </p:nvSpPr>
          <p:spPr bwMode="auto">
            <a:xfrm rot="0" flipH="0" flipV="0">
              <a:off x="0" y="0"/>
              <a:ext cx="1168390" cy="2746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2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 HERE</a:t>
              </a:r>
              <a:endParaRPr sz="1200">
                <a:solidFill>
                  <a:schemeClr val="bg1"/>
                </a:solidFill>
              </a:endParaRPr>
            </a:p>
          </p:txBody>
        </p:sp>
        <p:sp>
          <p:nvSpPr>
            <p:cNvPr id="267830682" name=""/>
            <p:cNvSpPr txBox="1"/>
            <p:nvPr/>
          </p:nvSpPr>
          <p:spPr bwMode="auto">
            <a:xfrm rot="0" flipH="0" flipV="0">
              <a:off x="0" y="253167"/>
              <a:ext cx="1163700" cy="41184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7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To replace this text with your own, just click it and start typing</a:t>
              </a:r>
              <a:r>
                <a:rPr lang="en-US" sz="6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.</a:t>
              </a:r>
              <a:endParaRPr sz="1100">
                <a:solidFill>
                  <a:schemeClr val="bg1"/>
                </a:solidFill>
              </a:endParaRPr>
            </a:p>
          </p:txBody>
        </p:sp>
      </p:grpSp>
      <p:sp>
        <p:nvSpPr>
          <p:cNvPr id="16986516" name=""/>
          <p:cNvSpPr/>
          <p:nvPr/>
        </p:nvSpPr>
        <p:spPr bwMode="auto">
          <a:xfrm rot="0" flipH="0" flipV="0">
            <a:off x="332498" y="299583"/>
            <a:ext cx="1982553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0250282" name=""/>
          <p:cNvSpPr txBox="1"/>
          <p:nvPr/>
        </p:nvSpPr>
        <p:spPr bwMode="auto">
          <a:xfrm rot="0" flipH="0" flipV="0">
            <a:off x="441252" y="451387"/>
            <a:ext cx="1771165" cy="457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4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TIMELINE</a:t>
            </a:r>
            <a:endParaRPr sz="14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7226520" name=""/>
          <p:cNvSpPr txBox="1"/>
          <p:nvPr/>
        </p:nvSpPr>
        <p:spPr bwMode="auto">
          <a:xfrm rot="0" flipH="0" flipV="0">
            <a:off x="451606" y="859799"/>
            <a:ext cx="1766821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2000" b="0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Subject</a:t>
            </a:r>
            <a:endParaRPr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8</cp:revision>
  <dcterms:modified xsi:type="dcterms:W3CDTF">2024-09-26T08:57:18Z</dcterms:modified>
  <cp:category/>
  <cp:contentStatus/>
  <cp:version/>
</cp:coreProperties>
</file>