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6942760" name=""/>
          <p:cNvGrpSpPr/>
          <p:nvPr/>
        </p:nvGrpSpPr>
        <p:grpSpPr bwMode="auto">
          <a:xfrm>
            <a:off x="9109140" y="342333"/>
            <a:ext cx="3063804" cy="884279"/>
            <a:chOff x="0" y="0"/>
            <a:chExt cx="3063804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2647762" y="90445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494820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s-AR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ÁRBOL</a:t>
              </a:r>
              <a:endParaRPr lang="es-A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  <a:p>
              <a:pPr algn="r">
                <a:defRPr/>
              </a:pPr>
              <a:r>
                <a:rPr lang="es-AR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INFOGRÁFICO</a:t>
              </a:r>
              <a:endParaRPr lang="es-AR"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2611127" y="90445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666510404" name=""/>
          <p:cNvSpPr txBox="1"/>
          <p:nvPr/>
        </p:nvSpPr>
        <p:spPr bwMode="auto">
          <a:xfrm rot="0" flipH="0" flipV="0">
            <a:off x="5421605" y="2301391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lang="es-A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978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lang="es-A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245" y="4708869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lang="es-A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978" y="5549303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lang="es-AR"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7" y="930696"/>
            <a:ext cx="1609256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sustituir este texto por el suyo, haga clic en él y empiece a escribir.</a:t>
            </a:r>
            <a:endParaRPr lang="es-AR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7" y="3338174"/>
            <a:ext cx="160997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s-AR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sustituir este texto por el suyo, haga clic en él y empiece a escribir.</a:t>
            </a:r>
            <a:endParaRPr lang="es-AR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1" y="1820682"/>
            <a:ext cx="160889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s-AR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sustituir este texto por el suyo, haga clic en él y empiece a escribir.</a:t>
            </a:r>
            <a:endParaRPr lang="es-AR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1" y="4228160"/>
            <a:ext cx="160925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s-AR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Para sustituir este texto por el suyo, haga clic en él y empiece a escribir.</a:t>
            </a:r>
            <a:endParaRPr lang="es-AR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89" y="1279774"/>
            <a:ext cx="2459408" cy="1025616"/>
            <a:chOff x="0" y="0"/>
            <a:chExt cx="2459408" cy="1025616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940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AQUÍ</a:t>
              </a:r>
              <a:endParaRPr lang="es-A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58" y="324216"/>
              <a:ext cx="24586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s-A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sustituir este texto por el suyo, haga clic en él y empiece a escribir.</a:t>
              </a:r>
              <a:endParaRPr lang="es-AR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es-AR"/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5" y="2169761"/>
            <a:ext cx="2459767" cy="1025616"/>
            <a:chOff x="0" y="0"/>
            <a:chExt cx="2459767" cy="1025616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976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AQUÍ</a:t>
              </a:r>
              <a:endParaRPr lang="es-A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7" y="324216"/>
              <a:ext cx="245862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s-A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sustituir este texto por el suyo, haga clic en él y empiece a escribir.</a:t>
              </a:r>
              <a:endParaRPr lang="es-AR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es-AR"/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5" y="4577239"/>
            <a:ext cx="2460127" cy="1025616"/>
            <a:chOff x="0" y="0"/>
            <a:chExt cx="2460127" cy="1025616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6012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AQUÍ</a:t>
              </a:r>
              <a:endParaRPr lang="es-A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7" y="324216"/>
              <a:ext cx="245898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s-A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sustituir este texto por el suyo, haga clic en él y empiece a escribir.</a:t>
              </a:r>
              <a:endParaRPr lang="es-AR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es-AR"/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49" y="3687255"/>
            <a:ext cx="2460487" cy="1025616"/>
            <a:chOff x="0" y="0"/>
            <a:chExt cx="2460487" cy="1025616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6048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TEXTO AQUÍ</a:t>
              </a:r>
              <a:endParaRPr lang="es-AR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7" y="324216"/>
              <a:ext cx="2459700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s-AR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Para sustituir este texto por el suyo, haga clic en él y empiece a escribir.</a:t>
              </a:r>
              <a:endParaRPr lang="es-AR" sz="11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  <a:p>
              <a:pPr>
                <a:defRPr/>
              </a:pPr>
              <a:endParaRPr lang="es-AR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2024-09-30T17:18:30Z</dcterms:modified>
  <cp:category/>
  <cp:contentStatus/>
  <cp:version/>
</cp:coreProperties>
</file>