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s-A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0" y="502002"/>
            <a:ext cx="9153357" cy="91476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defRPr/>
            </a:pPr>
            <a:r>
              <a:rPr lang="es-AR" sz="60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Análisis</a:t>
            </a:r>
            <a:r>
              <a:rPr lang="es-AR" sz="60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 FODA </a:t>
            </a:r>
            <a:endParaRPr lang="es-AR" b="1">
              <a:latin typeface="Constantia"/>
              <a:cs typeface="Constantia"/>
            </a:endParaRPr>
          </a:p>
        </p:txBody>
      </p:sp>
      <p:sp modelId="{1F018EA3-E122-4C33-A73E-3D546D7D7BBB}">
        <p:nvSpPr>
          <p:cNvPr id="0" name=""/>
          <p:cNvSpPr/>
          <p:nvPr/>
        </p:nvSpPr>
        <p:spPr bwMode="auto">
          <a:xfrm rot="0" flipH="0" flipV="0">
            <a:off x="8640314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AMENAZAS</a:t>
            </a:r>
            <a:endParaRPr lang="es-AR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es-A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Añada su texto aquí</a:t>
            </a:r>
            <a:endParaRPr lang="es-AR" sz="2600"/>
          </a:p>
        </p:txBody>
      </p:sp>
      <p:sp modelId="{AD3531E6-3A5A-49A8-8C7D-BA026F11B6CB}">
        <p:nvSpPr>
          <p:cNvPr id="0" name=""/>
          <p:cNvSpPr/>
          <p:nvPr/>
        </p:nvSpPr>
        <p:spPr bwMode="auto">
          <a:xfrm rot="0" flipH="0" flipV="0">
            <a:off x="418451" y="4613160"/>
            <a:ext cx="3344837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7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600" b="1" i="0" u="none" strike="noStrike" cap="none" spc="0">
                <a:solidFill>
                  <a:schemeClr val="accent4"/>
                </a:solidFill>
                <a:latin typeface="Constantia"/>
                <a:ea typeface="Constantia"/>
                <a:cs typeface="Constantia"/>
              </a:rPr>
              <a:t>OPORTUNIDADES</a:t>
            </a:r>
            <a:endParaRPr lang="es-AR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es-A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Añada su texto aquí</a:t>
            </a:r>
            <a:endParaRPr lang="es-AR" sz="2600"/>
          </a:p>
        </p:txBody>
      </p:sp>
      <p:sp modelId="{4067D461-65A8-490F-A1A1-3156D557213A}">
        <p:nvSpPr>
          <p:cNvPr id="0" name=""/>
          <p:cNvSpPr/>
          <p:nvPr/>
        </p:nvSpPr>
        <p:spPr bwMode="auto">
          <a:xfrm rot="0" flipH="0" flipV="0">
            <a:off x="8640314" y="1924346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600" b="1" i="0" u="none" strike="noStrike" cap="none" spc="0">
                <a:solidFill>
                  <a:schemeClr val="accent6"/>
                </a:solidFill>
                <a:latin typeface="Constantia"/>
                <a:ea typeface="Constantia"/>
                <a:cs typeface="Constantia"/>
              </a:rPr>
              <a:t>DEBILIDADES</a:t>
            </a:r>
            <a:endParaRPr lang="es-AR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es-A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Añada su texto aquí</a:t>
            </a:r>
            <a:endParaRPr lang="es-AR" sz="2600"/>
          </a:p>
        </p:txBody>
      </p:sp>
      <p:sp modelId="{E69F5A31-D6FF-4121-AA27-24575BFEA501}">
        <p:nvSpPr>
          <p:cNvPr id="0" name=""/>
          <p:cNvSpPr/>
          <p:nvPr/>
        </p:nvSpPr>
        <p:spPr bwMode="auto">
          <a:xfrm rot="0" flipH="0" flipV="0">
            <a:off x="418452" y="1924346"/>
            <a:ext cx="3145689" cy="152517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600" b="1" i="0" u="none" strike="noStrike" cap="none" spc="0">
                <a:solidFill>
                  <a:schemeClr val="accent2"/>
                </a:solidFill>
                <a:latin typeface="Constantia"/>
                <a:ea typeface="Constantia"/>
                <a:cs typeface="Constantia"/>
              </a:rPr>
              <a:t>FORTALEZAS</a:t>
            </a:r>
            <a:endParaRPr lang="es-AR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lvl="1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es-A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Añada su texto aquí</a:t>
            </a:r>
            <a:endParaRPr lang="es-AR" sz="1800" b="0">
              <a:latin typeface="Open Sans"/>
              <a:cs typeface="Open Sans"/>
            </a:endParaRPr>
          </a:p>
        </p:txBody>
      </p:sp>
      <p:grpSp>
        <p:nvGrpSpPr>
          <p:cNvPr id="351680621" name=""/>
          <p:cNvGrpSpPr/>
          <p:nvPr/>
        </p:nvGrpSpPr>
        <p:grpSpPr bwMode="auto">
          <a:xfrm>
            <a:off x="3990819" y="1850908"/>
            <a:ext cx="4222816" cy="4222816"/>
            <a:chOff x="0" y="0"/>
            <a:chExt cx="4222816" cy="4222816"/>
          </a:xfrm>
        </p:grpSpPr>
        <p:sp modelId="{B0E4EB08-4A51-4B42-BE28-74A21AE78629}">
          <p:nvSpPr>
            <p:cNvPr id="0" name=""/>
            <p:cNvSpPr/>
            <p:nvPr/>
          </p:nvSpPr>
          <p:spPr bwMode="auto">
            <a:xfrm rot="0" flipH="0" flipV="0">
              <a:off x="0" y="0"/>
              <a:ext cx="2063746" cy="2063746"/>
            </a:xfrm>
            <a:prstGeom prst="pieWedge">
              <a:avLst/>
            </a:prstGeom>
            <a:solidFill>
              <a:schemeClr val="accent2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horz" wrap="square" lIns="192024" tIns="192024" rIns="192024" bIns="192024" numCol="1" spcCol="1268" rtlCol="0" fromWordArt="0" anchor="ctr" anchorCtr="0" forceAA="0" upright="0" compatLnSpc="0">
              <a:noAutofit/>
            </a:bodyPr>
            <a:lstStyle/>
            <a:p>
              <a:pPr marL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AR" sz="9000" b="1">
                  <a:latin typeface="Constantia"/>
                  <a:ea typeface="Constantia"/>
                  <a:cs typeface="Constantia"/>
                </a:rPr>
                <a:t>F</a:t>
              </a:r>
              <a:endParaRPr lang="es-AR" sz="2700"/>
            </a:p>
          </p:txBody>
        </p:sp>
        <p:sp modelId="{8C2D7F80-F41B-4478-96E4-365D5D30B1B3}">
          <p:nvSpPr>
            <p:cNvPr id="0" name=""/>
            <p:cNvSpPr/>
            <p:nvPr/>
          </p:nvSpPr>
          <p:spPr bwMode="auto">
            <a:xfrm rot="5399976" flipH="0" flipV="0">
              <a:off x="2159070" y="0"/>
              <a:ext cx="2063746" cy="2063746"/>
            </a:xfrm>
            <a:prstGeom prst="pieWedge">
              <a:avLst/>
            </a:prstGeom>
            <a:solidFill>
              <a:schemeClr val="accent6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270" wrap="square" lIns="192024" tIns="192024" rIns="192024" bIns="192024" numCol="1" spcCol="1268" rtlCol="0" fromWordArt="0" anchor="ctr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AR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D</a:t>
              </a:r>
              <a:endParaRPr lang="es-AR" sz="2700"/>
            </a:p>
          </p:txBody>
        </p:sp>
        <p:sp modelId="{BD44251F-D6ED-44B1-97A2-B98AE99C2AF2}">
          <p:nvSpPr>
            <p:cNvPr id="0" name=""/>
            <p:cNvSpPr/>
            <p:nvPr/>
          </p:nvSpPr>
          <p:spPr bwMode="auto">
            <a:xfrm rot="10799989" flipH="0" flipV="0">
              <a:off x="2159070" y="2159070"/>
              <a:ext cx="2063746" cy="2063746"/>
            </a:xfrm>
            <a:prstGeom prst="pieWedge">
              <a:avLst/>
            </a:prstGeom>
            <a:solidFill>
              <a:schemeClr val="accent5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10800000" spcFirstLastPara="0" vertOverflow="overflow" horzOverflow="overflow" vert="horz" wrap="square" lIns="192024" tIns="192024" rIns="192024" bIns="192024" numCol="1" spcCol="1268" rtlCol="0" fromWordArt="0" anchor="b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AR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A</a:t>
              </a:r>
              <a:endParaRPr lang="es-AR" sz="2700"/>
            </a:p>
          </p:txBody>
        </p:sp>
        <p:sp modelId="{465C937E-3350-4F7D-83C7-68E43694477F}">
          <p:nvSpPr>
            <p:cNvPr id="0" name=""/>
            <p:cNvSpPr/>
            <p:nvPr/>
          </p:nvSpPr>
          <p:spPr bwMode="auto">
            <a:xfrm rot="16199969" flipH="0" flipV="0">
              <a:off x="0" y="2159070"/>
              <a:ext cx="2063746" cy="2063746"/>
            </a:xfrm>
            <a:prstGeom prst="pieWedge">
              <a:avLst/>
            </a:prstGeom>
            <a:solidFill>
              <a:schemeClr val="accent4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" wrap="square" lIns="192024" tIns="192024" rIns="192024" bIns="192024" numCol="1" spcCol="1268" rtlCol="0" fromWordArt="0" anchor="t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AR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O</a:t>
              </a:r>
              <a:endParaRPr lang="es-AR" sz="9000" b="1" i="0" u="none" strike="noStrike" cap="none" spc="0">
                <a:solidFill>
                  <a:schemeClr val="lt1"/>
                </a:solidFill>
                <a:latin typeface="Constantia"/>
                <a:cs typeface="Constant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2024-09-30T17:21:37Z</dcterms:modified>
  <cp:category/>
  <cp:contentStatus/>
  <cp:version/>
</cp:coreProperties>
</file>