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6"/>
  </p:notesMasterIdLst>
  <p:sldIdLst>
    <p:sldId id="256" r:id="rId4"/>
    <p:sldId id="257" r:id="rId5"/>
  </p:sldIdLst>
  <p:sldSz cx="12192000" cy="6858000"/>
  <p:notesSz cx="6858000" cy="9144000"/>
  <p:defaultTextStyle>
    <a:defPPr>
      <a:defRPr lang="es-AR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 /><Relationship Id="rId8" Type="http://schemas.openxmlformats.org/officeDocument/2006/relationships/tableStyles" Target="tableStyles.xml" /><Relationship Id="rId9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9776046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94380859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9715818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20114F-54FF-3810-816C-36D23DF85E7A}" type="slidenum">
              <a:rPr lang="en-US"/>
              <a:t/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7030A0">
                <a:alpha val="20000"/>
              </a:srgbClr>
            </a:gs>
            <a:gs pos="100000">
              <a:srgbClr val="FFFFFF">
                <a:alpha val="20000"/>
              </a:srgbClr>
            </a:gs>
          </a:gsLst>
          <a:lin ang="135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2121082" y="1735114"/>
            <a:ext cx="826256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3107498" name=""/>
          <p:cNvCxnSpPr>
            <a:cxnSpLocks/>
          </p:cNvCxnSpPr>
          <p:nvPr/>
        </p:nvCxnSpPr>
        <p:spPr bwMode="auto">
          <a:xfrm rot="0" flipH="1" flipV="0">
            <a:off x="1862731" y="3602037"/>
            <a:ext cx="8520917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92884393" name=""/>
          <p:cNvGrpSpPr/>
          <p:nvPr/>
        </p:nvGrpSpPr>
        <p:grpSpPr bwMode="auto">
          <a:xfrm rot="0" flipH="0" flipV="0">
            <a:off x="10020172" y="1735391"/>
            <a:ext cx="727077" cy="1866645"/>
            <a:chOff x="0" y="0"/>
            <a:chExt cx="727077" cy="1866645"/>
          </a:xfrm>
        </p:grpSpPr>
        <p:sp>
          <p:nvSpPr>
            <p:cNvPr id="484938901" name=""/>
            <p:cNvSpPr/>
            <p:nvPr/>
          </p:nvSpPr>
          <p:spPr bwMode="auto">
            <a:xfrm flipH="0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es-AR"/>
            </a:p>
          </p:txBody>
        </p:sp>
        <p:cxnSp>
          <p:nvCxnSpPr>
            <p:cNvPr id="693335062" name=""/>
            <p:cNvCxnSpPr>
              <a:cxnSpLocks/>
            </p:cNvCxnSpPr>
            <p:nvPr/>
          </p:nvCxnSpPr>
          <p:spPr bwMode="auto">
            <a:xfrm flipH="1" flipV="1">
              <a:off x="727077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8490751" name=""/>
            <p:cNvSpPr/>
            <p:nvPr/>
          </p:nvSpPr>
          <p:spPr bwMode="auto">
            <a:xfrm flipH="0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es-AR"/>
            </a:p>
          </p:txBody>
        </p:sp>
      </p:grpSp>
      <p:sp>
        <p:nvSpPr>
          <p:cNvPr id="1022959426" name=""/>
          <p:cNvSpPr/>
          <p:nvPr/>
        </p:nvSpPr>
        <p:spPr bwMode="auto">
          <a:xfrm rot="0" flipH="0" flipV="0">
            <a:off x="10650265" y="2555345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518141900" name=""/>
          <p:cNvSpPr/>
          <p:nvPr/>
        </p:nvSpPr>
        <p:spPr bwMode="auto">
          <a:xfrm rot="0" flipH="0" flipV="0">
            <a:off x="9795100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230253211" name=""/>
          <p:cNvSpPr/>
          <p:nvPr/>
        </p:nvSpPr>
        <p:spPr bwMode="auto">
          <a:xfrm rot="0" flipH="0" flipV="0">
            <a:off x="8516097" y="1631552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775119445" name=""/>
          <p:cNvSpPr/>
          <p:nvPr/>
        </p:nvSpPr>
        <p:spPr bwMode="auto">
          <a:xfrm rot="0" flipH="0" flipV="0">
            <a:off x="7237094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208130219" name=""/>
          <p:cNvSpPr/>
          <p:nvPr/>
        </p:nvSpPr>
        <p:spPr bwMode="auto">
          <a:xfrm rot="0" flipH="0" flipV="0">
            <a:off x="5958091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46812413" name=""/>
          <p:cNvSpPr/>
          <p:nvPr/>
        </p:nvSpPr>
        <p:spPr bwMode="auto">
          <a:xfrm rot="0" flipH="0" flipV="0">
            <a:off x="4679088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803541074" name=""/>
          <p:cNvSpPr/>
          <p:nvPr/>
        </p:nvSpPr>
        <p:spPr bwMode="auto">
          <a:xfrm rot="0" flipH="0" flipV="0">
            <a:off x="3400085" y="1631552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952552035" name=""/>
          <p:cNvSpPr/>
          <p:nvPr/>
        </p:nvSpPr>
        <p:spPr bwMode="auto">
          <a:xfrm rot="0" flipH="0" flipV="0">
            <a:off x="9795100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695057320" name=""/>
          <p:cNvSpPr/>
          <p:nvPr/>
        </p:nvSpPr>
        <p:spPr bwMode="auto">
          <a:xfrm rot="0" flipH="0" flipV="0">
            <a:off x="8263016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grpSp>
        <p:nvGrpSpPr>
          <p:cNvPr id="1817638695" name=""/>
          <p:cNvGrpSpPr/>
          <p:nvPr/>
        </p:nvGrpSpPr>
        <p:grpSpPr bwMode="auto">
          <a:xfrm rot="0" flipH="0" flipV="0">
            <a:off x="9307954" y="666953"/>
            <a:ext cx="1168750" cy="832647"/>
            <a:chOff x="0" y="0"/>
            <a:chExt cx="1168750" cy="832647"/>
          </a:xfrm>
        </p:grpSpPr>
        <p:sp>
          <p:nvSpPr>
            <p:cNvPr id="2126577859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970348290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945134757" name=""/>
          <p:cNvGrpSpPr/>
          <p:nvPr/>
        </p:nvGrpSpPr>
        <p:grpSpPr bwMode="auto">
          <a:xfrm rot="0" flipH="0" flipV="0">
            <a:off x="10834011" y="2309372"/>
            <a:ext cx="1168750" cy="832647"/>
            <a:chOff x="0" y="0"/>
            <a:chExt cx="1168750" cy="832647"/>
          </a:xfrm>
        </p:grpSpPr>
        <p:sp>
          <p:nvSpPr>
            <p:cNvPr id="127041865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11426857" name=""/>
            <p:cNvSpPr txBox="1"/>
            <p:nvPr/>
          </p:nvSpPr>
          <p:spPr bwMode="auto">
            <a:xfrm rot="0" flipH="0" flipV="0">
              <a:off x="0" y="253167"/>
              <a:ext cx="116298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455260192" name=""/>
          <p:cNvGrpSpPr/>
          <p:nvPr/>
        </p:nvGrpSpPr>
        <p:grpSpPr bwMode="auto">
          <a:xfrm rot="0" flipH="0" flipV="0">
            <a:off x="8035744" y="666953"/>
            <a:ext cx="1168750" cy="832647"/>
            <a:chOff x="0" y="0"/>
            <a:chExt cx="1168750" cy="832647"/>
          </a:xfrm>
        </p:grpSpPr>
        <p:sp>
          <p:nvSpPr>
            <p:cNvPr id="536825363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67898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887123230" name=""/>
          <p:cNvGrpSpPr/>
          <p:nvPr/>
        </p:nvGrpSpPr>
        <p:grpSpPr bwMode="auto">
          <a:xfrm rot="0" flipH="0" flipV="0">
            <a:off x="6769134" y="666953"/>
            <a:ext cx="1168750" cy="832647"/>
            <a:chOff x="0" y="0"/>
            <a:chExt cx="1168750" cy="832647"/>
          </a:xfrm>
        </p:grpSpPr>
        <p:sp>
          <p:nvSpPr>
            <p:cNvPr id="1067647219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70741544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209681871" name=""/>
          <p:cNvGrpSpPr/>
          <p:nvPr/>
        </p:nvGrpSpPr>
        <p:grpSpPr bwMode="auto">
          <a:xfrm rot="0" flipH="0" flipV="0">
            <a:off x="5496922" y="666953"/>
            <a:ext cx="1168750" cy="832647"/>
            <a:chOff x="0" y="0"/>
            <a:chExt cx="1168750" cy="832647"/>
          </a:xfrm>
        </p:grpSpPr>
        <p:sp>
          <p:nvSpPr>
            <p:cNvPr id="609241660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584541189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117003277" name=""/>
          <p:cNvGrpSpPr/>
          <p:nvPr/>
        </p:nvGrpSpPr>
        <p:grpSpPr bwMode="auto">
          <a:xfrm rot="0" flipH="0" flipV="0">
            <a:off x="4219648" y="666953"/>
            <a:ext cx="1168750" cy="832647"/>
            <a:chOff x="0" y="0"/>
            <a:chExt cx="1168750" cy="832647"/>
          </a:xfrm>
        </p:grpSpPr>
        <p:sp>
          <p:nvSpPr>
            <p:cNvPr id="2047010437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11880879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822524697" name=""/>
          <p:cNvGrpSpPr/>
          <p:nvPr/>
        </p:nvGrpSpPr>
        <p:grpSpPr bwMode="auto">
          <a:xfrm rot="0" flipH="0" flipV="0">
            <a:off x="9307954" y="3836714"/>
            <a:ext cx="1168750" cy="832647"/>
            <a:chOff x="0" y="0"/>
            <a:chExt cx="1168750" cy="832647"/>
          </a:xfrm>
        </p:grpSpPr>
        <p:sp>
          <p:nvSpPr>
            <p:cNvPr id="110220775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89236046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27932477" name=""/>
          <p:cNvGrpSpPr/>
          <p:nvPr/>
        </p:nvGrpSpPr>
        <p:grpSpPr bwMode="auto">
          <a:xfrm rot="0" flipH="0" flipV="0">
            <a:off x="3162655" y="3836714"/>
            <a:ext cx="4239446" cy="832647"/>
            <a:chOff x="0" y="0"/>
            <a:chExt cx="4239446" cy="832647"/>
          </a:xfrm>
        </p:grpSpPr>
        <p:sp>
          <p:nvSpPr>
            <p:cNvPr id="1429523851" name=""/>
            <p:cNvSpPr txBox="1"/>
            <p:nvPr/>
          </p:nvSpPr>
          <p:spPr bwMode="auto">
            <a:xfrm rot="0" flipH="0" flipV="0">
              <a:off x="3070695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90221265" name=""/>
            <p:cNvSpPr txBox="1"/>
            <p:nvPr/>
          </p:nvSpPr>
          <p:spPr bwMode="auto">
            <a:xfrm rot="0" flipH="0" flipV="0">
              <a:off x="3070695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26982501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38407017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50945022" name=""/>
          <p:cNvGrpSpPr/>
          <p:nvPr/>
        </p:nvGrpSpPr>
        <p:grpSpPr bwMode="auto">
          <a:xfrm rot="0" flipH="0" flipV="0">
            <a:off x="7797619" y="2565694"/>
            <a:ext cx="1168750" cy="832647"/>
            <a:chOff x="0" y="0"/>
            <a:chExt cx="1168750" cy="832647"/>
          </a:xfrm>
        </p:grpSpPr>
        <p:sp>
          <p:nvSpPr>
            <p:cNvPr id="154921315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943415798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71131813" name=""/>
          <p:cNvGrpSpPr/>
          <p:nvPr/>
        </p:nvGrpSpPr>
        <p:grpSpPr bwMode="auto">
          <a:xfrm rot="0" flipH="0" flipV="0">
            <a:off x="4723016" y="2565694"/>
            <a:ext cx="1168750" cy="832647"/>
            <a:chOff x="0" y="0"/>
            <a:chExt cx="1168750" cy="832647"/>
          </a:xfrm>
        </p:grpSpPr>
        <p:sp>
          <p:nvSpPr>
            <p:cNvPr id="893391318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800226001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60597848" name=""/>
          <p:cNvGrpSpPr/>
          <p:nvPr/>
        </p:nvGrpSpPr>
        <p:grpSpPr bwMode="auto">
          <a:xfrm rot="0" flipH="0" flipV="0">
            <a:off x="1697283" y="2565694"/>
            <a:ext cx="1168750" cy="832647"/>
            <a:chOff x="0" y="0"/>
            <a:chExt cx="1168750" cy="832647"/>
          </a:xfrm>
        </p:grpSpPr>
        <p:sp>
          <p:nvSpPr>
            <p:cNvPr id="1426706393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44126174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89899309" name=""/>
          <p:cNvGrpSpPr/>
          <p:nvPr/>
        </p:nvGrpSpPr>
        <p:grpSpPr bwMode="auto">
          <a:xfrm rot="0" flipH="0" flipV="0">
            <a:off x="8026364" y="5681786"/>
            <a:ext cx="1168750" cy="832647"/>
            <a:chOff x="0" y="0"/>
            <a:chExt cx="1168750" cy="832647"/>
          </a:xfrm>
        </p:grpSpPr>
        <p:sp>
          <p:nvSpPr>
            <p:cNvPr id="1723253314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94905893" name=""/>
            <p:cNvSpPr txBox="1"/>
            <p:nvPr/>
          </p:nvSpPr>
          <p:spPr bwMode="auto">
            <a:xfrm rot="0" flipH="0" flipV="0">
              <a:off x="0" y="253167"/>
              <a:ext cx="116406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68264839" name=""/>
          <p:cNvGrpSpPr/>
          <p:nvPr/>
        </p:nvGrpSpPr>
        <p:grpSpPr bwMode="auto">
          <a:xfrm rot="0" flipH="0" flipV="0">
            <a:off x="6754154" y="5681786"/>
            <a:ext cx="1168750" cy="832647"/>
            <a:chOff x="0" y="0"/>
            <a:chExt cx="1168750" cy="832647"/>
          </a:xfrm>
        </p:grpSpPr>
        <p:sp>
          <p:nvSpPr>
            <p:cNvPr id="1300571053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32626090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3547987" name=""/>
          <p:cNvGrpSpPr/>
          <p:nvPr/>
        </p:nvGrpSpPr>
        <p:grpSpPr bwMode="auto">
          <a:xfrm rot="0" flipH="0" flipV="0">
            <a:off x="5474478" y="5681786"/>
            <a:ext cx="1168750" cy="832647"/>
            <a:chOff x="0" y="0"/>
            <a:chExt cx="1168750" cy="832647"/>
          </a:xfrm>
        </p:grpSpPr>
        <p:sp>
          <p:nvSpPr>
            <p:cNvPr id="82620857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445663175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006478789" name=""/>
          <p:cNvGrpSpPr/>
          <p:nvPr/>
        </p:nvGrpSpPr>
        <p:grpSpPr bwMode="auto">
          <a:xfrm rot="0" flipH="0" flipV="0">
            <a:off x="4192596" y="5681786"/>
            <a:ext cx="1168750" cy="832647"/>
            <a:chOff x="0" y="0"/>
            <a:chExt cx="1168750" cy="832647"/>
          </a:xfrm>
        </p:grpSpPr>
        <p:sp>
          <p:nvSpPr>
            <p:cNvPr id="1415987087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823355603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054904702" name=""/>
          <p:cNvGrpSpPr/>
          <p:nvPr/>
        </p:nvGrpSpPr>
        <p:grpSpPr bwMode="auto">
          <a:xfrm rot="0" flipH="0" flipV="0">
            <a:off x="2914871" y="5681786"/>
            <a:ext cx="1168750" cy="832647"/>
            <a:chOff x="0" y="0"/>
            <a:chExt cx="1168750" cy="832647"/>
          </a:xfrm>
        </p:grpSpPr>
        <p:sp>
          <p:nvSpPr>
            <p:cNvPr id="732990600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328998232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375715354" name=""/>
          <p:cNvGrpSpPr/>
          <p:nvPr/>
        </p:nvGrpSpPr>
        <p:grpSpPr bwMode="auto">
          <a:xfrm rot="0" flipH="0" flipV="0">
            <a:off x="1647609" y="5681786"/>
            <a:ext cx="1168750" cy="832647"/>
            <a:chOff x="0" y="0"/>
            <a:chExt cx="1168750" cy="832647"/>
          </a:xfrm>
        </p:grpSpPr>
        <p:sp>
          <p:nvSpPr>
            <p:cNvPr id="202226289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186794845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56681524" name=""/>
          <p:cNvGrpSpPr/>
          <p:nvPr/>
        </p:nvGrpSpPr>
        <p:grpSpPr bwMode="auto">
          <a:xfrm rot="0" flipH="0" flipV="0">
            <a:off x="240070" y="4156040"/>
            <a:ext cx="1168750" cy="832647"/>
            <a:chOff x="0" y="0"/>
            <a:chExt cx="1168750" cy="832647"/>
          </a:xfrm>
        </p:grpSpPr>
        <p:sp>
          <p:nvSpPr>
            <p:cNvPr id="1640655614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378619913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sp>
        <p:nvSpPr>
          <p:cNvPr id="756644857" name=""/>
          <p:cNvSpPr txBox="1"/>
          <p:nvPr/>
        </p:nvSpPr>
        <p:spPr bwMode="auto">
          <a:xfrm rot="0" flipH="0" flipV="0">
            <a:off x="8287818" y="5025629"/>
            <a:ext cx="66456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2025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1461674" name=""/>
          <p:cNvSpPr txBox="1"/>
          <p:nvPr/>
        </p:nvSpPr>
        <p:spPr bwMode="auto">
          <a:xfrm rot="0" flipH="0" flipV="0">
            <a:off x="7002159" y="5025629"/>
            <a:ext cx="66491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2024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91797106" name=""/>
          <p:cNvSpPr txBox="1"/>
          <p:nvPr/>
        </p:nvSpPr>
        <p:spPr bwMode="auto">
          <a:xfrm rot="0" flipH="0" flipV="0">
            <a:off x="5723157" y="5025629"/>
            <a:ext cx="66526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2023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906175085" name=""/>
          <p:cNvSpPr txBox="1"/>
          <p:nvPr/>
        </p:nvSpPr>
        <p:spPr bwMode="auto">
          <a:xfrm rot="0" flipH="0" flipV="0">
            <a:off x="4443979" y="5025629"/>
            <a:ext cx="6656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2022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1717497376" name=""/>
          <p:cNvGrpSpPr/>
          <p:nvPr/>
        </p:nvGrpSpPr>
        <p:grpSpPr bwMode="auto">
          <a:xfrm rot="0" flipH="0" flipV="0">
            <a:off x="1504008" y="3602037"/>
            <a:ext cx="727077" cy="1866645"/>
            <a:chOff x="0" y="0"/>
            <a:chExt cx="727077" cy="1866645"/>
          </a:xfrm>
        </p:grpSpPr>
        <p:sp>
          <p:nvSpPr>
            <p:cNvPr id="583607640" name=""/>
            <p:cNvSpPr/>
            <p:nvPr/>
          </p:nvSpPr>
          <p:spPr bwMode="auto">
            <a:xfrm rot="0" flipH="1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es-AR"/>
            </a:p>
          </p:txBody>
        </p:sp>
        <p:cxnSp>
          <p:nvCxnSpPr>
            <p:cNvPr id="996739508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58257834" name=""/>
            <p:cNvSpPr/>
            <p:nvPr/>
          </p:nvSpPr>
          <p:spPr bwMode="auto">
            <a:xfrm rot="0" flipH="1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es-AR"/>
            </a:p>
          </p:txBody>
        </p:sp>
      </p:grpSp>
      <p:sp>
        <p:nvSpPr>
          <p:cNvPr id="1692300468" name=""/>
          <p:cNvSpPr txBox="1"/>
          <p:nvPr/>
        </p:nvSpPr>
        <p:spPr bwMode="auto">
          <a:xfrm rot="0" flipH="0" flipV="0">
            <a:off x="3164617" y="5025629"/>
            <a:ext cx="6656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2021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90731430" name=""/>
          <p:cNvSpPr txBox="1"/>
          <p:nvPr/>
        </p:nvSpPr>
        <p:spPr bwMode="auto">
          <a:xfrm rot="0" flipH="0" flipV="0">
            <a:off x="1898857" y="5025629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2020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91602479" name=""/>
          <p:cNvSpPr txBox="1"/>
          <p:nvPr/>
        </p:nvSpPr>
        <p:spPr bwMode="auto">
          <a:xfrm rot="0" flipH="0" flipV="0">
            <a:off x="1898677" y="3792279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2018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98579364" name=""/>
          <p:cNvSpPr txBox="1"/>
          <p:nvPr/>
        </p:nvSpPr>
        <p:spPr bwMode="auto">
          <a:xfrm rot="0" flipH="0" flipV="0">
            <a:off x="1600992" y="4363309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2019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07268844" name=""/>
          <p:cNvSpPr txBox="1"/>
          <p:nvPr/>
        </p:nvSpPr>
        <p:spPr bwMode="auto">
          <a:xfrm rot="0" flipH="0" flipV="0">
            <a:off x="4962845" y="3792279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2016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6856776" name=""/>
          <p:cNvSpPr txBox="1"/>
          <p:nvPr/>
        </p:nvSpPr>
        <p:spPr bwMode="auto">
          <a:xfrm rot="0" flipH="0" flipV="0">
            <a:off x="8044092" y="3792279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2014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2994852" name=""/>
          <p:cNvSpPr txBox="1"/>
          <p:nvPr/>
        </p:nvSpPr>
        <p:spPr bwMode="auto">
          <a:xfrm rot="0" flipH="0" flipV="0">
            <a:off x="3410799" y="3108602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2017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943242417" name=""/>
          <p:cNvSpPr txBox="1"/>
          <p:nvPr/>
        </p:nvSpPr>
        <p:spPr bwMode="auto">
          <a:xfrm rot="0" flipH="0" flipV="0">
            <a:off x="6474606" y="3108602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2015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394079206" name=""/>
          <p:cNvSpPr txBox="1"/>
          <p:nvPr/>
        </p:nvSpPr>
        <p:spPr bwMode="auto">
          <a:xfrm rot="0" flipH="0" flipV="0">
            <a:off x="9556615" y="3108602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2013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351413499" name=""/>
          <p:cNvSpPr txBox="1"/>
          <p:nvPr/>
        </p:nvSpPr>
        <p:spPr bwMode="auto">
          <a:xfrm rot="0" flipH="0" flipV="0">
            <a:off x="9557860" y="1898995"/>
            <a:ext cx="6652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2011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16605188" name=""/>
          <p:cNvSpPr txBox="1"/>
          <p:nvPr/>
        </p:nvSpPr>
        <p:spPr bwMode="auto">
          <a:xfrm rot="0" flipH="0" flipV="0">
            <a:off x="8294227" y="1898995"/>
            <a:ext cx="66563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2010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790729260" name=""/>
          <p:cNvSpPr txBox="1"/>
          <p:nvPr/>
        </p:nvSpPr>
        <p:spPr bwMode="auto">
          <a:xfrm rot="0" flipH="0" flipV="0">
            <a:off x="7015224" y="1898995"/>
            <a:ext cx="6659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2009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286330761" name=""/>
          <p:cNvSpPr txBox="1"/>
          <p:nvPr/>
        </p:nvSpPr>
        <p:spPr bwMode="auto">
          <a:xfrm rot="0" flipH="0" flipV="0">
            <a:off x="5722448" y="1898995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2008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82841973" name=""/>
          <p:cNvSpPr txBox="1"/>
          <p:nvPr/>
        </p:nvSpPr>
        <p:spPr bwMode="auto">
          <a:xfrm rot="0" flipH="0" flipV="0">
            <a:off x="4443440" y="1898995"/>
            <a:ext cx="6663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2007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341591133" name=""/>
          <p:cNvSpPr txBox="1"/>
          <p:nvPr/>
        </p:nvSpPr>
        <p:spPr bwMode="auto">
          <a:xfrm rot="0" flipH="0" flipV="0">
            <a:off x="3162655" y="1898995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2006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50183915" name=""/>
          <p:cNvSpPr txBox="1"/>
          <p:nvPr/>
        </p:nvSpPr>
        <p:spPr bwMode="auto">
          <a:xfrm rot="0" flipH="0" flipV="0">
            <a:off x="9982719" y="2516640"/>
            <a:ext cx="6652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accent6">
                    <a:lumMod val="75000"/>
                  </a:schemeClr>
                </a:solidFill>
                <a:latin typeface="Microsoft New Tai Lue"/>
                <a:ea typeface="Microsoft New Tai Lue"/>
                <a:cs typeface="Microsoft New Tai Lue"/>
              </a:rPr>
              <a:t>2012</a:t>
            </a:r>
            <a:endParaRPr lang="es-AR">
              <a:solidFill>
                <a:schemeClr val="accent6">
                  <a:lumMod val="75000"/>
                </a:schemeClr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808370663" name=""/>
          <p:cNvCxnSpPr>
            <a:cxnSpLocks/>
          </p:cNvCxnSpPr>
          <p:nvPr/>
        </p:nvCxnSpPr>
        <p:spPr bwMode="auto">
          <a:xfrm rot="0" flipH="1" flipV="0">
            <a:off x="1862731" y="5468683"/>
            <a:ext cx="8083761" cy="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8594858" name=""/>
          <p:cNvSpPr/>
          <p:nvPr/>
        </p:nvSpPr>
        <p:spPr bwMode="auto">
          <a:xfrm rot="0" flipH="0" flipV="0">
            <a:off x="8516097" y="5361309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396190446" name=""/>
          <p:cNvSpPr/>
          <p:nvPr/>
        </p:nvSpPr>
        <p:spPr bwMode="auto">
          <a:xfrm rot="0" flipH="0" flipV="0">
            <a:off x="6730932" y="3502641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420445265" name=""/>
          <p:cNvSpPr/>
          <p:nvPr/>
        </p:nvSpPr>
        <p:spPr bwMode="auto">
          <a:xfrm rot="0" flipH="0" flipV="0">
            <a:off x="5958091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081953840" name=""/>
          <p:cNvSpPr/>
          <p:nvPr/>
        </p:nvSpPr>
        <p:spPr bwMode="auto">
          <a:xfrm rot="0" flipH="0" flipV="0">
            <a:off x="7237094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685454987" name=""/>
          <p:cNvSpPr/>
          <p:nvPr/>
        </p:nvSpPr>
        <p:spPr bwMode="auto">
          <a:xfrm rot="0" flipH="0" flipV="0">
            <a:off x="4679088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522248780" name=""/>
          <p:cNvSpPr/>
          <p:nvPr/>
        </p:nvSpPr>
        <p:spPr bwMode="auto">
          <a:xfrm rot="0" flipH="0" flipV="0">
            <a:off x="3400085" y="536130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361368474" name=""/>
          <p:cNvSpPr/>
          <p:nvPr/>
        </p:nvSpPr>
        <p:spPr bwMode="auto">
          <a:xfrm rot="0" flipH="0" flipV="0">
            <a:off x="2121082" y="5361309"/>
            <a:ext cx="193969" cy="193969"/>
          </a:xfrm>
          <a:prstGeom prst="flowChartConnector">
            <a:avLst/>
          </a:prstGeom>
          <a:solidFill>
            <a:srgbClr val="EB6D59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42881483" name=""/>
          <p:cNvSpPr/>
          <p:nvPr/>
        </p:nvSpPr>
        <p:spPr bwMode="auto">
          <a:xfrm rot="0" flipH="0" flipV="0">
            <a:off x="5198848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124339121" name=""/>
          <p:cNvSpPr/>
          <p:nvPr/>
        </p:nvSpPr>
        <p:spPr bwMode="auto">
          <a:xfrm rot="0" flipH="0" flipV="0">
            <a:off x="3666764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540513114" name=""/>
          <p:cNvSpPr/>
          <p:nvPr/>
        </p:nvSpPr>
        <p:spPr bwMode="auto">
          <a:xfrm rot="0" flipH="0" flipV="0">
            <a:off x="2134680" y="3502641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404017170" name=""/>
          <p:cNvSpPr/>
          <p:nvPr/>
        </p:nvSpPr>
        <p:spPr bwMode="auto">
          <a:xfrm rot="0" flipH="0" flipV="0">
            <a:off x="1407023" y="4410049"/>
            <a:ext cx="193969" cy="193969"/>
          </a:xfrm>
          <a:prstGeom prst="flowChartConnector">
            <a:avLst/>
          </a:prstGeom>
          <a:solidFill>
            <a:schemeClr val="accent6">
              <a:lumMod val="75000"/>
            </a:schemeClr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cxnSp>
        <p:nvCxnSpPr>
          <p:cNvPr id="0" name=""/>
          <p:cNvCxnSpPr>
            <a:cxnSpLocks/>
          </p:cNvCxnSpPr>
          <p:nvPr/>
        </p:nvCxnSpPr>
        <p:spPr bwMode="auto">
          <a:xfrm rot="0" flipH="0" flipV="0">
            <a:off x="9892085" y="5468683"/>
            <a:ext cx="221620" cy="360"/>
          </a:xfrm>
          <a:prstGeom prst="line">
            <a:avLst/>
          </a:prstGeom>
          <a:ln w="38099" cap="flat" cmpd="sng" algn="ctr">
            <a:solidFill>
              <a:schemeClr val="accent6">
                <a:lumMod val="74901"/>
              </a:schemeClr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5140340" name=""/>
          <p:cNvGrpSpPr/>
          <p:nvPr/>
        </p:nvGrpSpPr>
        <p:grpSpPr bwMode="auto">
          <a:xfrm rot="0" flipH="0" flipV="0">
            <a:off x="2947438" y="666953"/>
            <a:ext cx="1169470" cy="832647"/>
            <a:chOff x="0" y="0"/>
            <a:chExt cx="1169470" cy="832647"/>
          </a:xfrm>
        </p:grpSpPr>
        <p:sp>
          <p:nvSpPr>
            <p:cNvPr id="246171744" name=""/>
            <p:cNvSpPr txBox="1"/>
            <p:nvPr/>
          </p:nvSpPr>
          <p:spPr bwMode="auto">
            <a:xfrm rot="0" flipH="0" flipV="0">
              <a:off x="0" y="0"/>
              <a:ext cx="11694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2134206847" name=""/>
            <p:cNvSpPr txBox="1"/>
            <p:nvPr/>
          </p:nvSpPr>
          <p:spPr bwMode="auto">
            <a:xfrm rot="0" flipH="0" flipV="0">
              <a:off x="0" y="253167"/>
              <a:ext cx="116334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2124470285" name=""/>
          <p:cNvGrpSpPr/>
          <p:nvPr/>
        </p:nvGrpSpPr>
        <p:grpSpPr bwMode="auto">
          <a:xfrm>
            <a:off x="332494" y="299583"/>
            <a:ext cx="1982552" cy="1137915"/>
            <a:chOff x="0" y="0"/>
            <a:chExt cx="1982552" cy="1137915"/>
          </a:xfrm>
        </p:grpSpPr>
        <p:sp>
          <p:nvSpPr>
            <p:cNvPr id="1328859683" name=""/>
            <p:cNvSpPr/>
            <p:nvPr/>
          </p:nvSpPr>
          <p:spPr bwMode="auto">
            <a:xfrm flipH="0" flipV="0">
              <a:off x="0" y="0"/>
              <a:ext cx="1982553" cy="1137915"/>
            </a:xfrm>
            <a:prstGeom prst="roundRect">
              <a:avLst>
                <a:gd name="adj" fmla="val 16667"/>
              </a:avLst>
            </a:prstGeom>
            <a:noFill/>
            <a:ln w="19049" cap="flat" cmpd="sng" algn="ctr">
              <a:solidFill>
                <a:schemeClr val="accent6">
                  <a:lumMod val="74901"/>
                </a:schemeClr>
              </a:solidFill>
              <a:prstDash val="solid"/>
              <a:miter lim="800000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/>
            <a:p>
              <a:pPr>
                <a:defRPr/>
              </a:pPr>
              <a:endParaRPr lang="es-AR"/>
            </a:p>
          </p:txBody>
        </p:sp>
        <p:sp>
          <p:nvSpPr>
            <p:cNvPr id="1307531387" name=""/>
            <p:cNvSpPr txBox="1"/>
            <p:nvPr/>
          </p:nvSpPr>
          <p:spPr bwMode="auto">
            <a:xfrm rot="0" flipH="0" flipV="0">
              <a:off x="108750" y="219838"/>
              <a:ext cx="1772244" cy="7623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l">
                <a:defRPr/>
              </a:pPr>
              <a:r>
                <a:rPr lang="es-AR" sz="2200" b="1" i="0" u="none" strike="noStrike" cap="none" spc="0">
                  <a:solidFill>
                    <a:schemeClr val="accent6">
                      <a:lumMod val="75000"/>
                    </a:schemeClr>
                  </a:solidFill>
                  <a:latin typeface="Microsoft New Tai Lue"/>
                  <a:ea typeface="Microsoft New Tai Lue"/>
                  <a:cs typeface="Microsoft New Tai Lue"/>
                </a:rPr>
                <a:t>LÍNEA DEL TIEMPO</a:t>
              </a:r>
              <a:endParaRPr lang="es-AR" sz="140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gradFill>
          <a:gsLst>
            <a:gs pos="0">
              <a:srgbClr val="00B0F0"/>
            </a:gs>
            <a:gs pos="100000">
              <a:srgbClr val="7030A0"/>
            </a:gs>
          </a:gsLst>
          <a:lin ang="27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cxnSp>
        <p:nvCxnSpPr>
          <p:cNvPr id="1864362862" name=""/>
          <p:cNvCxnSpPr>
            <a:cxnSpLocks/>
          </p:cNvCxnSpPr>
          <p:nvPr/>
        </p:nvCxnSpPr>
        <p:spPr bwMode="auto">
          <a:xfrm rot="0" flipH="0" flipV="0">
            <a:off x="2121082" y="1735114"/>
            <a:ext cx="826256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174442" name=""/>
          <p:cNvCxnSpPr>
            <a:cxnSpLocks/>
          </p:cNvCxnSpPr>
          <p:nvPr/>
        </p:nvCxnSpPr>
        <p:spPr bwMode="auto">
          <a:xfrm rot="0" flipH="1" flipV="0">
            <a:off x="1862731" y="3602037"/>
            <a:ext cx="8520917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7209959" name=""/>
          <p:cNvGrpSpPr/>
          <p:nvPr/>
        </p:nvGrpSpPr>
        <p:grpSpPr bwMode="auto">
          <a:xfrm rot="0" flipH="0" flipV="0">
            <a:off x="10020172" y="1735391"/>
            <a:ext cx="727077" cy="1866645"/>
            <a:chOff x="0" y="0"/>
            <a:chExt cx="727077" cy="1866645"/>
          </a:xfrm>
        </p:grpSpPr>
        <p:sp>
          <p:nvSpPr>
            <p:cNvPr id="249066486" name=""/>
            <p:cNvSpPr/>
            <p:nvPr/>
          </p:nvSpPr>
          <p:spPr bwMode="auto">
            <a:xfrm flipH="0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es-AR"/>
            </a:p>
          </p:txBody>
        </p:sp>
        <p:cxnSp>
          <p:nvCxnSpPr>
            <p:cNvPr id="1939093672" name=""/>
            <p:cNvCxnSpPr>
              <a:cxnSpLocks/>
            </p:cNvCxnSpPr>
            <p:nvPr/>
          </p:nvCxnSpPr>
          <p:spPr bwMode="auto">
            <a:xfrm flipH="1" flipV="1">
              <a:off x="727077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2724493" name=""/>
            <p:cNvSpPr/>
            <p:nvPr/>
          </p:nvSpPr>
          <p:spPr bwMode="auto">
            <a:xfrm flipH="0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es-AR"/>
            </a:p>
          </p:txBody>
        </p:sp>
      </p:grpSp>
      <p:sp>
        <p:nvSpPr>
          <p:cNvPr id="1544131026" name=""/>
          <p:cNvSpPr/>
          <p:nvPr/>
        </p:nvSpPr>
        <p:spPr bwMode="auto">
          <a:xfrm rot="0" flipH="0" flipV="0">
            <a:off x="10650265" y="2565695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205796351" name=""/>
          <p:cNvSpPr/>
          <p:nvPr/>
        </p:nvSpPr>
        <p:spPr bwMode="auto">
          <a:xfrm rot="0" flipH="0" flipV="0">
            <a:off x="9795100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858926342" name=""/>
          <p:cNvSpPr/>
          <p:nvPr/>
        </p:nvSpPr>
        <p:spPr bwMode="auto">
          <a:xfrm rot="0" flipH="0" flipV="0">
            <a:off x="8516097" y="1631552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2021981587" name=""/>
          <p:cNvSpPr/>
          <p:nvPr/>
        </p:nvSpPr>
        <p:spPr bwMode="auto">
          <a:xfrm rot="0" flipH="0" flipV="0">
            <a:off x="7237094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865045968" name=""/>
          <p:cNvSpPr/>
          <p:nvPr/>
        </p:nvSpPr>
        <p:spPr bwMode="auto">
          <a:xfrm rot="0" flipH="0" flipV="0">
            <a:off x="5958091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256047942" name=""/>
          <p:cNvSpPr/>
          <p:nvPr/>
        </p:nvSpPr>
        <p:spPr bwMode="auto">
          <a:xfrm rot="0" flipH="0" flipV="0">
            <a:off x="4679088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932261149" name=""/>
          <p:cNvSpPr/>
          <p:nvPr/>
        </p:nvSpPr>
        <p:spPr bwMode="auto">
          <a:xfrm rot="0" flipH="0" flipV="0">
            <a:off x="3400085" y="1631552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890221552" name=""/>
          <p:cNvSpPr/>
          <p:nvPr/>
        </p:nvSpPr>
        <p:spPr bwMode="auto">
          <a:xfrm rot="0" flipH="0" flipV="0">
            <a:off x="9795100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698592439" name=""/>
          <p:cNvSpPr/>
          <p:nvPr/>
        </p:nvSpPr>
        <p:spPr bwMode="auto">
          <a:xfrm rot="0" flipH="0" flipV="0">
            <a:off x="8263016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grpSp>
        <p:nvGrpSpPr>
          <p:cNvPr id="874208611" name=""/>
          <p:cNvGrpSpPr/>
          <p:nvPr/>
        </p:nvGrpSpPr>
        <p:grpSpPr bwMode="auto">
          <a:xfrm rot="0" flipH="0" flipV="0">
            <a:off x="9307954" y="666953"/>
            <a:ext cx="1169470" cy="832647"/>
            <a:chOff x="0" y="0"/>
            <a:chExt cx="1169470" cy="832647"/>
          </a:xfrm>
        </p:grpSpPr>
        <p:sp>
          <p:nvSpPr>
            <p:cNvPr id="1561679017" name=""/>
            <p:cNvSpPr txBox="1"/>
            <p:nvPr/>
          </p:nvSpPr>
          <p:spPr bwMode="auto">
            <a:xfrm rot="0" flipH="0" flipV="0">
              <a:off x="0" y="0"/>
              <a:ext cx="11694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213239258" name=""/>
            <p:cNvSpPr txBox="1"/>
            <p:nvPr/>
          </p:nvSpPr>
          <p:spPr bwMode="auto">
            <a:xfrm rot="0" flipH="0" flipV="0">
              <a:off x="0" y="253167"/>
              <a:ext cx="116406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805098931" name=""/>
          <p:cNvGrpSpPr/>
          <p:nvPr/>
        </p:nvGrpSpPr>
        <p:grpSpPr bwMode="auto">
          <a:xfrm rot="0" flipH="0" flipV="0">
            <a:off x="10834011" y="2309372"/>
            <a:ext cx="1169110" cy="832647"/>
            <a:chOff x="0" y="0"/>
            <a:chExt cx="1169110" cy="832647"/>
          </a:xfrm>
        </p:grpSpPr>
        <p:sp>
          <p:nvSpPr>
            <p:cNvPr id="1220530971" name=""/>
            <p:cNvSpPr txBox="1"/>
            <p:nvPr/>
          </p:nvSpPr>
          <p:spPr bwMode="auto">
            <a:xfrm rot="0" flipH="0" flipV="0">
              <a:off x="0" y="0"/>
              <a:ext cx="11691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sz="1400">
                <a:solidFill>
                  <a:schemeClr val="bg1"/>
                </a:solidFill>
              </a:endParaRPr>
            </a:p>
          </p:txBody>
        </p:sp>
        <p:sp>
          <p:nvSpPr>
            <p:cNvPr id="593719051" name=""/>
            <p:cNvSpPr txBox="1"/>
            <p:nvPr/>
          </p:nvSpPr>
          <p:spPr bwMode="auto">
            <a:xfrm rot="0" flipH="0" flipV="0">
              <a:off x="0" y="253167"/>
              <a:ext cx="11637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32851032" name=""/>
          <p:cNvGrpSpPr/>
          <p:nvPr/>
        </p:nvGrpSpPr>
        <p:grpSpPr bwMode="auto">
          <a:xfrm rot="0" flipH="0" flipV="0">
            <a:off x="8035744" y="666953"/>
            <a:ext cx="1169470" cy="832647"/>
            <a:chOff x="0" y="0"/>
            <a:chExt cx="1169470" cy="832647"/>
          </a:xfrm>
        </p:grpSpPr>
        <p:sp>
          <p:nvSpPr>
            <p:cNvPr id="183717502" name=""/>
            <p:cNvSpPr txBox="1"/>
            <p:nvPr/>
          </p:nvSpPr>
          <p:spPr bwMode="auto">
            <a:xfrm rot="0" flipH="0" flipV="0">
              <a:off x="0" y="0"/>
              <a:ext cx="11694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TEXT0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1603076118" name=""/>
            <p:cNvSpPr txBox="1"/>
            <p:nvPr/>
          </p:nvSpPr>
          <p:spPr bwMode="auto">
            <a:xfrm rot="0" flipH="0" flipV="0">
              <a:off x="0" y="253167"/>
              <a:ext cx="116406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2225704" name=""/>
          <p:cNvGrpSpPr/>
          <p:nvPr/>
        </p:nvGrpSpPr>
        <p:grpSpPr bwMode="auto">
          <a:xfrm rot="0" flipH="0" flipV="0">
            <a:off x="6769134" y="666953"/>
            <a:ext cx="1169470" cy="832647"/>
            <a:chOff x="0" y="0"/>
            <a:chExt cx="1169470" cy="832647"/>
          </a:xfrm>
        </p:grpSpPr>
        <p:sp>
          <p:nvSpPr>
            <p:cNvPr id="2095814121" name=""/>
            <p:cNvSpPr txBox="1"/>
            <p:nvPr/>
          </p:nvSpPr>
          <p:spPr bwMode="auto">
            <a:xfrm rot="0" flipH="0" flipV="0">
              <a:off x="0" y="0"/>
              <a:ext cx="11694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29403335" name=""/>
            <p:cNvSpPr txBox="1"/>
            <p:nvPr/>
          </p:nvSpPr>
          <p:spPr bwMode="auto">
            <a:xfrm rot="0" flipH="0" flipV="0">
              <a:off x="0" y="253167"/>
              <a:ext cx="116406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2071101575" name=""/>
          <p:cNvGrpSpPr/>
          <p:nvPr/>
        </p:nvGrpSpPr>
        <p:grpSpPr bwMode="auto">
          <a:xfrm rot="0" flipH="0" flipV="0">
            <a:off x="5496922" y="666953"/>
            <a:ext cx="1169470" cy="832647"/>
            <a:chOff x="0" y="0"/>
            <a:chExt cx="1169470" cy="832647"/>
          </a:xfrm>
        </p:grpSpPr>
        <p:sp>
          <p:nvSpPr>
            <p:cNvPr id="598098019" name=""/>
            <p:cNvSpPr txBox="1"/>
            <p:nvPr/>
          </p:nvSpPr>
          <p:spPr bwMode="auto">
            <a:xfrm rot="0" flipH="0" flipV="0">
              <a:off x="0" y="0"/>
              <a:ext cx="11694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1845505862" name=""/>
            <p:cNvSpPr txBox="1"/>
            <p:nvPr/>
          </p:nvSpPr>
          <p:spPr bwMode="auto">
            <a:xfrm rot="0" flipH="0" flipV="0">
              <a:off x="0" y="253167"/>
              <a:ext cx="116406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199888622" name=""/>
          <p:cNvGrpSpPr/>
          <p:nvPr/>
        </p:nvGrpSpPr>
        <p:grpSpPr bwMode="auto">
          <a:xfrm rot="0" flipH="0" flipV="0">
            <a:off x="4219648" y="666953"/>
            <a:ext cx="1169470" cy="832647"/>
            <a:chOff x="0" y="0"/>
            <a:chExt cx="1169470" cy="832647"/>
          </a:xfrm>
        </p:grpSpPr>
        <p:sp>
          <p:nvSpPr>
            <p:cNvPr id="1743920396" name=""/>
            <p:cNvSpPr txBox="1"/>
            <p:nvPr/>
          </p:nvSpPr>
          <p:spPr bwMode="auto">
            <a:xfrm rot="0" flipH="0" flipV="0">
              <a:off x="0" y="0"/>
              <a:ext cx="11694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1343151119" name=""/>
            <p:cNvSpPr txBox="1"/>
            <p:nvPr/>
          </p:nvSpPr>
          <p:spPr bwMode="auto">
            <a:xfrm rot="0" flipH="0" flipV="0">
              <a:off x="0" y="253167"/>
              <a:ext cx="116406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72012477" name=""/>
          <p:cNvGrpSpPr/>
          <p:nvPr/>
        </p:nvGrpSpPr>
        <p:grpSpPr bwMode="auto">
          <a:xfrm rot="0" flipH="0" flipV="0">
            <a:off x="9307954" y="3836714"/>
            <a:ext cx="1169470" cy="832647"/>
            <a:chOff x="0" y="0"/>
            <a:chExt cx="1169470" cy="832647"/>
          </a:xfrm>
        </p:grpSpPr>
        <p:sp>
          <p:nvSpPr>
            <p:cNvPr id="1603802408" name=""/>
            <p:cNvSpPr txBox="1"/>
            <p:nvPr/>
          </p:nvSpPr>
          <p:spPr bwMode="auto">
            <a:xfrm rot="0" flipH="0" flipV="0">
              <a:off x="0" y="0"/>
              <a:ext cx="11694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1672981387" name=""/>
            <p:cNvSpPr txBox="1"/>
            <p:nvPr/>
          </p:nvSpPr>
          <p:spPr bwMode="auto">
            <a:xfrm rot="0" flipH="0" flipV="0">
              <a:off x="0" y="253167"/>
              <a:ext cx="116406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017778640" name=""/>
          <p:cNvGrpSpPr/>
          <p:nvPr/>
        </p:nvGrpSpPr>
        <p:grpSpPr bwMode="auto">
          <a:xfrm rot="0" flipH="0" flipV="0">
            <a:off x="3162655" y="3836714"/>
            <a:ext cx="4240166" cy="832647"/>
            <a:chOff x="0" y="0"/>
            <a:chExt cx="4240166" cy="832647"/>
          </a:xfrm>
        </p:grpSpPr>
        <p:sp>
          <p:nvSpPr>
            <p:cNvPr id="1462640782" name=""/>
            <p:cNvSpPr txBox="1"/>
            <p:nvPr/>
          </p:nvSpPr>
          <p:spPr bwMode="auto">
            <a:xfrm rot="0" flipH="0" flipV="0">
              <a:off x="3070695" y="0"/>
              <a:ext cx="11694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1039720792" name=""/>
            <p:cNvSpPr txBox="1"/>
            <p:nvPr/>
          </p:nvSpPr>
          <p:spPr bwMode="auto">
            <a:xfrm rot="0" flipH="0" flipV="0">
              <a:off x="3070695" y="253167"/>
              <a:ext cx="116406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  <p:sp>
          <p:nvSpPr>
            <p:cNvPr id="1357341681" name=""/>
            <p:cNvSpPr txBox="1"/>
            <p:nvPr/>
          </p:nvSpPr>
          <p:spPr bwMode="auto">
            <a:xfrm rot="0" flipH="0" flipV="0">
              <a:off x="0" y="0"/>
              <a:ext cx="11701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1551808375" name=""/>
            <p:cNvSpPr txBox="1"/>
            <p:nvPr/>
          </p:nvSpPr>
          <p:spPr bwMode="auto">
            <a:xfrm rot="0" flipH="0" flipV="0">
              <a:off x="0" y="253167"/>
              <a:ext cx="116406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345619552" name=""/>
          <p:cNvGrpSpPr/>
          <p:nvPr/>
        </p:nvGrpSpPr>
        <p:grpSpPr bwMode="auto">
          <a:xfrm rot="0" flipH="0" flipV="0">
            <a:off x="7797619" y="2565694"/>
            <a:ext cx="1169470" cy="832647"/>
            <a:chOff x="0" y="0"/>
            <a:chExt cx="1169470" cy="832647"/>
          </a:xfrm>
        </p:grpSpPr>
        <p:sp>
          <p:nvSpPr>
            <p:cNvPr id="2128524100" name=""/>
            <p:cNvSpPr txBox="1"/>
            <p:nvPr/>
          </p:nvSpPr>
          <p:spPr bwMode="auto">
            <a:xfrm rot="0" flipH="0" flipV="0">
              <a:off x="0" y="0"/>
              <a:ext cx="11694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1321418870" name=""/>
            <p:cNvSpPr txBox="1"/>
            <p:nvPr/>
          </p:nvSpPr>
          <p:spPr bwMode="auto">
            <a:xfrm rot="0" flipH="0" flipV="0">
              <a:off x="0" y="253167"/>
              <a:ext cx="116406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543064172" name=""/>
          <p:cNvGrpSpPr/>
          <p:nvPr/>
        </p:nvGrpSpPr>
        <p:grpSpPr bwMode="auto">
          <a:xfrm rot="0" flipH="0" flipV="0">
            <a:off x="4723016" y="2565694"/>
            <a:ext cx="1169470" cy="832647"/>
            <a:chOff x="0" y="0"/>
            <a:chExt cx="1169470" cy="832647"/>
          </a:xfrm>
        </p:grpSpPr>
        <p:sp>
          <p:nvSpPr>
            <p:cNvPr id="430823443" name=""/>
            <p:cNvSpPr txBox="1"/>
            <p:nvPr/>
          </p:nvSpPr>
          <p:spPr bwMode="auto">
            <a:xfrm rot="0" flipH="0" flipV="0">
              <a:off x="0" y="0"/>
              <a:ext cx="11694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1723391244" name=""/>
            <p:cNvSpPr txBox="1"/>
            <p:nvPr/>
          </p:nvSpPr>
          <p:spPr bwMode="auto">
            <a:xfrm rot="0" flipH="0" flipV="0">
              <a:off x="0" y="253167"/>
              <a:ext cx="116406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278383045" name=""/>
          <p:cNvGrpSpPr/>
          <p:nvPr/>
        </p:nvGrpSpPr>
        <p:grpSpPr bwMode="auto">
          <a:xfrm rot="0" flipH="0" flipV="0">
            <a:off x="1697283" y="2565694"/>
            <a:ext cx="1169470" cy="832647"/>
            <a:chOff x="0" y="0"/>
            <a:chExt cx="1169470" cy="832647"/>
          </a:xfrm>
        </p:grpSpPr>
        <p:sp>
          <p:nvSpPr>
            <p:cNvPr id="1222920002" name=""/>
            <p:cNvSpPr txBox="1"/>
            <p:nvPr/>
          </p:nvSpPr>
          <p:spPr bwMode="auto">
            <a:xfrm rot="0" flipH="0" flipV="0">
              <a:off x="0" y="0"/>
              <a:ext cx="11694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1058543438" name=""/>
            <p:cNvSpPr txBox="1"/>
            <p:nvPr/>
          </p:nvSpPr>
          <p:spPr bwMode="auto">
            <a:xfrm rot="0" flipH="0" flipV="0">
              <a:off x="0" y="253167"/>
              <a:ext cx="116406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966501874" name=""/>
          <p:cNvGrpSpPr/>
          <p:nvPr/>
        </p:nvGrpSpPr>
        <p:grpSpPr bwMode="auto">
          <a:xfrm rot="0" flipH="0" flipV="0">
            <a:off x="8026364" y="5681786"/>
            <a:ext cx="1170190" cy="832647"/>
            <a:chOff x="0" y="0"/>
            <a:chExt cx="1170190" cy="832647"/>
          </a:xfrm>
        </p:grpSpPr>
        <p:sp>
          <p:nvSpPr>
            <p:cNvPr id="1814811583" name=""/>
            <p:cNvSpPr txBox="1"/>
            <p:nvPr/>
          </p:nvSpPr>
          <p:spPr bwMode="auto">
            <a:xfrm rot="0" flipH="0" flipV="0">
              <a:off x="0" y="0"/>
              <a:ext cx="11701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882422262" name=""/>
            <p:cNvSpPr txBox="1"/>
            <p:nvPr/>
          </p:nvSpPr>
          <p:spPr bwMode="auto">
            <a:xfrm rot="0" flipH="0" flipV="0">
              <a:off x="0" y="253167"/>
              <a:ext cx="116478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939050387" name=""/>
          <p:cNvGrpSpPr/>
          <p:nvPr/>
        </p:nvGrpSpPr>
        <p:grpSpPr bwMode="auto">
          <a:xfrm rot="0" flipH="0" flipV="0">
            <a:off x="6754154" y="5681786"/>
            <a:ext cx="1170910" cy="832647"/>
            <a:chOff x="0" y="0"/>
            <a:chExt cx="1170910" cy="832647"/>
          </a:xfrm>
        </p:grpSpPr>
        <p:sp>
          <p:nvSpPr>
            <p:cNvPr id="760886103" name=""/>
            <p:cNvSpPr txBox="1"/>
            <p:nvPr/>
          </p:nvSpPr>
          <p:spPr bwMode="auto">
            <a:xfrm rot="0" flipH="0" flipV="0">
              <a:off x="0" y="0"/>
              <a:ext cx="117091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332869666" name=""/>
            <p:cNvSpPr txBox="1"/>
            <p:nvPr/>
          </p:nvSpPr>
          <p:spPr bwMode="auto">
            <a:xfrm rot="0" flipH="0" flipV="0">
              <a:off x="0" y="253167"/>
              <a:ext cx="116478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215493940" name=""/>
          <p:cNvGrpSpPr/>
          <p:nvPr/>
        </p:nvGrpSpPr>
        <p:grpSpPr bwMode="auto">
          <a:xfrm rot="0" flipH="0" flipV="0">
            <a:off x="5487542" y="5681786"/>
            <a:ext cx="1170190" cy="832647"/>
            <a:chOff x="0" y="0"/>
            <a:chExt cx="1170190" cy="832647"/>
          </a:xfrm>
        </p:grpSpPr>
        <p:sp>
          <p:nvSpPr>
            <p:cNvPr id="294468639" name=""/>
            <p:cNvSpPr txBox="1"/>
            <p:nvPr/>
          </p:nvSpPr>
          <p:spPr bwMode="auto">
            <a:xfrm rot="0" flipH="0" flipV="0">
              <a:off x="0" y="0"/>
              <a:ext cx="11701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1741533735" name=""/>
            <p:cNvSpPr txBox="1"/>
            <p:nvPr/>
          </p:nvSpPr>
          <p:spPr bwMode="auto">
            <a:xfrm rot="0" flipH="0" flipV="0">
              <a:off x="0" y="253167"/>
              <a:ext cx="116478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915493412" name=""/>
          <p:cNvGrpSpPr/>
          <p:nvPr/>
        </p:nvGrpSpPr>
        <p:grpSpPr bwMode="auto">
          <a:xfrm rot="0" flipH="0" flipV="0">
            <a:off x="4194941" y="5681786"/>
            <a:ext cx="1170190" cy="832647"/>
            <a:chOff x="0" y="0"/>
            <a:chExt cx="1170190" cy="832647"/>
          </a:xfrm>
        </p:grpSpPr>
        <p:sp>
          <p:nvSpPr>
            <p:cNvPr id="711206380" name=""/>
            <p:cNvSpPr txBox="1"/>
            <p:nvPr/>
          </p:nvSpPr>
          <p:spPr bwMode="auto">
            <a:xfrm rot="0" flipH="0" flipV="0">
              <a:off x="0" y="0"/>
              <a:ext cx="11701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1928114981" name=""/>
            <p:cNvSpPr txBox="1"/>
            <p:nvPr/>
          </p:nvSpPr>
          <p:spPr bwMode="auto">
            <a:xfrm rot="0" flipH="0" flipV="0">
              <a:off x="0" y="253167"/>
              <a:ext cx="116478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505714740" name=""/>
          <p:cNvGrpSpPr/>
          <p:nvPr/>
        </p:nvGrpSpPr>
        <p:grpSpPr bwMode="auto">
          <a:xfrm rot="0" flipH="0" flipV="0">
            <a:off x="2916298" y="5681786"/>
            <a:ext cx="1171630" cy="832647"/>
            <a:chOff x="0" y="0"/>
            <a:chExt cx="1171630" cy="832647"/>
          </a:xfrm>
        </p:grpSpPr>
        <p:sp>
          <p:nvSpPr>
            <p:cNvPr id="1733751962" name=""/>
            <p:cNvSpPr txBox="1"/>
            <p:nvPr/>
          </p:nvSpPr>
          <p:spPr bwMode="auto">
            <a:xfrm rot="0" flipH="0" flipV="0">
              <a:off x="0" y="0"/>
              <a:ext cx="117163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402011095" name=""/>
            <p:cNvSpPr txBox="1"/>
            <p:nvPr/>
          </p:nvSpPr>
          <p:spPr bwMode="auto">
            <a:xfrm rot="0" flipH="0" flipV="0">
              <a:off x="0" y="253167"/>
              <a:ext cx="116478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355534932" name=""/>
          <p:cNvGrpSpPr/>
          <p:nvPr/>
        </p:nvGrpSpPr>
        <p:grpSpPr bwMode="auto">
          <a:xfrm rot="0" flipH="0" flipV="0">
            <a:off x="1628941" y="5681786"/>
            <a:ext cx="1170190" cy="832647"/>
            <a:chOff x="0" y="0"/>
            <a:chExt cx="1170190" cy="832647"/>
          </a:xfrm>
        </p:grpSpPr>
        <p:sp>
          <p:nvSpPr>
            <p:cNvPr id="1848177763" name=""/>
            <p:cNvSpPr txBox="1"/>
            <p:nvPr/>
          </p:nvSpPr>
          <p:spPr bwMode="auto">
            <a:xfrm rot="0" flipH="0" flipV="0">
              <a:off x="0" y="0"/>
              <a:ext cx="117019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1622581602" name=""/>
            <p:cNvSpPr txBox="1"/>
            <p:nvPr/>
          </p:nvSpPr>
          <p:spPr bwMode="auto">
            <a:xfrm rot="0" flipH="0" flipV="0">
              <a:off x="0" y="253167"/>
              <a:ext cx="116478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grpSp>
        <p:nvGrpSpPr>
          <p:cNvPr id="1372307042" name=""/>
          <p:cNvGrpSpPr/>
          <p:nvPr/>
        </p:nvGrpSpPr>
        <p:grpSpPr bwMode="auto">
          <a:xfrm rot="0" flipH="0" flipV="0">
            <a:off x="240070" y="4156040"/>
            <a:ext cx="1168750" cy="832647"/>
            <a:chOff x="0" y="0"/>
            <a:chExt cx="1168750" cy="832647"/>
          </a:xfrm>
        </p:grpSpPr>
        <p:sp>
          <p:nvSpPr>
            <p:cNvPr id="120204305" name=""/>
            <p:cNvSpPr txBox="1"/>
            <p:nvPr/>
          </p:nvSpPr>
          <p:spPr bwMode="auto">
            <a:xfrm rot="0" flipH="0" flipV="0">
              <a:off x="0" y="0"/>
              <a:ext cx="116875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n-US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sz="1400">
                <a:solidFill>
                  <a:schemeClr val="bg1"/>
                </a:solidFill>
              </a:endParaRPr>
            </a:p>
          </p:txBody>
        </p:sp>
        <p:sp>
          <p:nvSpPr>
            <p:cNvPr id="649014764" name=""/>
            <p:cNvSpPr txBox="1"/>
            <p:nvPr/>
          </p:nvSpPr>
          <p:spPr bwMode="auto">
            <a:xfrm rot="0" flipH="0" flipV="0">
              <a:off x="0" y="253167"/>
              <a:ext cx="116370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sp>
        <p:nvSpPr>
          <p:cNvPr id="992017907" name=""/>
          <p:cNvSpPr txBox="1"/>
          <p:nvPr/>
        </p:nvSpPr>
        <p:spPr bwMode="auto">
          <a:xfrm rot="0" flipH="0" flipV="0">
            <a:off x="8287818" y="5025629"/>
            <a:ext cx="664921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2025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23240130" name=""/>
          <p:cNvSpPr txBox="1"/>
          <p:nvPr/>
        </p:nvSpPr>
        <p:spPr bwMode="auto">
          <a:xfrm rot="0" flipH="0" flipV="0">
            <a:off x="7002159" y="5025629"/>
            <a:ext cx="66527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2024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511588739" name=""/>
          <p:cNvSpPr txBox="1"/>
          <p:nvPr/>
        </p:nvSpPr>
        <p:spPr bwMode="auto">
          <a:xfrm rot="0" flipH="0" flipV="0">
            <a:off x="5723157" y="5025629"/>
            <a:ext cx="66562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2023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619825215" name=""/>
          <p:cNvSpPr txBox="1"/>
          <p:nvPr/>
        </p:nvSpPr>
        <p:spPr bwMode="auto">
          <a:xfrm rot="0" flipH="0" flipV="0">
            <a:off x="4443979" y="5025629"/>
            <a:ext cx="66597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2022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grpSp>
        <p:nvGrpSpPr>
          <p:cNvPr id="1184399026" name=""/>
          <p:cNvGrpSpPr/>
          <p:nvPr/>
        </p:nvGrpSpPr>
        <p:grpSpPr bwMode="auto">
          <a:xfrm rot="0" flipH="0" flipV="0">
            <a:off x="1504008" y="3602037"/>
            <a:ext cx="727077" cy="1866645"/>
            <a:chOff x="0" y="0"/>
            <a:chExt cx="727077" cy="1866645"/>
          </a:xfrm>
        </p:grpSpPr>
        <p:sp>
          <p:nvSpPr>
            <p:cNvPr id="248174319" name=""/>
            <p:cNvSpPr/>
            <p:nvPr/>
          </p:nvSpPr>
          <p:spPr bwMode="auto">
            <a:xfrm rot="0" flipH="1" flipV="0">
              <a:off x="0" y="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es-AR"/>
            </a:p>
          </p:txBody>
        </p:sp>
        <p:cxnSp>
          <p:nvCxnSpPr>
            <p:cNvPr id="1039762965" name=""/>
            <p:cNvCxnSpPr>
              <a:cxnSpLocks/>
            </p:cNvCxnSpPr>
            <p:nvPr/>
          </p:nvCxnSpPr>
          <p:spPr bwMode="auto">
            <a:xfrm rot="0" flipH="0" flipV="1">
              <a:off x="0" y="314460"/>
              <a:ext cx="0" cy="1181072"/>
            </a:xfrm>
            <a:prstGeom prst="line">
              <a:avLst/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4232898" name=""/>
            <p:cNvSpPr/>
            <p:nvPr/>
          </p:nvSpPr>
          <p:spPr bwMode="auto">
            <a:xfrm rot="0" flipH="1" flipV="1">
              <a:off x="0" y="1124420"/>
              <a:ext cx="727077" cy="742224"/>
            </a:xfrm>
            <a:prstGeom prst="arc">
              <a:avLst>
                <a:gd name="adj1" fmla="val 16200000"/>
                <a:gd name="adj2" fmla="val 0"/>
              </a:avLst>
            </a:prstGeom>
            <a:ln w="38099" cap="flat" cmpd="sng" algn="ctr">
              <a:solidFill>
                <a:schemeClr val="bg1"/>
              </a:solidFill>
              <a:prstDash val="solid"/>
              <a:miter lim="800000"/>
            </a:ln>
          </p:spPr>
          <p:style>
            <a:lnRef idx="1">
              <a:schemeClr val="accent1">
                <a:shade val="50000"/>
              </a:schemeClr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/>
            <a:p>
              <a:pPr>
                <a:defRPr/>
              </a:pPr>
              <a:endParaRPr lang="es-AR"/>
            </a:p>
          </p:txBody>
        </p:sp>
      </p:grpSp>
      <p:sp>
        <p:nvSpPr>
          <p:cNvPr id="1972159670" name=""/>
          <p:cNvSpPr txBox="1"/>
          <p:nvPr/>
        </p:nvSpPr>
        <p:spPr bwMode="auto">
          <a:xfrm rot="0" flipH="0" flipV="0">
            <a:off x="3164617" y="5025629"/>
            <a:ext cx="66598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2021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754861420" name=""/>
          <p:cNvSpPr txBox="1"/>
          <p:nvPr/>
        </p:nvSpPr>
        <p:spPr bwMode="auto">
          <a:xfrm rot="0" flipH="0" flipV="0">
            <a:off x="1898857" y="5025629"/>
            <a:ext cx="66633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2020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730993405" name=""/>
          <p:cNvSpPr txBox="1"/>
          <p:nvPr/>
        </p:nvSpPr>
        <p:spPr bwMode="auto">
          <a:xfrm rot="0" flipH="0" flipV="0">
            <a:off x="1898677" y="3792279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2018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89921918" name=""/>
          <p:cNvSpPr txBox="1"/>
          <p:nvPr/>
        </p:nvSpPr>
        <p:spPr bwMode="auto">
          <a:xfrm rot="0" flipH="0" flipV="0">
            <a:off x="1600992" y="4363309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2019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640884024" name=""/>
          <p:cNvSpPr txBox="1"/>
          <p:nvPr/>
        </p:nvSpPr>
        <p:spPr bwMode="auto">
          <a:xfrm rot="0" flipH="0" flipV="0">
            <a:off x="4962845" y="3792279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2016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591472452" name=""/>
          <p:cNvSpPr txBox="1"/>
          <p:nvPr/>
        </p:nvSpPr>
        <p:spPr bwMode="auto">
          <a:xfrm rot="0" flipH="0" flipV="0">
            <a:off x="8044092" y="3792279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2014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927541938" name=""/>
          <p:cNvSpPr txBox="1"/>
          <p:nvPr/>
        </p:nvSpPr>
        <p:spPr bwMode="auto">
          <a:xfrm rot="0" flipH="0" flipV="0">
            <a:off x="3410799" y="3108602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2017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454844708" name=""/>
          <p:cNvSpPr txBox="1"/>
          <p:nvPr/>
        </p:nvSpPr>
        <p:spPr bwMode="auto">
          <a:xfrm rot="0" flipH="0" flipV="0">
            <a:off x="6474606" y="3108602"/>
            <a:ext cx="6674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2015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450254759" name=""/>
          <p:cNvSpPr txBox="1"/>
          <p:nvPr/>
        </p:nvSpPr>
        <p:spPr bwMode="auto">
          <a:xfrm rot="0" flipH="0" flipV="0">
            <a:off x="9556615" y="3108602"/>
            <a:ext cx="66741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2013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859648501" name=""/>
          <p:cNvSpPr txBox="1"/>
          <p:nvPr/>
        </p:nvSpPr>
        <p:spPr bwMode="auto">
          <a:xfrm rot="0" flipH="0" flipV="0">
            <a:off x="9557860" y="1898995"/>
            <a:ext cx="6656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2011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90021522" name=""/>
          <p:cNvSpPr txBox="1"/>
          <p:nvPr/>
        </p:nvSpPr>
        <p:spPr bwMode="auto">
          <a:xfrm rot="0" flipH="0" flipV="0">
            <a:off x="8294227" y="1898995"/>
            <a:ext cx="66599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2010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2007265580" name=""/>
          <p:cNvSpPr txBox="1"/>
          <p:nvPr/>
        </p:nvSpPr>
        <p:spPr bwMode="auto">
          <a:xfrm rot="0" flipH="0" flipV="0">
            <a:off x="7015224" y="1898995"/>
            <a:ext cx="6663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2009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848917313" name=""/>
          <p:cNvSpPr txBox="1"/>
          <p:nvPr/>
        </p:nvSpPr>
        <p:spPr bwMode="auto">
          <a:xfrm rot="0" flipH="0" flipV="0">
            <a:off x="5722448" y="1898995"/>
            <a:ext cx="66669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2008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238897560" name=""/>
          <p:cNvSpPr txBox="1"/>
          <p:nvPr/>
        </p:nvSpPr>
        <p:spPr bwMode="auto">
          <a:xfrm rot="0" flipH="0" flipV="0">
            <a:off x="4443440" y="1898995"/>
            <a:ext cx="66670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2007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01997970" name=""/>
          <p:cNvSpPr txBox="1"/>
          <p:nvPr/>
        </p:nvSpPr>
        <p:spPr bwMode="auto">
          <a:xfrm rot="0" flipH="0" flipV="0">
            <a:off x="3162655" y="1898995"/>
            <a:ext cx="667053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2006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sp>
        <p:nvSpPr>
          <p:cNvPr id="1066689895" name=""/>
          <p:cNvSpPr txBox="1"/>
          <p:nvPr/>
        </p:nvSpPr>
        <p:spPr bwMode="auto">
          <a:xfrm rot="0" flipH="0" flipV="0">
            <a:off x="9982719" y="2516640"/>
            <a:ext cx="665642" cy="33563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ctr">
              <a:defRPr/>
            </a:pPr>
            <a:r>
              <a:rPr lang="es-AR" sz="1600" b="1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2012</a:t>
            </a:r>
            <a:endParaRPr lang="es-AR">
              <a:solidFill>
                <a:schemeClr val="bg1"/>
              </a:solidFill>
              <a:latin typeface="Microsoft New Tai Lue"/>
              <a:cs typeface="Microsoft New Tai Lue"/>
            </a:endParaRPr>
          </a:p>
        </p:txBody>
      </p:sp>
      <p:cxnSp>
        <p:nvCxnSpPr>
          <p:cNvPr id="1083086987" name=""/>
          <p:cNvCxnSpPr>
            <a:cxnSpLocks/>
          </p:cNvCxnSpPr>
          <p:nvPr/>
        </p:nvCxnSpPr>
        <p:spPr bwMode="auto">
          <a:xfrm rot="0" flipH="1" flipV="0">
            <a:off x="1862731" y="5468683"/>
            <a:ext cx="8083761" cy="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52149" name=""/>
          <p:cNvSpPr/>
          <p:nvPr/>
        </p:nvSpPr>
        <p:spPr bwMode="auto">
          <a:xfrm rot="0" flipH="0" flipV="0">
            <a:off x="8516097" y="5361309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744166670" name=""/>
          <p:cNvSpPr/>
          <p:nvPr/>
        </p:nvSpPr>
        <p:spPr bwMode="auto">
          <a:xfrm rot="0" flipH="0" flipV="0">
            <a:off x="6730932" y="3502641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312793784" name=""/>
          <p:cNvSpPr/>
          <p:nvPr/>
        </p:nvSpPr>
        <p:spPr bwMode="auto">
          <a:xfrm rot="0" flipH="0" flipV="0">
            <a:off x="5958091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671402165" name=""/>
          <p:cNvSpPr/>
          <p:nvPr/>
        </p:nvSpPr>
        <p:spPr bwMode="auto">
          <a:xfrm rot="0" flipH="0" flipV="0">
            <a:off x="7237094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2146466900" name=""/>
          <p:cNvSpPr/>
          <p:nvPr/>
        </p:nvSpPr>
        <p:spPr bwMode="auto">
          <a:xfrm rot="0" flipH="0" flipV="0">
            <a:off x="4679088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098300555" name=""/>
          <p:cNvSpPr/>
          <p:nvPr/>
        </p:nvSpPr>
        <p:spPr bwMode="auto">
          <a:xfrm rot="0" flipH="0" flipV="0">
            <a:off x="3400085" y="537165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296825753" name=""/>
          <p:cNvSpPr/>
          <p:nvPr/>
        </p:nvSpPr>
        <p:spPr bwMode="auto">
          <a:xfrm rot="0" flipH="0" flipV="0">
            <a:off x="2121082" y="5361309"/>
            <a:ext cx="193969" cy="193969"/>
          </a:xfrm>
          <a:prstGeom prst="flowChartConnector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092241258" name=""/>
          <p:cNvSpPr/>
          <p:nvPr/>
        </p:nvSpPr>
        <p:spPr bwMode="auto">
          <a:xfrm rot="0" flipH="0" flipV="0">
            <a:off x="5198848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461526069" name=""/>
          <p:cNvSpPr/>
          <p:nvPr/>
        </p:nvSpPr>
        <p:spPr bwMode="auto">
          <a:xfrm rot="0" flipH="0" flipV="0">
            <a:off x="3666764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054042269" name=""/>
          <p:cNvSpPr/>
          <p:nvPr/>
        </p:nvSpPr>
        <p:spPr bwMode="auto">
          <a:xfrm rot="0" flipH="0" flipV="0">
            <a:off x="2134680" y="3512991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1610602618" name=""/>
          <p:cNvSpPr/>
          <p:nvPr/>
        </p:nvSpPr>
        <p:spPr bwMode="auto">
          <a:xfrm rot="0" flipH="0" flipV="0">
            <a:off x="1407023" y="4420399"/>
            <a:ext cx="193969" cy="193969"/>
          </a:xfrm>
          <a:prstGeom prst="flowChartConnector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cxnSp>
        <p:nvCxnSpPr>
          <p:cNvPr id="1511081546" name=""/>
          <p:cNvCxnSpPr>
            <a:cxnSpLocks/>
          </p:cNvCxnSpPr>
          <p:nvPr/>
        </p:nvCxnSpPr>
        <p:spPr bwMode="auto">
          <a:xfrm rot="0" flipH="0" flipV="0">
            <a:off x="9892085" y="5468683"/>
            <a:ext cx="221620" cy="360"/>
          </a:xfrm>
          <a:prstGeom prst="line">
            <a:avLst/>
          </a:prstGeom>
          <a:ln w="38099" cap="flat" cmpd="sng" algn="ctr">
            <a:solidFill>
              <a:schemeClr val="bg1"/>
            </a:solidFill>
            <a:prstDash val="solid"/>
            <a:miter lim="800000"/>
            <a:tailEnd type="arrow" len="med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3840816" name=""/>
          <p:cNvGrpSpPr/>
          <p:nvPr/>
        </p:nvGrpSpPr>
        <p:grpSpPr bwMode="auto">
          <a:xfrm rot="0" flipH="0" flipV="0">
            <a:off x="2947438" y="666953"/>
            <a:ext cx="1169470" cy="832647"/>
            <a:chOff x="0" y="0"/>
            <a:chExt cx="1169470" cy="832647"/>
          </a:xfrm>
        </p:grpSpPr>
        <p:sp>
          <p:nvSpPr>
            <p:cNvPr id="262244640" name=""/>
            <p:cNvSpPr txBox="1"/>
            <p:nvPr/>
          </p:nvSpPr>
          <p:spPr bwMode="auto">
            <a:xfrm rot="0" flipH="0" flipV="0">
              <a:off x="0" y="0"/>
              <a:ext cx="1169470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1400" b="1" i="0" u="none" strike="noStrike" cap="none" spc="0">
                  <a:solidFill>
                    <a:schemeClr val="bg1"/>
                  </a:solidFill>
                  <a:latin typeface="Microsoft New Tai Lue"/>
                  <a:ea typeface="Microsoft New Tai Lue"/>
                  <a:cs typeface="Microsoft New Tai Lue"/>
                </a:rPr>
                <a:t>TEXTO</a:t>
              </a:r>
              <a:endParaRPr lang="es-AR" sz="1400">
                <a:solidFill>
                  <a:schemeClr val="bg1"/>
                </a:solidFill>
              </a:endParaRPr>
            </a:p>
          </p:txBody>
        </p:sp>
        <p:sp>
          <p:nvSpPr>
            <p:cNvPr id="267830682" name=""/>
            <p:cNvSpPr txBox="1"/>
            <p:nvPr/>
          </p:nvSpPr>
          <p:spPr bwMode="auto">
            <a:xfrm rot="0" flipH="0" flipV="0">
              <a:off x="0" y="253167"/>
              <a:ext cx="1164060" cy="57947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es-AR" sz="800" b="0" i="0" u="none" strike="noStrike" cap="none" spc="0">
                  <a:solidFill>
                    <a:schemeClr val="bg1"/>
                  </a:solidFill>
                  <a:latin typeface="Asana Math"/>
                  <a:ea typeface="Asana Math"/>
                  <a:cs typeface="Asana Math"/>
                </a:rPr>
                <a:t>Para sustituir este texto por el suyo, haga clic en él y empiece a escribir.</a:t>
              </a:r>
              <a:endParaRPr lang="es-AR" sz="1200">
                <a:solidFill>
                  <a:schemeClr val="bg1"/>
                </a:solidFill>
              </a:endParaRPr>
            </a:p>
          </p:txBody>
        </p:sp>
      </p:grpSp>
      <p:sp>
        <p:nvSpPr>
          <p:cNvPr id="16986516" name=""/>
          <p:cNvSpPr/>
          <p:nvPr/>
        </p:nvSpPr>
        <p:spPr bwMode="auto">
          <a:xfrm rot="0" flipH="0" flipV="0">
            <a:off x="332498" y="299583"/>
            <a:ext cx="1982553" cy="1137915"/>
          </a:xfrm>
          <a:prstGeom prst="roundRect">
            <a:avLst>
              <a:gd name="adj" fmla="val 16667"/>
            </a:avLst>
          </a:prstGeom>
          <a:noFill/>
          <a:ln w="19049" cap="flat" cmpd="sng" algn="ctr">
            <a:solidFill>
              <a:schemeClr val="bg1"/>
            </a:solidFill>
            <a:prstDash val="solid"/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>
              <a:defRPr/>
            </a:pPr>
            <a:endParaRPr lang="es-AR"/>
          </a:p>
        </p:txBody>
      </p:sp>
      <p:sp>
        <p:nvSpPr>
          <p:cNvPr id="930250282" name=""/>
          <p:cNvSpPr txBox="1"/>
          <p:nvPr/>
        </p:nvSpPr>
        <p:spPr bwMode="auto">
          <a:xfrm rot="0" flipH="0" flipV="0">
            <a:off x="441252" y="519421"/>
            <a:ext cx="1772244" cy="76235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algn="l">
              <a:defRPr/>
            </a:pPr>
            <a:r>
              <a:rPr lang="es-AR" sz="2200" b="1" i="0" u="none" strike="noStrike" cap="none" spc="0">
                <a:solidFill>
                  <a:schemeClr val="bg1"/>
                </a:solidFill>
                <a:latin typeface="Microsoft New Tai Lue"/>
                <a:ea typeface="Microsoft New Tai Lue"/>
                <a:cs typeface="Microsoft New Tai Lue"/>
              </a:rPr>
              <a:t>LÍNEA DEL TIEMPO</a:t>
            </a:r>
            <a:endParaRPr lang="es-AR" sz="140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riel">
      <a:dk1>
        <a:srgbClr val="000000"/>
      </a:dk1>
      <a:lt1>
        <a:srgbClr val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2</Slides>
  <Notes>2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Theme 1</vt:lpstr>
      <vt:lpstr>Slide 1</vt:lpstr>
      <vt:lpstr>Slide 2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13</cp:revision>
  <dcterms:modified xsi:type="dcterms:W3CDTF">2024-09-30T17:10:04Z</dcterms:modified>
  <cp:category/>
  <cp:contentStatus/>
  <cp:version/>
</cp:coreProperties>
</file>