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9.xml" ContentType="application/vnd.openxmlformats-officedocument.presentationml.slide+xml"/>
  <Override PartName="/ppt/slides/slide4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34.xml" ContentType="application/vnd.openxmlformats-officedocument.presentationml.notesSlide+xml"/>
  <Override PartName="/ppt/slides/slide48.xml" ContentType="application/vnd.openxmlformats-officedocument.presentationml.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notesSlides/notesSlide50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47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s/slide38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 /><Relationship Id="rId58" Type="http://schemas.openxmlformats.org/officeDocument/2006/relationships/tableStyles" Target="tableStyles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8041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8408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497615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E7B2DD-B691-DD4B-9D5F-74044F7AE7B2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9541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6694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50316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B33DD3-B83B-76C8-542A-2E8EB57C45ED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9387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0478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1540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D7406-EA1B-8FEE-9E13-759A12EFF3FC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5913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14039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882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EC3D6-BF35-4E96-BCA2-3ED91148E578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115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8818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16676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EF9B14-4B3C-B0E2-2F42-34A56626F65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833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0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8304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D2843-EA0D-9D0F-40A8-18A3373B6409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5975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8405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77516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BC215-6BDA-9A19-6BC6-07EB97C6BA6E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05602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1828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925854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92D2FE-1A37-BF22-DC6C-4843F02CDD70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309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9609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51228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5DFF16-B3F8-FECA-06DD-DFE193D3AF5D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2789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69613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4738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A3CF22-1BCE-1739-49B7-861AF7870758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7906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4253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313645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5317E6-DDF4-9EF7-CA3A-1C1A2AF8B3D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8599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6420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57405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B1118-0CDE-D496-0A17-7B40AFC151FE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9602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54597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75093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5603F-4E2F-7268-2E1D-5B9ECE6D87C6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6254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1675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6015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A0AC04-595B-0579-3537-E20B535B045A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384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9965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960177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7AB92D-FF96-9419-E54E-A4D96B76ACA9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1549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76399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058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4A7ED6-BACA-67BD-7E94-9734D0626CFE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824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0080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05767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C8001-7D17-F53F-945F-B595DB1D4A21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0451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27300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860633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CC143A-B4CE-CD86-1A3C-39E21BEF0773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106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0007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19713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8E234A-8441-377C-EBEB-C276683B1A4C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0904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589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40121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7046C-C6AC-D772-9D0E-28797F9D51F8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717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09958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13950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E609CE-90B9-2F0E-4436-C3B8F19A2AC0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74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5935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2177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3CDAB-200E-129B-C26D-B252638E79CA}" type="slidenum">
              <a:rPr lang="ru-RU"/>
              <a:t/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8109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8979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42183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D26D9-47E9-E623-CC02-48A20EF47705}" type="slidenum">
              <a:rPr lang="ru-RU"/>
              <a:t/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4652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2957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412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DA29E1-0A45-FE1B-09AD-CE177AA17977}" type="slidenum">
              <a:rPr lang="ru-RU"/>
              <a:t/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7154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8818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10362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A19EFA-9A45-650E-4025-D9D67F466CA8}" type="slidenum">
              <a:rPr lang="ru-RU"/>
              <a:t/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595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83558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75755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CDB2E-FA3E-7560-684C-4F2597A7FB04}" type="slidenum">
              <a:rPr lang="ru-RU"/>
              <a:t/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7449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6045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57458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CF252A-1BF0-8C9A-F57B-A5B0DAB73EF5}" type="slidenum">
              <a:rPr lang="ru-RU"/>
              <a:t/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4889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045286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201848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DC448F-C2AC-AC96-EDFB-EF19BAA4B5DB}" type="slidenum">
              <a:rPr lang="ru-RU"/>
              <a:t/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405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25299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787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58BD97-D919-AF32-20CA-29F006DA5DE2}" type="slidenum">
              <a:rPr lang="ru-RU"/>
              <a:t/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2785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3886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3060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5174A2-2368-D637-4021-5F1410211F8A}" type="slidenum">
              <a:rPr lang="ru-RU"/>
              <a:t/>
            </a:fld>
            <a:endParaRPr lang="ru-RU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12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7878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183648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69BD88-BA28-B377-1D3B-89D6A65D79BB}" type="slidenum">
              <a:rPr lang="ru-RU"/>
              <a:t/>
            </a:fld>
            <a:endParaRPr lang="ru-RU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3106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15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838775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3B547-0B59-D160-1E9B-562210272C5A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2883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29320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265139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A484B4-B09E-6C13-A6E4-1324FD6CE02D}" type="slidenum">
              <a:rPr lang="ru-RU"/>
              <a:t/>
            </a:fld>
            <a:endParaRPr lang="ru-RU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3542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19335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65772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5905FF-46C7-F01F-C5B2-127AE01EE6C8}" type="slidenum">
              <a:rPr lang="ru-RU"/>
              <a:t/>
            </a:fld>
            <a:endParaRPr lang="ru-RU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0121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5519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92174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1E13C0-9AF7-A44E-923E-1FB9D6AF9146}" type="slidenum">
              <a:rPr lang="ru-RU"/>
              <a:t/>
            </a:fld>
            <a:endParaRPr lang="ru-RU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4138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3503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37535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CEFDA2-4165-B0C7-3214-4F46C63E5D6C}" type="slidenum">
              <a:rPr lang="ru-RU"/>
              <a:t/>
            </a:fld>
            <a:endParaRPr lang="ru-RU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0913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63009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64053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674B0F-D9D4-4E0C-8270-23FFECE13455}" type="slidenum">
              <a:rPr lang="ru-RU"/>
              <a:t/>
            </a:fld>
            <a:endParaRPr lang="ru-RU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5138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3485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025732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CA02F2-205B-ED99-5E38-79DEF359CD64}" type="slidenum">
              <a:rPr lang="ru-RU"/>
              <a:t/>
            </a:fld>
            <a:endParaRPr lang="ru-RU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7035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9344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42879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59E835-60A1-1A53-53A9-12011BFDDE06}" type="slidenum">
              <a:rPr lang="ru-RU"/>
              <a:t/>
            </a:fld>
            <a:endParaRPr lang="ru-RU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7955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39019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897464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055A39-8B12-D395-EBF1-C6A247D88D09}" type="slidenum">
              <a:rPr lang="ru-RU"/>
              <a:t/>
            </a:fld>
            <a:endParaRPr lang="ru-RU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096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9690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00379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5ABADC-D3E2-682E-CDF1-4B5B2F3F9DAA}" type="slidenum">
              <a:rPr lang="ru-RU"/>
              <a:t/>
            </a:fld>
            <a:endParaRPr lang="ru-RU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2831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017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62623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9588B-1EAE-2179-3BA6-5C9B00B3B787}" type="slidenum">
              <a:rPr lang="ru-RU"/>
              <a:t/>
            </a:fld>
            <a:endParaRPr lang="ru-RU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3012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93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51909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008E8-8239-C610-81EB-1217F818AA4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6220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93776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20979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96D45-11E7-C68B-CA3F-E5DF96168BE6}" type="slidenum">
              <a:rPr lang="ru-RU"/>
              <a:t/>
            </a:fld>
            <a:endParaRPr lang="ru-RU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3083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6955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5010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61C81-3A2D-BFBD-0FBB-D4964C61BDF3}" type="slidenum">
              <a:rPr lang="ru-RU"/>
              <a:t/>
            </a:fld>
            <a:endParaRPr lang="ru-RU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1437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4937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49302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C50EF-8190-44BE-6175-0C763BAB8A8C}" type="slidenum">
              <a:rPr lang="ru-RU"/>
              <a:t/>
            </a:fld>
            <a:endParaRPr lang="ru-RU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4371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855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58978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45403D-BDF5-B2B2-CE16-E16DFFDD5CD4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381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746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225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F6EE60-D467-9EDC-485B-235DA333824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64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8803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11426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290FA-3E76-66BE-8FB5-55A3F8FA653B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744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0662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9777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9F8A1D-DB90-A437-0586-4082777563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214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951165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15501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AF8F69-5BD0-412A-9B08-4D4448017451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2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slide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slide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slide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slide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slide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slide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slide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slide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slide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slide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slide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slide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slide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slide2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slide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slide2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slide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slide2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6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slide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slide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896932" name=""/>
          <p:cNvSpPr/>
          <p:nvPr/>
        </p:nvSpPr>
        <p:spPr bwMode="auto">
          <a:xfrm flipH="0" flipV="0">
            <a:off x="3935652" y="4500217"/>
            <a:ext cx="4155108" cy="78684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s-EC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Presentado por Nombre y apellidos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3271" y="1821069"/>
            <a:ext cx="10045456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lang="en-US" sz="15000" spc="283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JEOPARDY</a:t>
            </a:r>
            <a:endParaRPr sz="15000" spc="283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36194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00985067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802094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</a:t>
            </a:r>
            <a:r>
              <a:rPr lang="es-EC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aquí</a:t>
            </a: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81876172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8564627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683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002599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lang="es-AR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1282421" name=""/>
          <p:cNvSpPr txBox="1"/>
          <p:nvPr/>
        </p:nvSpPr>
        <p:spPr bwMode="auto">
          <a:xfrm rot="0" flipH="0" flipV="0">
            <a:off x="5969078" y="6023480"/>
            <a:ext cx="50722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708384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30496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4284586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781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8394017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6291823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</a:t>
            </a:r>
            <a:r>
              <a:rPr lang="es-EC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aquí</a:t>
            </a: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la respuesta</a:t>
            </a:r>
            <a:endParaRPr lang="es-AR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6134825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48550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662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1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8582107" name=""/>
          <p:cNvSpPr txBox="1"/>
          <p:nvPr/>
        </p:nvSpPr>
        <p:spPr bwMode="auto">
          <a:xfrm rot="0" flipH="0" flipV="0">
            <a:off x="6269868" y="6023480"/>
            <a:ext cx="477144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827692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8944594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59374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39270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37827773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1630107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0217931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018733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427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46833000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69409068" name=""/>
          <p:cNvSpPr txBox="1"/>
          <p:nvPr/>
        </p:nvSpPr>
        <p:spPr bwMode="auto">
          <a:xfrm rot="0" flipH="0" flipV="0">
            <a:off x="6436973" y="6023480"/>
            <a:ext cx="46039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21433489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5127768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6731051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68823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48517665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3896637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2524957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952556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26086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037765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34334041" name=""/>
          <p:cNvSpPr txBox="1"/>
          <p:nvPr/>
        </p:nvSpPr>
        <p:spPr bwMode="auto">
          <a:xfrm rot="0" flipH="0" flipV="0">
            <a:off x="6436973" y="6023480"/>
            <a:ext cx="460433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033514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2982671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9813032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07429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93664540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24329055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546007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278202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481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5765451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99072783" name=""/>
          <p:cNvSpPr txBox="1"/>
          <p:nvPr/>
        </p:nvSpPr>
        <p:spPr bwMode="auto">
          <a:xfrm rot="0" flipH="0" flipV="0">
            <a:off x="5852104" y="6023480"/>
            <a:ext cx="518920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42859386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56824912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1427109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6606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CATEGORÍAS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 JEOPARDY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44235945" name=""/>
          <p:cNvSpPr/>
          <p:nvPr/>
        </p:nvSpPr>
        <p:spPr bwMode="auto">
          <a:xfrm flipH="0" flipV="0">
            <a:off x="493091" y="1583876"/>
            <a:ext cx="2186364" cy="4859130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00000"/>
              </a:lnSpc>
              <a:spcBef>
                <a:spcPts val="566"/>
              </a:spcBef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CATEGORÍA </a:t>
            </a:r>
            <a:r>
              <a:rPr sz="20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1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221451" name=""/>
          <p:cNvSpPr/>
          <p:nvPr/>
        </p:nvSpPr>
        <p:spPr bwMode="auto">
          <a:xfrm flipH="0" flipV="0">
            <a:off x="2792067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CATEGORÍA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2</a:t>
            </a:r>
            <a:endParaRPr/>
          </a:p>
        </p:txBody>
      </p:sp>
      <p:sp>
        <p:nvSpPr>
          <p:cNvPr id="883494791" name=""/>
          <p:cNvSpPr/>
          <p:nvPr/>
        </p:nvSpPr>
        <p:spPr bwMode="auto">
          <a:xfrm flipH="0" flipV="0">
            <a:off x="5091043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CATEGORÍA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3</a:t>
            </a:r>
            <a:endParaRPr/>
          </a:p>
        </p:txBody>
      </p:sp>
      <p:sp>
        <p:nvSpPr>
          <p:cNvPr id="427405555" name=""/>
          <p:cNvSpPr/>
          <p:nvPr/>
        </p:nvSpPr>
        <p:spPr bwMode="auto">
          <a:xfrm flipH="0" flipV="0">
            <a:off x="7390019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CATEGORÍA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4</a:t>
            </a:r>
            <a:endParaRPr u="none"/>
          </a:p>
        </p:txBody>
      </p:sp>
      <p:sp>
        <p:nvSpPr>
          <p:cNvPr id="857368899" name=""/>
          <p:cNvSpPr/>
          <p:nvPr/>
        </p:nvSpPr>
        <p:spPr bwMode="auto">
          <a:xfrm flipH="0" flipV="0">
            <a:off x="9688995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CATEGORÍA </a:t>
            </a: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5</a:t>
            </a:r>
            <a:endParaRPr/>
          </a:p>
        </p:txBody>
      </p:sp>
      <p:sp>
        <p:nvSpPr>
          <p:cNvPr id="984705262" name=""/>
          <p:cNvSpPr/>
          <p:nvPr/>
        </p:nvSpPr>
        <p:spPr bwMode="auto">
          <a:xfrm rot="0" flipH="0" flipV="0">
            <a:off x="778719" y="2277717"/>
            <a:ext cx="1615108" cy="4969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1720105676" name=""/>
          <p:cNvSpPr/>
          <p:nvPr/>
        </p:nvSpPr>
        <p:spPr bwMode="auto">
          <a:xfrm rot="0" flipH="0" flipV="0">
            <a:off x="778719" y="309590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847143457" name=""/>
          <p:cNvSpPr/>
          <p:nvPr/>
        </p:nvSpPr>
        <p:spPr bwMode="auto">
          <a:xfrm rot="0" flipH="0" flipV="0">
            <a:off x="778719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841687394" name=""/>
          <p:cNvSpPr/>
          <p:nvPr/>
        </p:nvSpPr>
        <p:spPr bwMode="auto">
          <a:xfrm rot="0" flipH="0" flipV="0">
            <a:off x="778719" y="4732268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635282657" name=""/>
          <p:cNvSpPr/>
          <p:nvPr/>
        </p:nvSpPr>
        <p:spPr bwMode="auto">
          <a:xfrm rot="0" flipH="0" flipV="0">
            <a:off x="778719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406218931" name=""/>
          <p:cNvSpPr/>
          <p:nvPr/>
        </p:nvSpPr>
        <p:spPr bwMode="auto">
          <a:xfrm rot="0" flipH="0" flipV="0">
            <a:off x="3077695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277342600" name=""/>
          <p:cNvSpPr/>
          <p:nvPr/>
        </p:nvSpPr>
        <p:spPr bwMode="auto">
          <a:xfrm rot="0" flipH="0" flipV="0">
            <a:off x="3077695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795516016" name=""/>
          <p:cNvSpPr/>
          <p:nvPr/>
        </p:nvSpPr>
        <p:spPr bwMode="auto">
          <a:xfrm rot="0" flipH="0" flipV="0">
            <a:off x="3077695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1232613764" name=""/>
          <p:cNvSpPr/>
          <p:nvPr/>
        </p:nvSpPr>
        <p:spPr bwMode="auto">
          <a:xfrm rot="0" flipH="0" flipV="0">
            <a:off x="3077695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787627256" name=""/>
          <p:cNvSpPr/>
          <p:nvPr/>
        </p:nvSpPr>
        <p:spPr bwMode="auto">
          <a:xfrm rot="0" flipH="0" flipV="0">
            <a:off x="3077695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52020683" name=""/>
          <p:cNvSpPr/>
          <p:nvPr/>
        </p:nvSpPr>
        <p:spPr bwMode="auto">
          <a:xfrm rot="0" flipH="0" flipV="0">
            <a:off x="5376671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1567722863" name=""/>
          <p:cNvSpPr/>
          <p:nvPr/>
        </p:nvSpPr>
        <p:spPr bwMode="auto">
          <a:xfrm rot="0" flipH="0" flipV="0">
            <a:off x="5376671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1389918531" name=""/>
          <p:cNvSpPr/>
          <p:nvPr/>
        </p:nvSpPr>
        <p:spPr bwMode="auto">
          <a:xfrm rot="0" flipH="0" flipV="0">
            <a:off x="5376671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804802773" name=""/>
          <p:cNvSpPr/>
          <p:nvPr/>
        </p:nvSpPr>
        <p:spPr bwMode="auto">
          <a:xfrm rot="0" flipH="0" flipV="0">
            <a:off x="5376671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411588310" name=""/>
          <p:cNvSpPr/>
          <p:nvPr/>
        </p:nvSpPr>
        <p:spPr bwMode="auto">
          <a:xfrm rot="0" flipH="0" flipV="0">
            <a:off x="5376671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852592799" name=""/>
          <p:cNvSpPr/>
          <p:nvPr/>
        </p:nvSpPr>
        <p:spPr bwMode="auto">
          <a:xfrm rot="0" flipH="0" flipV="0">
            <a:off x="7675647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758561266" name=""/>
          <p:cNvSpPr/>
          <p:nvPr/>
        </p:nvSpPr>
        <p:spPr bwMode="auto">
          <a:xfrm rot="0" flipH="0" flipV="0">
            <a:off x="7675647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86752351" name=""/>
          <p:cNvSpPr/>
          <p:nvPr/>
        </p:nvSpPr>
        <p:spPr bwMode="auto">
          <a:xfrm rot="0" flipH="0" flipV="0">
            <a:off x="7675647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1226456556" name=""/>
          <p:cNvSpPr/>
          <p:nvPr/>
        </p:nvSpPr>
        <p:spPr bwMode="auto">
          <a:xfrm rot="0" flipH="0" flipV="0">
            <a:off x="7675647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1765670519" name=""/>
          <p:cNvSpPr/>
          <p:nvPr/>
        </p:nvSpPr>
        <p:spPr bwMode="auto">
          <a:xfrm rot="0" flipH="0" flipV="0">
            <a:off x="7675647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144892837" name=""/>
          <p:cNvSpPr/>
          <p:nvPr/>
        </p:nvSpPr>
        <p:spPr bwMode="auto">
          <a:xfrm rot="0" flipH="0" flipV="0">
            <a:off x="9974623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1711109279" name=""/>
          <p:cNvSpPr/>
          <p:nvPr/>
        </p:nvSpPr>
        <p:spPr bwMode="auto">
          <a:xfrm rot="0" flipH="0" flipV="0">
            <a:off x="9974623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1287215149" name=""/>
          <p:cNvSpPr/>
          <p:nvPr/>
        </p:nvSpPr>
        <p:spPr bwMode="auto">
          <a:xfrm rot="0" flipH="0" flipV="0">
            <a:off x="9974623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941322262" name=""/>
          <p:cNvSpPr/>
          <p:nvPr/>
        </p:nvSpPr>
        <p:spPr bwMode="auto">
          <a:xfrm rot="0" flipH="0" flipV="0">
            <a:off x="9974623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637483140" name=""/>
          <p:cNvSpPr/>
          <p:nvPr/>
        </p:nvSpPr>
        <p:spPr bwMode="auto">
          <a:xfrm rot="0" flipH="0" flipV="0">
            <a:off x="9974623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9643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69595553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87593898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0829703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0736109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6504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934309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602915" name=""/>
          <p:cNvSpPr txBox="1"/>
          <p:nvPr/>
        </p:nvSpPr>
        <p:spPr bwMode="auto">
          <a:xfrm rot="0" flipH="0" flipV="0">
            <a:off x="6219736" y="6023480"/>
            <a:ext cx="48215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3736596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1909577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07904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0723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73181650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912238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762377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9505180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834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1822700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19212902" name=""/>
          <p:cNvSpPr txBox="1"/>
          <p:nvPr/>
        </p:nvSpPr>
        <p:spPr bwMode="auto">
          <a:xfrm rot="0" flipH="0" flipV="0">
            <a:off x="5350789" y="6023480"/>
            <a:ext cx="569123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7526379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204489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270642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48674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03073336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23972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707502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743904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71957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242767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78047685" name=""/>
          <p:cNvSpPr txBox="1"/>
          <p:nvPr/>
        </p:nvSpPr>
        <p:spPr bwMode="auto">
          <a:xfrm rot="0" flipH="0" flipV="0">
            <a:off x="5750890" y="6023480"/>
            <a:ext cx="529041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5087505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407796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94023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7354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44296606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2830944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986878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4198505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40278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40350557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29781244" name=""/>
          <p:cNvSpPr txBox="1"/>
          <p:nvPr/>
        </p:nvSpPr>
        <p:spPr bwMode="auto">
          <a:xfrm rot="0" flipH="0" flipV="0">
            <a:off x="5584736" y="6023480"/>
            <a:ext cx="54565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3323118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9371326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222621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29040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18751551" name=""/>
          <p:cNvSpPr txBox="1"/>
          <p:nvPr/>
        </p:nvSpPr>
        <p:spPr bwMode="auto">
          <a:xfrm rot="0" flipH="0" flipV="0">
            <a:off x="7502355" y="6023478"/>
            <a:ext cx="3546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9001959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lang="es-AR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1053664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316618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8789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2207955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49485561" name=""/>
          <p:cNvSpPr txBox="1"/>
          <p:nvPr/>
        </p:nvSpPr>
        <p:spPr bwMode="auto">
          <a:xfrm rot="0" flipH="0" flipV="0">
            <a:off x="6303288" y="6023480"/>
            <a:ext cx="473837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2976620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605471846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2757325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37072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 </a:t>
            </a:r>
            <a:r>
              <a:rPr lang="es-EC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1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 </a:t>
            </a:r>
            <a:r>
              <a:rPr lang="es-ES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6680031" name=""/>
          <p:cNvSpPr/>
          <p:nvPr/>
        </p:nvSpPr>
        <p:spPr bwMode="auto">
          <a:xfrm flipH="0" flipV="0">
            <a:off x="493090" y="1583875"/>
            <a:ext cx="11186800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EC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940923" name=""/>
          <p:cNvSpPr txBox="1"/>
          <p:nvPr/>
        </p:nvSpPr>
        <p:spPr bwMode="auto">
          <a:xfrm rot="0" flipH="0" flipV="0">
            <a:off x="6637499" y="6023480"/>
            <a:ext cx="440308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EC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Haga clic aquí para ver la respuesta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054750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1612375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78128300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23566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9523271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666143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339696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355940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878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142851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95498566" name=""/>
          <p:cNvSpPr txBox="1"/>
          <p:nvPr/>
        </p:nvSpPr>
        <p:spPr bwMode="auto">
          <a:xfrm rot="0" flipH="0" flipV="0">
            <a:off x="5818683" y="6023480"/>
            <a:ext cx="52226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789354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4702868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3537297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3769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2424762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0584869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31133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74777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3137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3384283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lang="es-AR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3521302" name=""/>
          <p:cNvSpPr txBox="1"/>
          <p:nvPr/>
        </p:nvSpPr>
        <p:spPr bwMode="auto">
          <a:xfrm rot="0" flipH="0" flipV="0">
            <a:off x="5835394" y="6023480"/>
            <a:ext cx="52059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466437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7423145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2245388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16325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1508680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788621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9791371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044454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38709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7844591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36679370" name=""/>
          <p:cNvSpPr txBox="1"/>
          <p:nvPr/>
        </p:nvSpPr>
        <p:spPr bwMode="auto">
          <a:xfrm rot="0" flipH="0" flipV="0">
            <a:off x="5501184" y="6023480"/>
            <a:ext cx="55401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0994992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6667336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96639518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8343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96477724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1816379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lang="es-AR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3190787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0485264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18669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921229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20924903" name=""/>
          <p:cNvSpPr txBox="1"/>
          <p:nvPr/>
        </p:nvSpPr>
        <p:spPr bwMode="auto">
          <a:xfrm rot="0" flipH="0" flipV="0">
            <a:off x="5350789" y="6023480"/>
            <a:ext cx="56905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352545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74710701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9935017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79352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2458213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9054798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3564279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9367928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46131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5200261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lang="es-AR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1490884" name=""/>
          <p:cNvSpPr txBox="1"/>
          <p:nvPr/>
        </p:nvSpPr>
        <p:spPr bwMode="auto">
          <a:xfrm rot="0" flipH="0" flipV="0">
            <a:off x="5885526" y="6023480"/>
            <a:ext cx="51557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9642404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9862726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5181821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60180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1852621" name=""/>
          <p:cNvSpPr txBox="1"/>
          <p:nvPr/>
        </p:nvSpPr>
        <p:spPr bwMode="auto">
          <a:xfrm rot="0" flipH="0" flipV="0">
            <a:off x="7502355" y="6023478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EC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EC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288012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EC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</a:t>
            </a:r>
            <a:r>
              <a:rPr lang="es-EC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aquí</a:t>
            </a:r>
            <a:r>
              <a:rPr lang="es-EC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673763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51583118" name=""/>
          <p:cNvSpPr/>
          <p:nvPr/>
        </p:nvSpPr>
        <p:spPr bwMode="auto">
          <a:xfrm rot="16199969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6490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76671587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8981768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0465108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4885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59932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1412674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74517481" name=""/>
          <p:cNvSpPr txBox="1"/>
          <p:nvPr/>
        </p:nvSpPr>
        <p:spPr bwMode="auto">
          <a:xfrm rot="0" flipH="0" flipV="0">
            <a:off x="6002499" y="6023480"/>
            <a:ext cx="50388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4253766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158840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4593378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82791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4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1902325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7191721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lang="es-AR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2148131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9017057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26821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9412256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16431683" name=""/>
          <p:cNvSpPr txBox="1"/>
          <p:nvPr/>
        </p:nvSpPr>
        <p:spPr bwMode="auto">
          <a:xfrm rot="0" flipH="0" flipV="0">
            <a:off x="5568026" y="6023480"/>
            <a:ext cx="54732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3180656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36245079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038994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13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80919469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6121380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346701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4594476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2663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0809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46487704" name=""/>
          <p:cNvSpPr txBox="1"/>
          <p:nvPr/>
        </p:nvSpPr>
        <p:spPr bwMode="auto">
          <a:xfrm rot="0" flipH="0" flipV="0">
            <a:off x="5969078" y="6023480"/>
            <a:ext cx="50722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5378333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6982262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2690788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18026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37787770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09948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lang="es-AR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4984002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388956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4821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34151161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55855904" name=""/>
          <p:cNvSpPr txBox="1"/>
          <p:nvPr/>
        </p:nvSpPr>
        <p:spPr bwMode="auto">
          <a:xfrm rot="0" flipH="0" flipV="0">
            <a:off x="6219736" y="6023480"/>
            <a:ext cx="48215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5916009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74505035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2469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090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36687536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476905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65893349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58343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56271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53068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120958" name=""/>
          <p:cNvSpPr txBox="1"/>
          <p:nvPr/>
        </p:nvSpPr>
        <p:spPr bwMode="auto">
          <a:xfrm rot="0" flipH="0" flipV="0">
            <a:off x="5750890" y="6023480"/>
            <a:ext cx="529041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3287536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96535220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74359417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4116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370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BO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67441768" name=""/>
          <p:cNvSpPr txBox="1"/>
          <p:nvPr/>
        </p:nvSpPr>
        <p:spPr bwMode="auto">
          <a:xfrm rot="0" flipH="0" flipV="0">
            <a:off x="6286577" y="6023480"/>
            <a:ext cx="47547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EC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6"/>
              </a:rPr>
              <a:t>Haga clic aquí para ver la respuesta</a:t>
            </a:r>
            <a:endParaRPr lang="es-EC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0634185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0776401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308224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09882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4800241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3272076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lang="es-AR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595867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964999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2446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0171848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30801777" name=""/>
          <p:cNvSpPr txBox="1"/>
          <p:nvPr/>
        </p:nvSpPr>
        <p:spPr bwMode="auto">
          <a:xfrm rot="0" flipH="0" flipV="0">
            <a:off x="5701710" y="6023480"/>
            <a:ext cx="53395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6183186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0793355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893727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86615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8282426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051293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5234834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478151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815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1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31277934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798816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</a:t>
            </a:r>
            <a:r>
              <a:rPr lang="es-EC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aquí</a:t>
            </a:r>
            <a:r>
              <a:rPr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89494736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798315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132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1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3548676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EC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02561399" name=""/>
          <p:cNvSpPr txBox="1"/>
          <p:nvPr/>
        </p:nvSpPr>
        <p:spPr bwMode="auto">
          <a:xfrm rot="0" flipH="0" flipV="0">
            <a:off x="5969078" y="6023480"/>
            <a:ext cx="50722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BO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BO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20980110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9042351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82463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02872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1 – 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Respuesta</a:t>
            </a: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39436354" name=""/>
          <p:cNvSpPr txBox="1"/>
          <p:nvPr/>
        </p:nvSpPr>
        <p:spPr bwMode="auto">
          <a:xfrm rot="0" flipH="0" flipV="0">
            <a:off x="7502355" y="6023478"/>
            <a:ext cx="3545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EC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Volver a las categorías</a:t>
            </a:r>
            <a:endParaRPr lang="es-EC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4730111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</a:t>
            </a:r>
            <a:r>
              <a:rPr lang="es-EC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aquí</a:t>
            </a: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la respuesta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3134735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863989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07082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s-EC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Categoría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s-E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Pregunta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430344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s-AR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Escriba aquí la pregunta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4127329" name=""/>
          <p:cNvSpPr txBox="1"/>
          <p:nvPr/>
        </p:nvSpPr>
        <p:spPr bwMode="auto">
          <a:xfrm rot="0" flipH="0" flipV="0">
            <a:off x="6169605" y="6023480"/>
            <a:ext cx="487170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Haga clic aquí para ver la respuesta</a:t>
            </a:r>
            <a:endParaRPr lang="es-A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8881012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2597035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484728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created xsi:type="dcterms:W3CDTF">2012-12-03T06:56:55Z</dcterms:created>
  <dcterms:modified xsi:type="dcterms:W3CDTF">2024-09-25T12:28:21Z</dcterms:modified>
  <cp:category/>
  <cp:contentStatus/>
  <cp:version/>
</cp:coreProperties>
</file>