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s-A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2159196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cxnSp>
            <p:nvCxnSpPr>
              <p:cNvPr id="731651197" name=""/>
              <p:cNvCxnSpPr>
                <a:cxnSpLocks/>
              </p:cNvCxnSpPr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>
                <a:cxnSpLocks/>
              </p:cNvCxnSpPr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>
                <a:cxnSpLocks/>
              </p:cNvCxnSpPr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>
                <a:cxnSpLocks/>
              </p:cNvCxnSpPr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>
                <a:cxnSpLocks/>
              </p:cNvCxnSpPr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>
                <a:cxnSpLocks/>
              </p:cNvCxnSpPr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es-AR"/>
                </a:p>
              </p:txBody>
            </p:sp>
          </p:grpSp>
        </p:grpSp>
      </p:grpSp>
      <p:sp>
        <p:nvSpPr>
          <p:cNvPr id="2051705032" name=""/>
          <p:cNvSpPr txBox="1"/>
          <p:nvPr/>
        </p:nvSpPr>
        <p:spPr bwMode="auto">
          <a:xfrm flipH="0" flipV="0">
            <a:off x="0" y="391581"/>
            <a:ext cx="12216744" cy="51851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>
              <a:spcAft>
                <a:spcPts val="0"/>
              </a:spcAft>
              <a:defRPr/>
            </a:pPr>
            <a:r>
              <a:rPr lang="en-US" sz="28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LÍNEA DEL TIEMPO</a:t>
            </a:r>
            <a:endParaRPr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791721175" name=""/>
          <p:cNvCxnSpPr>
            <a:cxnSpLocks/>
          </p:cNvCxnSpPr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2726705" name=""/>
          <p:cNvSpPr txBox="1"/>
          <p:nvPr/>
        </p:nvSpPr>
        <p:spPr bwMode="auto">
          <a:xfrm rot="0" flipH="0" flipV="0">
            <a:off x="4004861" y="2348095"/>
            <a:ext cx="96007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lang="es-A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69963422" name=""/>
          <p:cNvSpPr txBox="1"/>
          <p:nvPr/>
        </p:nvSpPr>
        <p:spPr bwMode="auto">
          <a:xfrm rot="0" flipH="0" flipV="0">
            <a:off x="781581" y="2348095"/>
            <a:ext cx="96007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lang="es-A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79733143" name=""/>
          <p:cNvSpPr txBox="1"/>
          <p:nvPr/>
        </p:nvSpPr>
        <p:spPr bwMode="auto">
          <a:xfrm rot="0" flipH="0" flipV="0">
            <a:off x="7227961" y="2348095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lang="es-A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116577149" name=""/>
          <p:cNvSpPr txBox="1"/>
          <p:nvPr/>
        </p:nvSpPr>
        <p:spPr bwMode="auto">
          <a:xfrm rot="0" flipH="0" flipV="0">
            <a:off x="10451061" y="2348095"/>
            <a:ext cx="96079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lang="es-A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76064554" name=""/>
          <p:cNvSpPr txBox="1"/>
          <p:nvPr/>
        </p:nvSpPr>
        <p:spPr bwMode="auto">
          <a:xfrm rot="0" flipH="0" flipV="0">
            <a:off x="5616321" y="4507158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lang="es-A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91193325" name=""/>
          <p:cNvSpPr txBox="1"/>
          <p:nvPr/>
        </p:nvSpPr>
        <p:spPr bwMode="auto">
          <a:xfrm rot="0" flipH="0" flipV="0">
            <a:off x="2393042" y="4507158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lang="es-A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87135232" name=""/>
          <p:cNvSpPr txBox="1"/>
          <p:nvPr/>
        </p:nvSpPr>
        <p:spPr bwMode="auto">
          <a:xfrm rot="0" flipH="0" flipV="0">
            <a:off x="8839422" y="4507158"/>
            <a:ext cx="96079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lang="es-AR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82116698" name=""/>
          <p:cNvSpPr txBox="1"/>
          <p:nvPr/>
        </p:nvSpPr>
        <p:spPr bwMode="auto">
          <a:xfrm rot="0" flipH="0" flipV="0">
            <a:off x="8738352" y="3287112"/>
            <a:ext cx="11535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lang="es-A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92706789" name=""/>
          <p:cNvSpPr txBox="1"/>
          <p:nvPr/>
        </p:nvSpPr>
        <p:spPr bwMode="auto">
          <a:xfrm rot="0" flipH="0" flipV="0">
            <a:off x="5515071" y="3287112"/>
            <a:ext cx="11542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lang="es-A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3733932" name=""/>
          <p:cNvSpPr txBox="1"/>
          <p:nvPr/>
        </p:nvSpPr>
        <p:spPr bwMode="auto">
          <a:xfrm rot="0" flipH="0" flipV="0">
            <a:off x="2291792" y="3287112"/>
            <a:ext cx="11560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lang="es-A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8460870" name=""/>
          <p:cNvSpPr txBox="1"/>
          <p:nvPr/>
        </p:nvSpPr>
        <p:spPr bwMode="auto">
          <a:xfrm rot="0" flipH="0" flipV="0">
            <a:off x="686632" y="3681487"/>
            <a:ext cx="11535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lang="es-A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839590157" name=""/>
          <p:cNvSpPr txBox="1"/>
          <p:nvPr/>
        </p:nvSpPr>
        <p:spPr bwMode="auto">
          <a:xfrm rot="0" flipH="0" flipV="0">
            <a:off x="10354311" y="3681487"/>
            <a:ext cx="11528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lang="es-A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5701358" name=""/>
          <p:cNvSpPr txBox="1"/>
          <p:nvPr/>
        </p:nvSpPr>
        <p:spPr bwMode="auto">
          <a:xfrm rot="0" flipH="0" flipV="0">
            <a:off x="7133193" y="3681487"/>
            <a:ext cx="11532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lang="es-A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3664172" name=""/>
          <p:cNvSpPr txBox="1"/>
          <p:nvPr/>
        </p:nvSpPr>
        <p:spPr bwMode="auto">
          <a:xfrm rot="0" flipH="0" flipV="0">
            <a:off x="3909912" y="3681487"/>
            <a:ext cx="11557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s-AR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lang="es-AR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151252921" name=""/>
          <p:cNvGrpSpPr/>
          <p:nvPr/>
        </p:nvGrpSpPr>
        <p:grpSpPr bwMode="auto">
          <a:xfrm rot="0" flipH="0" flipV="0">
            <a:off x="3725174" y="4613838"/>
            <a:ext cx="1526647" cy="1114668"/>
            <a:chOff x="0" y="0"/>
            <a:chExt cx="1526647" cy="1114668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266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s-A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aquí</a:t>
              </a:r>
              <a:endParaRPr lang="es-A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7"/>
              <a:ext cx="1525927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sustituir este texto por el suyo, haga clic en él y empiece a escribir.</a:t>
              </a:r>
              <a:endParaRPr lang="es-A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76169346" name=""/>
          <p:cNvGrpSpPr/>
          <p:nvPr/>
        </p:nvGrpSpPr>
        <p:grpSpPr bwMode="auto">
          <a:xfrm rot="0" flipH="0" flipV="0">
            <a:off x="503514" y="4613838"/>
            <a:ext cx="1526647" cy="1114668"/>
            <a:chOff x="0" y="0"/>
            <a:chExt cx="1526647" cy="1114668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266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s-A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aquí</a:t>
              </a:r>
              <a:endParaRPr lang="es-A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7"/>
              <a:ext cx="1525927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sustituir este texto por el suyo, haga clic en él y empiece a escribir.</a:t>
              </a:r>
              <a:endParaRPr lang="es-A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50309735" name=""/>
          <p:cNvGrpSpPr/>
          <p:nvPr/>
        </p:nvGrpSpPr>
        <p:grpSpPr bwMode="auto">
          <a:xfrm rot="0" flipH="0" flipV="0">
            <a:off x="10165739" y="4613838"/>
            <a:ext cx="1526647" cy="1114668"/>
            <a:chOff x="0" y="0"/>
            <a:chExt cx="1526647" cy="1114668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266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s-A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aquí</a:t>
              </a:r>
              <a:endParaRPr lang="es-A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7"/>
              <a:ext cx="1525927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sustituir este texto por el suyo, haga clic en él y empiece a escribir.</a:t>
              </a:r>
              <a:endParaRPr lang="es-A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336313885" name=""/>
          <p:cNvGrpSpPr/>
          <p:nvPr/>
        </p:nvGrpSpPr>
        <p:grpSpPr bwMode="auto">
          <a:xfrm rot="0" flipH="0" flipV="0">
            <a:off x="6944080" y="4613838"/>
            <a:ext cx="1526647" cy="1114668"/>
            <a:chOff x="0" y="0"/>
            <a:chExt cx="1526647" cy="1114668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266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s-A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aquí</a:t>
              </a:r>
              <a:endParaRPr lang="es-A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7"/>
              <a:ext cx="1525927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sustituir este texto por el suyo, haga clic en él y empiece a escribir.</a:t>
              </a:r>
              <a:endParaRPr lang="es-A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578495902" name=""/>
          <p:cNvGrpSpPr/>
          <p:nvPr/>
        </p:nvGrpSpPr>
        <p:grpSpPr bwMode="auto">
          <a:xfrm rot="0" flipH="0" flipV="0">
            <a:off x="2106694" y="1565838"/>
            <a:ext cx="1526647" cy="1114668"/>
            <a:chOff x="0" y="0"/>
            <a:chExt cx="1526647" cy="1114668"/>
          </a:xfrm>
        </p:grpSpPr>
        <p:sp>
          <p:nvSpPr>
            <p:cNvPr id="1555366304" name=""/>
            <p:cNvSpPr txBox="1"/>
            <p:nvPr/>
          </p:nvSpPr>
          <p:spPr bwMode="auto">
            <a:xfrm rot="0" flipH="0" flipV="0">
              <a:off x="0" y="0"/>
              <a:ext cx="15266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s-A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aquí</a:t>
              </a:r>
              <a:endParaRPr lang="es-A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44338176" name=""/>
            <p:cNvSpPr txBox="1"/>
            <p:nvPr/>
          </p:nvSpPr>
          <p:spPr bwMode="auto">
            <a:xfrm rot="0" flipH="0" flipV="0">
              <a:off x="0" y="352307"/>
              <a:ext cx="1525927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sustituir este texto por el suyo, haga clic en él y empiece a escribir.</a:t>
              </a:r>
              <a:endParaRPr lang="es-A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156941360" name=""/>
          <p:cNvGrpSpPr/>
          <p:nvPr/>
        </p:nvGrpSpPr>
        <p:grpSpPr bwMode="auto">
          <a:xfrm rot="0" flipH="0" flipV="0">
            <a:off x="8547259" y="1565838"/>
            <a:ext cx="1526647" cy="1114668"/>
            <a:chOff x="0" y="0"/>
            <a:chExt cx="1526647" cy="1114668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266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s-A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aquí</a:t>
              </a:r>
              <a:endParaRPr lang="es-A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0" y="352307"/>
              <a:ext cx="1525927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sustituir este texto por el suyo, haga clic en él y empiece a escribir.</a:t>
              </a:r>
              <a:endParaRPr lang="es-A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86564266" name=""/>
          <p:cNvGrpSpPr/>
          <p:nvPr/>
        </p:nvGrpSpPr>
        <p:grpSpPr bwMode="auto">
          <a:xfrm rot="0" flipH="0" flipV="0">
            <a:off x="5325600" y="1565838"/>
            <a:ext cx="1526647" cy="1114668"/>
            <a:chOff x="0" y="0"/>
            <a:chExt cx="1526647" cy="1114668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2664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s-AR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aquí</a:t>
              </a:r>
              <a:endParaRPr lang="es-AR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52307"/>
              <a:ext cx="1525927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sustituir este texto por el suyo, haga clic en él y empiece a escribir.</a:t>
              </a:r>
              <a:endParaRPr lang="es-AR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2024-09-30T17:10:39Z</dcterms:modified>
  <cp:category/>
  <cp:contentStatus/>
  <cp:version/>
</cp:coreProperties>
</file>