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s-A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AR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722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745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4388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871E5-9342-76A8-602C-C0EDC129E8F2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453925" name=""/>
          <p:cNvSpPr txBox="1"/>
          <p:nvPr/>
        </p:nvSpPr>
        <p:spPr bwMode="auto">
          <a:xfrm rot="16199969" flipH="0" flipV="0">
            <a:off x="5730417" y="200691"/>
            <a:ext cx="747119" cy="12229557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ORGANIGRAMA</a:t>
            </a:r>
            <a:endParaRPr lang="es-AR" sz="24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Elementos infográficos</a:t>
            </a:r>
            <a:endParaRPr lang="es-AR" sz="2400"/>
          </a:p>
        </p:txBody>
      </p:sp>
      <p:sp>
        <p:nvSpPr>
          <p:cNvPr id="1331422786" name=""/>
          <p:cNvSpPr txBox="1"/>
          <p:nvPr/>
        </p:nvSpPr>
        <p:spPr bwMode="auto">
          <a:xfrm flipH="0" flipV="0">
            <a:off x="8506800" y="378522"/>
            <a:ext cx="3349774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NOMBRE DE LA EMPRESA</a:t>
            </a:r>
            <a:endParaRPr lang="es-AR" sz="2400" b="1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Lema de la empresa</a:t>
            </a:r>
            <a:endParaRPr lang="es-AR" sz="16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</p:txBody>
      </p:sp>
      <p:sp>
        <p:nvSpPr>
          <p:cNvPr id="1050818981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grpSp>
        <p:nvGrpSpPr>
          <p:cNvPr id="1606340508" name=""/>
          <p:cNvGrpSpPr/>
          <p:nvPr/>
        </p:nvGrpSpPr>
        <p:grpSpPr bwMode="auto">
          <a:xfrm>
            <a:off x="229946" y="513314"/>
            <a:ext cx="11736416" cy="4846990"/>
            <a:chOff x="0" y="0"/>
            <a:chExt cx="11736416" cy="4846990"/>
          </a:xfrm>
        </p:grpSpPr>
        <p:grpSp>
          <p:nvGrpSpPr>
            <p:cNvPr id="1910585936" name=""/>
            <p:cNvGrpSpPr/>
            <p:nvPr/>
          </p:nvGrpSpPr>
          <p:grpSpPr bwMode="auto">
            <a:xfrm flipH="0" flipV="0">
              <a:off x="4604770" y="0"/>
              <a:ext cx="2522376" cy="1042911"/>
              <a:chOff x="0" y="0"/>
              <a:chExt cx="2522376" cy="1042911"/>
            </a:xfrm>
          </p:grpSpPr>
          <p:grpSp>
            <p:nvGrpSpPr>
              <p:cNvPr id="928718355" name=""/>
              <p:cNvGrpSpPr/>
              <p:nvPr/>
            </p:nvGrpSpPr>
            <p:grpSpPr bwMode="auto">
              <a:xfrm flipH="0" flipV="0">
                <a:off x="0" y="0"/>
                <a:ext cx="2522376" cy="1042911"/>
                <a:chOff x="0" y="0"/>
                <a:chExt cx="2522376" cy="1042911"/>
              </a:xfrm>
            </p:grpSpPr>
            <p:sp>
              <p:nvSpPr>
                <p:cNvPr id="1683929828" name=""/>
                <p:cNvSpPr/>
                <p:nvPr/>
              </p:nvSpPr>
              <p:spPr bwMode="auto">
                <a:xfrm flipH="0" flipV="0">
                  <a:off x="126822" y="134244"/>
                  <a:ext cx="2395554" cy="774422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665042214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2091360056" name=""/>
              <p:cNvSpPr txBox="1"/>
              <p:nvPr/>
            </p:nvSpPr>
            <p:spPr bwMode="auto">
              <a:xfrm rot="0" flipH="0" flipV="0">
                <a:off x="865647" y="220770"/>
                <a:ext cx="1583665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668308470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73797942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298895533" name="Ellipse 228639615"/>
                <p:cNvSpPr/>
                <p:nvPr/>
              </p:nvSpPr>
              <p:spPr bwMode="auto">
                <a:xfrm rot="0" flipH="0" flipV="0">
                  <a:off x="189303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2117772579" name=""/>
                <p:cNvSpPr/>
                <p:nvPr/>
              </p:nvSpPr>
              <p:spPr bwMode="auto">
                <a:xfrm rot="16199896" flipH="0" flipV="0">
                  <a:off x="173109" y="170556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610739657" name=""/>
            <p:cNvGrpSpPr/>
            <p:nvPr/>
          </p:nvGrpSpPr>
          <p:grpSpPr bwMode="auto">
            <a:xfrm rot="0" flipH="0" flipV="0">
              <a:off x="347158" y="2724841"/>
              <a:ext cx="2174871" cy="899230"/>
              <a:chOff x="0" y="0"/>
              <a:chExt cx="2174871" cy="899230"/>
            </a:xfrm>
          </p:grpSpPr>
          <p:grpSp>
            <p:nvGrpSpPr>
              <p:cNvPr id="122794510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528236386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2011861017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84269707" name=""/>
              <p:cNvSpPr txBox="1"/>
              <p:nvPr/>
            </p:nvSpPr>
            <p:spPr bwMode="auto">
              <a:xfrm rot="0" flipH="0" flipV="0">
                <a:off x="746388" y="190353"/>
                <a:ext cx="136716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8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1760396145" name=""/>
              <p:cNvGrpSpPr/>
              <p:nvPr/>
            </p:nvGrpSpPr>
            <p:grpSpPr bwMode="auto">
              <a:xfrm flipH="0" flipV="0">
                <a:off x="245525" y="238999"/>
                <a:ext cx="421227" cy="421227"/>
                <a:chOff x="0" y="0"/>
                <a:chExt cx="421227" cy="421227"/>
              </a:xfrm>
            </p:grpSpPr>
            <p:sp>
              <p:nvSpPr>
                <p:cNvPr id="1562935904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583033787" name="Ellipse 228639615"/>
                <p:cNvSpPr/>
                <p:nvPr/>
              </p:nvSpPr>
              <p:spPr bwMode="auto">
                <a:xfrm rot="0" flipH="0" flipV="0">
                  <a:off x="163224" y="75016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85067400" name=""/>
                <p:cNvSpPr/>
                <p:nvPr/>
              </p:nvSpPr>
              <p:spPr bwMode="auto">
                <a:xfrm rot="16199896" flipH="0" flipV="0">
                  <a:off x="149259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1965153954" name=""/>
            <p:cNvGrpSpPr/>
            <p:nvPr/>
          </p:nvGrpSpPr>
          <p:grpSpPr bwMode="auto">
            <a:xfrm rot="0" flipH="0" flipV="0">
              <a:off x="3302391" y="2724841"/>
              <a:ext cx="2174871" cy="899230"/>
              <a:chOff x="0" y="0"/>
              <a:chExt cx="2174871" cy="899230"/>
            </a:xfrm>
          </p:grpSpPr>
          <p:grpSp>
            <p:nvGrpSpPr>
              <p:cNvPr id="1111867972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602812767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348402716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1238088938" name=""/>
              <p:cNvSpPr txBox="1"/>
              <p:nvPr/>
            </p:nvSpPr>
            <p:spPr bwMode="auto">
              <a:xfrm rot="0" flipH="0" flipV="0">
                <a:off x="746388" y="190353"/>
                <a:ext cx="136752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8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1194095600" name=""/>
              <p:cNvGrpSpPr/>
              <p:nvPr/>
            </p:nvGrpSpPr>
            <p:grpSpPr bwMode="auto">
              <a:xfrm flipH="0" flipV="0">
                <a:off x="245525" y="238999"/>
                <a:ext cx="421227" cy="421227"/>
                <a:chOff x="0" y="0"/>
                <a:chExt cx="421227" cy="421227"/>
              </a:xfrm>
            </p:grpSpPr>
            <p:sp>
              <p:nvSpPr>
                <p:cNvPr id="1553644822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601804966" name="Ellipse 228639615"/>
                <p:cNvSpPr/>
                <p:nvPr/>
              </p:nvSpPr>
              <p:spPr bwMode="auto">
                <a:xfrm rot="0" flipH="0" flipV="0">
                  <a:off x="163224" y="75016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320145764" name=""/>
                <p:cNvSpPr/>
                <p:nvPr/>
              </p:nvSpPr>
              <p:spPr bwMode="auto">
                <a:xfrm rot="16199896" flipH="0" flipV="0">
                  <a:off x="149259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1044700073" name=""/>
            <p:cNvGrpSpPr/>
            <p:nvPr/>
          </p:nvGrpSpPr>
          <p:grpSpPr bwMode="auto">
            <a:xfrm>
              <a:off x="6254577" y="2729371"/>
              <a:ext cx="5130103" cy="899230"/>
              <a:chOff x="0" y="0"/>
              <a:chExt cx="5130103" cy="899230"/>
            </a:xfrm>
          </p:grpSpPr>
          <p:grpSp>
            <p:nvGrpSpPr>
              <p:cNvPr id="1354197767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963925482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980413875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1619871950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</p:grpSp>
            <p:sp>
              <p:nvSpPr>
                <p:cNvPr id="602817746" name=""/>
                <p:cNvSpPr txBox="1"/>
                <p:nvPr/>
              </p:nvSpPr>
              <p:spPr bwMode="auto">
                <a:xfrm rot="0" flipH="0" flipV="0">
                  <a:off x="746388" y="190353"/>
                  <a:ext cx="1367879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8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8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261361867" name=""/>
                <p:cNvGrpSpPr/>
                <p:nvPr/>
              </p:nvGrpSpPr>
              <p:grpSpPr bwMode="auto">
                <a:xfrm flipH="0" flipV="0">
                  <a:off x="245525" y="238999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166881766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1156726844" name="Ellipse 228639615"/>
                  <p:cNvSpPr/>
                  <p:nvPr/>
                </p:nvSpPr>
                <p:spPr bwMode="auto">
                  <a:xfrm rot="0" flipH="0" flipV="0">
                    <a:off x="163224" y="75016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364264783" name=""/>
                  <p:cNvSpPr/>
                  <p:nvPr/>
                </p:nvSpPr>
                <p:spPr bwMode="auto">
                  <a:xfrm rot="16199896" flipH="0" flipV="0">
                    <a:off x="149259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</p:grpSp>
          </p:grpSp>
          <p:grpSp>
            <p:nvGrpSpPr>
              <p:cNvPr id="538307064" name=""/>
              <p:cNvGrpSpPr/>
              <p:nvPr/>
            </p:nvGrpSpPr>
            <p:grpSpPr bwMode="auto">
              <a:xfrm>
                <a:off x="2955231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609067996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735107249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1202221215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</p:grpSp>
            <p:sp>
              <p:nvSpPr>
                <p:cNvPr id="1031916960" name=""/>
                <p:cNvSpPr txBox="1"/>
                <p:nvPr/>
              </p:nvSpPr>
              <p:spPr bwMode="auto">
                <a:xfrm rot="0" flipH="0" flipV="0">
                  <a:off x="746388" y="190353"/>
                  <a:ext cx="1368239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8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8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207851842" name=""/>
                <p:cNvGrpSpPr/>
                <p:nvPr/>
              </p:nvGrpSpPr>
              <p:grpSpPr bwMode="auto">
                <a:xfrm flipH="0" flipV="0">
                  <a:off x="245525" y="238999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804178482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1528521264" name="Ellipse 228639615"/>
                  <p:cNvSpPr/>
                  <p:nvPr/>
                </p:nvSpPr>
                <p:spPr bwMode="auto">
                  <a:xfrm rot="0" flipH="0" flipV="0">
                    <a:off x="163224" y="75016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1813551294" name=""/>
                  <p:cNvSpPr/>
                  <p:nvPr/>
                </p:nvSpPr>
                <p:spPr bwMode="auto">
                  <a:xfrm rot="16199896" flipH="0" flipV="0">
                    <a:off x="149259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</p:grpSp>
          </p:grpSp>
        </p:grpSp>
        <p:grpSp>
          <p:nvGrpSpPr>
            <p:cNvPr id="315648402" name=""/>
            <p:cNvGrpSpPr/>
            <p:nvPr/>
          </p:nvGrpSpPr>
          <p:grpSpPr bwMode="auto">
            <a:xfrm rot="0" flipH="0" flipV="0">
              <a:off x="5907159" y="4061421"/>
              <a:ext cx="2873867" cy="785569"/>
              <a:chOff x="0" y="0"/>
              <a:chExt cx="2873867" cy="785569"/>
            </a:xfrm>
          </p:grpSpPr>
          <p:grpSp>
            <p:nvGrpSpPr>
              <p:cNvPr id="2108228628" name=""/>
              <p:cNvGrpSpPr/>
              <p:nvPr/>
            </p:nvGrpSpPr>
            <p:grpSpPr bwMode="auto">
              <a:xfrm flipH="0" flipV="0">
                <a:off x="0" y="0"/>
                <a:ext cx="1436508" cy="785569"/>
                <a:chOff x="0" y="0"/>
                <a:chExt cx="1436508" cy="785569"/>
              </a:xfrm>
            </p:grpSpPr>
            <p:sp>
              <p:nvSpPr>
                <p:cNvPr id="1549709394" name=""/>
                <p:cNvSpPr txBox="1"/>
                <p:nvPr/>
              </p:nvSpPr>
              <p:spPr bwMode="auto">
                <a:xfrm rot="0" flipH="0" flipV="0">
                  <a:off x="696186" y="166293"/>
                  <a:ext cx="74032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490770728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2832983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349697417" name=""/>
                  <p:cNvGrpSpPr/>
                  <p:nvPr/>
                </p:nvGrpSpPr>
                <p:grpSpPr bwMode="auto">
                  <a:xfrm flipH="0" flipV="0">
                    <a:off x="97030" y="93205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2140369361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7167111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071599928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973687727" name=""/>
                      <p:cNvSpPr/>
                      <p:nvPr/>
                    </p:nvSpPr>
                    <p:spPr bwMode="auto">
                      <a:xfrm rot="16199896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  <p:sp>
                  <p:nvSpPr>
                    <p:cNvPr id="168192953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</p:grpSp>
            </p:grpSp>
          </p:grpSp>
          <p:grpSp>
            <p:nvGrpSpPr>
              <p:cNvPr id="1152281863" name=""/>
              <p:cNvGrpSpPr/>
              <p:nvPr/>
            </p:nvGrpSpPr>
            <p:grpSpPr bwMode="auto">
              <a:xfrm flipH="0" flipV="0">
                <a:off x="1437048" y="0"/>
                <a:ext cx="1436819" cy="785569"/>
                <a:chOff x="0" y="0"/>
                <a:chExt cx="1436819" cy="785569"/>
              </a:xfrm>
            </p:grpSpPr>
            <p:sp>
              <p:nvSpPr>
                <p:cNvPr id="1734288883" name=""/>
                <p:cNvSpPr txBox="1"/>
                <p:nvPr/>
              </p:nvSpPr>
              <p:spPr bwMode="auto">
                <a:xfrm rot="0" flipH="0" flipV="0">
                  <a:off x="696186" y="166293"/>
                  <a:ext cx="74063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83058811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91203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573966819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312631629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609905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609298446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121903305" name=""/>
                      <p:cNvSpPr/>
                      <p:nvPr/>
                    </p:nvSpPr>
                    <p:spPr bwMode="auto">
                      <a:xfrm rot="16199896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  <p:sp>
                  <p:nvSpPr>
                    <p:cNvPr id="184888449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</p:grpSp>
            </p:grpSp>
          </p:grpSp>
        </p:grpSp>
        <p:grpSp>
          <p:nvGrpSpPr>
            <p:cNvPr id="983168677" name=""/>
            <p:cNvGrpSpPr/>
            <p:nvPr/>
          </p:nvGrpSpPr>
          <p:grpSpPr bwMode="auto">
            <a:xfrm rot="0" flipH="0" flipV="0">
              <a:off x="8862233" y="4061421"/>
              <a:ext cx="2874182" cy="785569"/>
              <a:chOff x="0" y="0"/>
              <a:chExt cx="2874182" cy="785569"/>
            </a:xfrm>
          </p:grpSpPr>
          <p:grpSp>
            <p:nvGrpSpPr>
              <p:cNvPr id="146465417" name=""/>
              <p:cNvGrpSpPr/>
              <p:nvPr/>
            </p:nvGrpSpPr>
            <p:grpSpPr bwMode="auto">
              <a:xfrm flipH="0" flipV="0">
                <a:off x="0" y="0"/>
                <a:ext cx="1436819" cy="785569"/>
                <a:chOff x="0" y="0"/>
                <a:chExt cx="1436819" cy="785569"/>
              </a:xfrm>
            </p:grpSpPr>
            <p:sp>
              <p:nvSpPr>
                <p:cNvPr id="609494801" name=""/>
                <p:cNvSpPr txBox="1"/>
                <p:nvPr/>
              </p:nvSpPr>
              <p:spPr bwMode="auto">
                <a:xfrm rot="0" flipH="0" flipV="0">
                  <a:off x="696186" y="166293"/>
                  <a:ext cx="74063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1948992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89410839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189704830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413680065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03780142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418141956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437660580" name=""/>
                      <p:cNvSpPr/>
                      <p:nvPr/>
                    </p:nvSpPr>
                    <p:spPr bwMode="auto">
                      <a:xfrm rot="16199896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  <p:sp>
                  <p:nvSpPr>
                    <p:cNvPr id="178612423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</p:grpSp>
            </p:grpSp>
          </p:grpSp>
          <p:grpSp>
            <p:nvGrpSpPr>
              <p:cNvPr id="1111257947" name=""/>
              <p:cNvGrpSpPr/>
              <p:nvPr/>
            </p:nvGrpSpPr>
            <p:grpSpPr bwMode="auto">
              <a:xfrm flipH="0" flipV="0">
                <a:off x="1437048" y="0"/>
                <a:ext cx="1437134" cy="785569"/>
                <a:chOff x="0" y="0"/>
                <a:chExt cx="1437134" cy="785569"/>
              </a:xfrm>
            </p:grpSpPr>
            <p:sp>
              <p:nvSpPr>
                <p:cNvPr id="1472422711" name=""/>
                <p:cNvSpPr txBox="1"/>
                <p:nvPr/>
              </p:nvSpPr>
              <p:spPr bwMode="auto">
                <a:xfrm rot="0" flipH="0" flipV="0">
                  <a:off x="696186" y="166293"/>
                  <a:ext cx="740948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87582635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836631476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53851120" name=""/>
                  <p:cNvGrpSpPr/>
                  <p:nvPr/>
                </p:nvGrpSpPr>
                <p:grpSpPr bwMode="auto">
                  <a:xfrm flipH="0" flipV="0">
                    <a:off x="97028" y="93204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030203874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6674216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777453787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477074508" name=""/>
                      <p:cNvSpPr/>
                      <p:nvPr/>
                    </p:nvSpPr>
                    <p:spPr bwMode="auto">
                      <a:xfrm rot="16199896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  <p:sp>
                  <p:nvSpPr>
                    <p:cNvPr id="213526517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</p:grpSp>
            </p:grpSp>
          </p:grpSp>
        </p:grpSp>
        <p:grpSp>
          <p:nvGrpSpPr>
            <p:cNvPr id="1771417266" name=""/>
            <p:cNvGrpSpPr/>
            <p:nvPr/>
          </p:nvGrpSpPr>
          <p:grpSpPr bwMode="auto">
            <a:xfrm rot="0" flipH="0" flipV="0">
              <a:off x="0" y="4061418"/>
              <a:ext cx="2873509" cy="785570"/>
              <a:chOff x="0" y="0"/>
              <a:chExt cx="2873509" cy="785570"/>
            </a:xfrm>
          </p:grpSpPr>
          <p:grpSp>
            <p:nvGrpSpPr>
              <p:cNvPr id="724512668" name=""/>
              <p:cNvGrpSpPr/>
              <p:nvPr/>
            </p:nvGrpSpPr>
            <p:grpSpPr bwMode="auto">
              <a:xfrm flipH="0" flipV="0">
                <a:off x="0" y="0"/>
                <a:ext cx="1436148" cy="785570"/>
                <a:chOff x="0" y="0"/>
                <a:chExt cx="1436148" cy="785570"/>
              </a:xfrm>
            </p:grpSpPr>
            <p:sp>
              <p:nvSpPr>
                <p:cNvPr id="454705603" name=""/>
                <p:cNvSpPr txBox="1"/>
                <p:nvPr/>
              </p:nvSpPr>
              <p:spPr bwMode="auto">
                <a:xfrm rot="0" flipH="0" flipV="0">
                  <a:off x="696186" y="166293"/>
                  <a:ext cx="73996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32841334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04676706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97891304" name=""/>
                  <p:cNvGrpSpPr/>
                  <p:nvPr/>
                </p:nvGrpSpPr>
                <p:grpSpPr bwMode="auto">
                  <a:xfrm flipH="0" flipV="0">
                    <a:off x="97030" y="93206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2102238924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92715247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52601835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34316961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  <p:sp>
                  <p:nvSpPr>
                    <p:cNvPr id="198755327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</p:grpSp>
            </p:grpSp>
          </p:grpSp>
          <p:grpSp>
            <p:nvGrpSpPr>
              <p:cNvPr id="702337179" name=""/>
              <p:cNvGrpSpPr/>
              <p:nvPr/>
            </p:nvGrpSpPr>
            <p:grpSpPr bwMode="auto">
              <a:xfrm flipH="0" flipV="0">
                <a:off x="1437048" y="0"/>
                <a:ext cx="1436460" cy="785570"/>
                <a:chOff x="0" y="0"/>
                <a:chExt cx="1436460" cy="785570"/>
              </a:xfrm>
            </p:grpSpPr>
            <p:sp>
              <p:nvSpPr>
                <p:cNvPr id="287664350" name=""/>
                <p:cNvSpPr txBox="1"/>
                <p:nvPr/>
              </p:nvSpPr>
              <p:spPr bwMode="auto">
                <a:xfrm rot="0" flipH="0" flipV="0">
                  <a:off x="696186" y="166293"/>
                  <a:ext cx="740274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70376091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657074822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1816774717" name=""/>
                  <p:cNvGrpSpPr/>
                  <p:nvPr/>
                </p:nvGrpSpPr>
                <p:grpSpPr bwMode="auto">
                  <a:xfrm flipH="0" flipV="0">
                    <a:off x="97030" y="93205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857256790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6999343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86829988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911142308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  <p:sp>
                  <p:nvSpPr>
                    <p:cNvPr id="18758369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</p:grpSp>
            </p:grpSp>
          </p:grpSp>
        </p:grpSp>
        <p:grpSp>
          <p:nvGrpSpPr>
            <p:cNvPr id="1043837962" name=""/>
            <p:cNvGrpSpPr/>
            <p:nvPr/>
          </p:nvGrpSpPr>
          <p:grpSpPr bwMode="auto">
            <a:xfrm rot="0" flipH="0" flipV="0">
              <a:off x="2955072" y="4061418"/>
              <a:ext cx="2873823" cy="785570"/>
              <a:chOff x="0" y="0"/>
              <a:chExt cx="2873823" cy="785570"/>
            </a:xfrm>
          </p:grpSpPr>
          <p:grpSp>
            <p:nvGrpSpPr>
              <p:cNvPr id="98069672" name=""/>
              <p:cNvGrpSpPr/>
              <p:nvPr/>
            </p:nvGrpSpPr>
            <p:grpSpPr bwMode="auto">
              <a:xfrm flipH="0" flipV="0">
                <a:off x="0" y="0"/>
                <a:ext cx="1436460" cy="785570"/>
                <a:chOff x="0" y="0"/>
                <a:chExt cx="1436460" cy="785570"/>
              </a:xfrm>
            </p:grpSpPr>
            <p:sp>
              <p:nvSpPr>
                <p:cNvPr id="923896453" name=""/>
                <p:cNvSpPr txBox="1"/>
                <p:nvPr/>
              </p:nvSpPr>
              <p:spPr bwMode="auto">
                <a:xfrm rot="0" flipH="0" flipV="0">
                  <a:off x="696186" y="166293"/>
                  <a:ext cx="740274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60218019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12154805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1801253" name=""/>
                  <p:cNvGrpSpPr/>
                  <p:nvPr/>
                </p:nvGrpSpPr>
                <p:grpSpPr bwMode="auto">
                  <a:xfrm flipH="0" flipV="0">
                    <a:off x="97030" y="93205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1245431830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5376137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456456598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73951138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  <p:sp>
                  <p:nvSpPr>
                    <p:cNvPr id="158974818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</p:grpSp>
            </p:grpSp>
          </p:grpSp>
          <p:grpSp>
            <p:nvGrpSpPr>
              <p:cNvPr id="1135852842" name=""/>
              <p:cNvGrpSpPr/>
              <p:nvPr/>
            </p:nvGrpSpPr>
            <p:grpSpPr bwMode="auto">
              <a:xfrm flipH="0" flipV="0">
                <a:off x="1437048" y="0"/>
                <a:ext cx="1436774" cy="785570"/>
                <a:chOff x="0" y="0"/>
                <a:chExt cx="1436774" cy="785570"/>
              </a:xfrm>
            </p:grpSpPr>
            <p:sp>
              <p:nvSpPr>
                <p:cNvPr id="1230444433" name=""/>
                <p:cNvSpPr txBox="1"/>
                <p:nvPr/>
              </p:nvSpPr>
              <p:spPr bwMode="auto">
                <a:xfrm rot="0" flipH="0" flipV="0">
                  <a:off x="696186" y="166293"/>
                  <a:ext cx="740588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98142467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026194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2074740989" name=""/>
                  <p:cNvGrpSpPr/>
                  <p:nvPr/>
                </p:nvGrpSpPr>
                <p:grpSpPr bwMode="auto">
                  <a:xfrm flipH="0" flipV="0">
                    <a:off x="97029" y="93205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631864072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109623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786915581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55863092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  <p:sp>
                  <p:nvSpPr>
                    <p:cNvPr id="3338571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</p:grpSp>
            </p:grpSp>
          </p:grpSp>
        </p:grpSp>
        <p:grpSp>
          <p:nvGrpSpPr>
            <p:cNvPr id="302786489" name=""/>
            <p:cNvGrpSpPr/>
            <p:nvPr/>
          </p:nvGrpSpPr>
          <p:grpSpPr bwMode="auto">
            <a:xfrm rot="0" flipH="0" flipV="0">
              <a:off x="1651101" y="1363647"/>
              <a:ext cx="2522373" cy="1042911"/>
              <a:chOff x="0" y="0"/>
              <a:chExt cx="2522373" cy="1042911"/>
            </a:xfrm>
          </p:grpSpPr>
          <p:grpSp>
            <p:nvGrpSpPr>
              <p:cNvPr id="1408984283" name=""/>
              <p:cNvGrpSpPr/>
              <p:nvPr/>
            </p:nvGrpSpPr>
            <p:grpSpPr bwMode="auto">
              <a:xfrm flipH="0" flipV="0">
                <a:off x="0" y="0"/>
                <a:ext cx="2522373" cy="1042911"/>
                <a:chOff x="0" y="0"/>
                <a:chExt cx="2522373" cy="1042911"/>
              </a:xfrm>
            </p:grpSpPr>
            <p:sp>
              <p:nvSpPr>
                <p:cNvPr id="828897427" name=""/>
                <p:cNvSpPr/>
                <p:nvPr/>
              </p:nvSpPr>
              <p:spPr bwMode="auto">
                <a:xfrm flipH="0" flipV="0">
                  <a:off x="126820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49053256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1042983760" name=""/>
              <p:cNvSpPr txBox="1"/>
              <p:nvPr/>
            </p:nvSpPr>
            <p:spPr bwMode="auto">
              <a:xfrm rot="0" flipH="0" flipV="0">
                <a:off x="865647" y="220770"/>
                <a:ext cx="158444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8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1088242692" name=""/>
              <p:cNvGrpSpPr/>
              <p:nvPr/>
            </p:nvGrpSpPr>
            <p:grpSpPr bwMode="auto">
              <a:xfrm flipH="0" flipV="0">
                <a:off x="284756" y="277187"/>
                <a:ext cx="488529" cy="488529"/>
                <a:chOff x="0" y="0"/>
                <a:chExt cx="488529" cy="488529"/>
              </a:xfrm>
            </p:grpSpPr>
            <p:sp>
              <p:nvSpPr>
                <p:cNvPr id="210514983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2120762744" name="Ellipse 228639615"/>
                <p:cNvSpPr/>
                <p:nvPr/>
              </p:nvSpPr>
              <p:spPr bwMode="auto">
                <a:xfrm rot="0" flipH="0" flipV="0">
                  <a:off x="189302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364351941" name=""/>
                <p:cNvSpPr/>
                <p:nvPr/>
              </p:nvSpPr>
              <p:spPr bwMode="auto">
                <a:xfrm rot="16199896" flipH="0" flipV="0">
                  <a:off x="173109" y="170556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639098147" name=""/>
            <p:cNvGrpSpPr/>
            <p:nvPr/>
          </p:nvGrpSpPr>
          <p:grpSpPr bwMode="auto">
            <a:xfrm rot="0" flipH="0" flipV="0">
              <a:off x="7558443" y="1372707"/>
              <a:ext cx="2522373" cy="1042911"/>
              <a:chOff x="0" y="0"/>
              <a:chExt cx="2522373" cy="1042911"/>
            </a:xfrm>
          </p:grpSpPr>
          <p:grpSp>
            <p:nvGrpSpPr>
              <p:cNvPr id="1396807469" name=""/>
              <p:cNvGrpSpPr/>
              <p:nvPr/>
            </p:nvGrpSpPr>
            <p:grpSpPr bwMode="auto">
              <a:xfrm flipH="0" flipV="0">
                <a:off x="0" y="0"/>
                <a:ext cx="2522373" cy="1042911"/>
                <a:chOff x="0" y="0"/>
                <a:chExt cx="2522373" cy="1042911"/>
              </a:xfrm>
            </p:grpSpPr>
            <p:sp>
              <p:nvSpPr>
                <p:cNvPr id="1568688858" name=""/>
                <p:cNvSpPr/>
                <p:nvPr/>
              </p:nvSpPr>
              <p:spPr bwMode="auto">
                <a:xfrm flipH="0" flipV="0">
                  <a:off x="126820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448049640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89202102" name=""/>
              <p:cNvSpPr txBox="1"/>
              <p:nvPr/>
            </p:nvSpPr>
            <p:spPr bwMode="auto">
              <a:xfrm rot="0" flipH="0" flipV="0">
                <a:off x="865647" y="220770"/>
                <a:ext cx="158486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8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1084901126" name=""/>
              <p:cNvGrpSpPr/>
              <p:nvPr/>
            </p:nvGrpSpPr>
            <p:grpSpPr bwMode="auto">
              <a:xfrm flipH="0" flipV="0">
                <a:off x="284756" y="277187"/>
                <a:ext cx="488529" cy="488529"/>
                <a:chOff x="0" y="0"/>
                <a:chExt cx="488529" cy="488529"/>
              </a:xfrm>
            </p:grpSpPr>
            <p:sp>
              <p:nvSpPr>
                <p:cNvPr id="1173690553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05291423" name="Ellipse 228639615"/>
                <p:cNvSpPr/>
                <p:nvPr/>
              </p:nvSpPr>
              <p:spPr bwMode="auto">
                <a:xfrm rot="0" flipH="0" flipV="0">
                  <a:off x="189302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2120133378" name=""/>
                <p:cNvSpPr/>
                <p:nvPr/>
              </p:nvSpPr>
              <p:spPr bwMode="auto">
                <a:xfrm rot="16199896" flipH="0" flipV="0">
                  <a:off x="173109" y="170556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635180961" name=""/>
            <p:cNvGrpSpPr/>
            <p:nvPr/>
          </p:nvGrpSpPr>
          <p:grpSpPr bwMode="auto">
            <a:xfrm>
              <a:off x="2647933" y="1022589"/>
              <a:ext cx="6464528" cy="392906"/>
              <a:chOff x="0" y="0"/>
              <a:chExt cx="6464528" cy="392906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57136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1686124" name=""/>
            <p:cNvGrpSpPr/>
            <p:nvPr/>
          </p:nvGrpSpPr>
          <p:grpSpPr bwMode="auto">
            <a:xfrm flipH="0" flipV="0">
              <a:off x="1232721" y="2376990"/>
              <a:ext cx="3359135" cy="392904"/>
              <a:chOff x="0" y="0"/>
              <a:chExt cx="3359135" cy="392904"/>
            </a:xfrm>
          </p:grpSpPr>
          <p:cxnSp>
            <p:nvCxnSpPr>
              <p:cNvPr id="1779965654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067442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5422165" name=""/>
            <p:cNvGrpSpPr/>
            <p:nvPr/>
          </p:nvGrpSpPr>
          <p:grpSpPr bwMode="auto">
            <a:xfrm flipH="0" flipV="0">
              <a:off x="7140058" y="2376991"/>
              <a:ext cx="3359136" cy="392904"/>
              <a:chOff x="0" y="0"/>
              <a:chExt cx="3359136" cy="392904"/>
            </a:xfrm>
          </p:grpSpPr>
          <p:cxnSp>
            <p:nvCxnSpPr>
              <p:cNvPr id="658138218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35704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8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790387" name=""/>
            <p:cNvGrpSpPr/>
            <p:nvPr/>
          </p:nvGrpSpPr>
          <p:grpSpPr bwMode="auto">
            <a:xfrm flipH="0" flipV="0">
              <a:off x="502215" y="3600951"/>
              <a:ext cx="1864753" cy="392904"/>
              <a:chOff x="0" y="0"/>
              <a:chExt cx="1864753" cy="392904"/>
            </a:xfrm>
          </p:grpSpPr>
          <p:cxnSp>
            <p:nvCxnSpPr>
              <p:cNvPr id="1063069962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64125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682985" name=""/>
            <p:cNvGrpSpPr/>
            <p:nvPr/>
          </p:nvGrpSpPr>
          <p:grpSpPr bwMode="auto">
            <a:xfrm flipH="0" flipV="0">
              <a:off x="3457447" y="3600951"/>
              <a:ext cx="1864755" cy="392904"/>
              <a:chOff x="0" y="0"/>
              <a:chExt cx="1864755" cy="392904"/>
            </a:xfrm>
          </p:grpSpPr>
          <p:cxnSp>
            <p:nvCxnSpPr>
              <p:cNvPr id="629551830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408232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8090925" name=""/>
            <p:cNvGrpSpPr/>
            <p:nvPr/>
          </p:nvGrpSpPr>
          <p:grpSpPr bwMode="auto">
            <a:xfrm flipH="0" flipV="0">
              <a:off x="6409553" y="3600951"/>
              <a:ext cx="1864755" cy="392904"/>
              <a:chOff x="0" y="0"/>
              <a:chExt cx="1864755" cy="392904"/>
            </a:xfrm>
          </p:grpSpPr>
          <p:cxnSp>
            <p:nvCxnSpPr>
              <p:cNvPr id="77292535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3464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519872" name=""/>
            <p:cNvGrpSpPr/>
            <p:nvPr/>
          </p:nvGrpSpPr>
          <p:grpSpPr bwMode="auto">
            <a:xfrm flipH="0" flipV="0">
              <a:off x="9364786" y="3600951"/>
              <a:ext cx="1864755" cy="392904"/>
              <a:chOff x="0" y="0"/>
              <a:chExt cx="1864755" cy="392904"/>
            </a:xfrm>
          </p:grpSpPr>
          <p:cxnSp>
            <p:nvCxnSpPr>
              <p:cNvPr id="922752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789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43739E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621557" name=""/>
          <p:cNvSpPr txBox="1"/>
          <p:nvPr/>
        </p:nvSpPr>
        <p:spPr bwMode="auto">
          <a:xfrm rot="16199969" flipH="0" flipV="0">
            <a:off x="5730417" y="200691"/>
            <a:ext cx="747119" cy="12229557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ORGANIGRAMA</a:t>
            </a:r>
            <a:endParaRPr lang="es-AR" sz="24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Elementos infográficos</a:t>
            </a:r>
            <a:endParaRPr lang="es-AR" sz="2400">
              <a:solidFill>
                <a:schemeClr val="bg1"/>
              </a:solidFill>
            </a:endParaRPr>
          </a:p>
        </p:txBody>
      </p:sp>
      <p:sp>
        <p:nvSpPr>
          <p:cNvPr id="804042135" name=""/>
          <p:cNvSpPr txBox="1"/>
          <p:nvPr/>
        </p:nvSpPr>
        <p:spPr bwMode="auto">
          <a:xfrm flipH="0" flipV="0">
            <a:off x="8506800" y="378522"/>
            <a:ext cx="3349774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NOMBRE DE LA EMPRESA</a:t>
            </a:r>
            <a:endParaRPr lang="es-AR" sz="2400" b="1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Lema de la empresa</a:t>
            </a:r>
            <a:endParaRPr lang="es-AR" sz="16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676918288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grpSp>
        <p:nvGrpSpPr>
          <p:cNvPr id="968545456" name=""/>
          <p:cNvGrpSpPr/>
          <p:nvPr/>
        </p:nvGrpSpPr>
        <p:grpSpPr bwMode="auto">
          <a:xfrm>
            <a:off x="229946" y="513314"/>
            <a:ext cx="11735336" cy="4846990"/>
            <a:chOff x="0" y="0"/>
            <a:chExt cx="11735336" cy="4846990"/>
          </a:xfrm>
        </p:grpSpPr>
        <p:grpSp>
          <p:nvGrpSpPr>
            <p:cNvPr id="92918704" name=""/>
            <p:cNvGrpSpPr/>
            <p:nvPr/>
          </p:nvGrpSpPr>
          <p:grpSpPr bwMode="auto">
            <a:xfrm flipH="0" flipV="0">
              <a:off x="4604770" y="0"/>
              <a:ext cx="2522376" cy="1042911"/>
              <a:chOff x="0" y="0"/>
              <a:chExt cx="2522376" cy="1042911"/>
            </a:xfrm>
          </p:grpSpPr>
          <p:grpSp>
            <p:nvGrpSpPr>
              <p:cNvPr id="87574943" name=""/>
              <p:cNvGrpSpPr/>
              <p:nvPr/>
            </p:nvGrpSpPr>
            <p:grpSpPr bwMode="auto">
              <a:xfrm flipH="0" flipV="0">
                <a:off x="0" y="0"/>
                <a:ext cx="2522376" cy="1042911"/>
                <a:chOff x="0" y="0"/>
                <a:chExt cx="2522376" cy="1042911"/>
              </a:xfrm>
            </p:grpSpPr>
            <p:sp>
              <p:nvSpPr>
                <p:cNvPr id="1800485099" name=""/>
                <p:cNvSpPr/>
                <p:nvPr/>
              </p:nvSpPr>
              <p:spPr bwMode="auto">
                <a:xfrm flipH="0" flipV="0">
                  <a:off x="126822" y="134244"/>
                  <a:ext cx="2395554" cy="774422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759474933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1033013274" name=""/>
              <p:cNvSpPr txBox="1"/>
              <p:nvPr/>
            </p:nvSpPr>
            <p:spPr bwMode="auto">
              <a:xfrm rot="0" flipH="0" flipV="0">
                <a:off x="865647" y="220770"/>
                <a:ext cx="1583305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8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230230631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5497673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315651304" name="Ellipse 228639615"/>
                <p:cNvSpPr/>
                <p:nvPr/>
              </p:nvSpPr>
              <p:spPr bwMode="auto">
                <a:xfrm rot="0" flipH="0" flipV="0">
                  <a:off x="189303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923572942" name=""/>
                <p:cNvSpPr/>
                <p:nvPr/>
              </p:nvSpPr>
              <p:spPr bwMode="auto">
                <a:xfrm rot="16199896" flipH="0" flipV="0">
                  <a:off x="173109" y="170556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459799410" name=""/>
            <p:cNvGrpSpPr/>
            <p:nvPr/>
          </p:nvGrpSpPr>
          <p:grpSpPr bwMode="auto">
            <a:xfrm rot="0" flipH="0" flipV="0">
              <a:off x="347158" y="2724841"/>
              <a:ext cx="2174871" cy="899230"/>
              <a:chOff x="0" y="0"/>
              <a:chExt cx="2174871" cy="899230"/>
            </a:xfrm>
          </p:grpSpPr>
          <p:grpSp>
            <p:nvGrpSpPr>
              <p:cNvPr id="91409121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773363424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554324524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1903917172" name=""/>
              <p:cNvSpPr txBox="1"/>
              <p:nvPr/>
            </p:nvSpPr>
            <p:spPr bwMode="auto">
              <a:xfrm rot="0" flipH="0" flipV="0">
                <a:off x="746388" y="190353"/>
                <a:ext cx="136644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8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1266149119" name=""/>
              <p:cNvGrpSpPr/>
              <p:nvPr/>
            </p:nvGrpSpPr>
            <p:grpSpPr bwMode="auto">
              <a:xfrm flipH="0" flipV="0">
                <a:off x="245525" y="238999"/>
                <a:ext cx="421227" cy="421227"/>
                <a:chOff x="0" y="0"/>
                <a:chExt cx="421227" cy="421227"/>
              </a:xfrm>
            </p:grpSpPr>
            <p:sp>
              <p:nvSpPr>
                <p:cNvPr id="999179195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331965408" name="Ellipse 228639615"/>
                <p:cNvSpPr/>
                <p:nvPr/>
              </p:nvSpPr>
              <p:spPr bwMode="auto">
                <a:xfrm rot="0" flipH="0" flipV="0">
                  <a:off x="163224" y="75016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263495470" name=""/>
                <p:cNvSpPr/>
                <p:nvPr/>
              </p:nvSpPr>
              <p:spPr bwMode="auto">
                <a:xfrm rot="16199896" flipH="0" flipV="0">
                  <a:off x="149259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2097416922" name=""/>
            <p:cNvGrpSpPr/>
            <p:nvPr/>
          </p:nvGrpSpPr>
          <p:grpSpPr bwMode="auto">
            <a:xfrm rot="0" flipH="0" flipV="0">
              <a:off x="3302391" y="2724841"/>
              <a:ext cx="2174871" cy="899230"/>
              <a:chOff x="0" y="0"/>
              <a:chExt cx="2174871" cy="899230"/>
            </a:xfrm>
          </p:grpSpPr>
          <p:grpSp>
            <p:nvGrpSpPr>
              <p:cNvPr id="1953652540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514074180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17870545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1471894943" name=""/>
              <p:cNvSpPr txBox="1"/>
              <p:nvPr/>
            </p:nvSpPr>
            <p:spPr bwMode="auto">
              <a:xfrm rot="0" flipH="0" flipV="0">
                <a:off x="746388" y="190353"/>
                <a:ext cx="136680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8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2043672982" name=""/>
              <p:cNvGrpSpPr/>
              <p:nvPr/>
            </p:nvGrpSpPr>
            <p:grpSpPr bwMode="auto">
              <a:xfrm flipH="0" flipV="0">
                <a:off x="245525" y="238999"/>
                <a:ext cx="421227" cy="421227"/>
                <a:chOff x="0" y="0"/>
                <a:chExt cx="421227" cy="421227"/>
              </a:xfrm>
            </p:grpSpPr>
            <p:sp>
              <p:nvSpPr>
                <p:cNvPr id="1934891436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2057261127" name="Ellipse 228639615"/>
                <p:cNvSpPr/>
                <p:nvPr/>
              </p:nvSpPr>
              <p:spPr bwMode="auto">
                <a:xfrm rot="0" flipH="0" flipV="0">
                  <a:off x="163224" y="75016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2101296761" name=""/>
                <p:cNvSpPr/>
                <p:nvPr/>
              </p:nvSpPr>
              <p:spPr bwMode="auto">
                <a:xfrm rot="16199896" flipH="0" flipV="0">
                  <a:off x="149259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1834314314" name=""/>
            <p:cNvGrpSpPr/>
            <p:nvPr/>
          </p:nvGrpSpPr>
          <p:grpSpPr bwMode="auto">
            <a:xfrm>
              <a:off x="6254577" y="2729371"/>
              <a:ext cx="5130103" cy="899230"/>
              <a:chOff x="0" y="0"/>
              <a:chExt cx="5130103" cy="899230"/>
            </a:xfrm>
          </p:grpSpPr>
          <p:grpSp>
            <p:nvGrpSpPr>
              <p:cNvPr id="1824981106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567908143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652460267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19987447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</p:grpSp>
            <p:sp>
              <p:nvSpPr>
                <p:cNvPr id="1724702071" name=""/>
                <p:cNvSpPr txBox="1"/>
                <p:nvPr/>
              </p:nvSpPr>
              <p:spPr bwMode="auto">
                <a:xfrm rot="0" flipH="0" flipV="0">
                  <a:off x="746388" y="190353"/>
                  <a:ext cx="1367159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8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8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638317843" name=""/>
                <p:cNvGrpSpPr/>
                <p:nvPr/>
              </p:nvGrpSpPr>
              <p:grpSpPr bwMode="auto">
                <a:xfrm flipH="0" flipV="0">
                  <a:off x="245525" y="238999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407806541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388736140" name="Ellipse 228639615"/>
                  <p:cNvSpPr/>
                  <p:nvPr/>
                </p:nvSpPr>
                <p:spPr bwMode="auto">
                  <a:xfrm rot="0" flipH="0" flipV="0">
                    <a:off x="163224" y="75016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1605630597" name=""/>
                  <p:cNvSpPr/>
                  <p:nvPr/>
                </p:nvSpPr>
                <p:spPr bwMode="auto">
                  <a:xfrm rot="16199896" flipH="0" flipV="0">
                    <a:off x="149259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</p:grpSp>
          </p:grpSp>
          <p:grpSp>
            <p:nvGrpSpPr>
              <p:cNvPr id="1967736338" name=""/>
              <p:cNvGrpSpPr/>
              <p:nvPr/>
            </p:nvGrpSpPr>
            <p:grpSpPr bwMode="auto">
              <a:xfrm>
                <a:off x="2955231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297108849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644415261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5984970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</p:grpSp>
            <p:sp>
              <p:nvSpPr>
                <p:cNvPr id="1490384202" name=""/>
                <p:cNvSpPr txBox="1"/>
                <p:nvPr/>
              </p:nvSpPr>
              <p:spPr bwMode="auto">
                <a:xfrm rot="0" flipH="0" flipV="0">
                  <a:off x="746388" y="190353"/>
                  <a:ext cx="1367519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8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8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987475275" name=""/>
                <p:cNvGrpSpPr/>
                <p:nvPr/>
              </p:nvGrpSpPr>
              <p:grpSpPr bwMode="auto">
                <a:xfrm flipH="0" flipV="0">
                  <a:off x="245525" y="238999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57640577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136965254" name="Ellipse 228639615"/>
                  <p:cNvSpPr/>
                  <p:nvPr/>
                </p:nvSpPr>
                <p:spPr bwMode="auto">
                  <a:xfrm rot="0" flipH="0" flipV="0">
                    <a:off x="163224" y="75016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sp>
                <p:nvSpPr>
                  <p:cNvPr id="1376442077" name=""/>
                  <p:cNvSpPr/>
                  <p:nvPr/>
                </p:nvSpPr>
                <p:spPr bwMode="auto">
                  <a:xfrm rot="16199896" flipH="0" flipV="0">
                    <a:off x="149259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</p:grpSp>
          </p:grpSp>
        </p:grpSp>
        <p:grpSp>
          <p:nvGrpSpPr>
            <p:cNvPr id="292460677" name=""/>
            <p:cNvGrpSpPr/>
            <p:nvPr/>
          </p:nvGrpSpPr>
          <p:grpSpPr bwMode="auto">
            <a:xfrm rot="0" flipH="0" flipV="0">
              <a:off x="5907158" y="4061421"/>
              <a:ext cx="2872787" cy="785569"/>
              <a:chOff x="0" y="0"/>
              <a:chExt cx="2872787" cy="785569"/>
            </a:xfrm>
          </p:grpSpPr>
          <p:grpSp>
            <p:nvGrpSpPr>
              <p:cNvPr id="559423039" name=""/>
              <p:cNvGrpSpPr/>
              <p:nvPr/>
            </p:nvGrpSpPr>
            <p:grpSpPr bwMode="auto">
              <a:xfrm flipH="0" flipV="0">
                <a:off x="0" y="0"/>
                <a:ext cx="1435428" cy="785569"/>
                <a:chOff x="0" y="0"/>
                <a:chExt cx="1435428" cy="785569"/>
              </a:xfrm>
            </p:grpSpPr>
            <p:sp>
              <p:nvSpPr>
                <p:cNvPr id="898936285" name=""/>
                <p:cNvSpPr txBox="1"/>
                <p:nvPr/>
              </p:nvSpPr>
              <p:spPr bwMode="auto">
                <a:xfrm rot="0" flipH="0" flipV="0">
                  <a:off x="696186" y="166293"/>
                  <a:ext cx="73924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11145566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01047111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1522672164" name=""/>
                  <p:cNvGrpSpPr/>
                  <p:nvPr/>
                </p:nvGrpSpPr>
                <p:grpSpPr bwMode="auto">
                  <a:xfrm flipH="0" flipV="0">
                    <a:off x="97030" y="93205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845105138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  <p:grpSp>
                  <p:nvGrpSpPr>
                    <p:cNvPr id="1686838277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807722642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2069647477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965095549" name=""/>
                      <p:cNvSpPr/>
                      <p:nvPr/>
                    </p:nvSpPr>
                    <p:spPr bwMode="auto">
                      <a:xfrm rot="16199896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</p:grpSp>
            </p:grpSp>
          </p:grpSp>
          <p:grpSp>
            <p:nvGrpSpPr>
              <p:cNvPr id="1321711370" name=""/>
              <p:cNvGrpSpPr/>
              <p:nvPr/>
            </p:nvGrpSpPr>
            <p:grpSpPr bwMode="auto">
              <a:xfrm flipH="0" flipV="0">
                <a:off x="1437048" y="0"/>
                <a:ext cx="1435739" cy="785569"/>
                <a:chOff x="0" y="0"/>
                <a:chExt cx="1435739" cy="785569"/>
              </a:xfrm>
            </p:grpSpPr>
            <p:sp>
              <p:nvSpPr>
                <p:cNvPr id="294455179" name=""/>
                <p:cNvSpPr txBox="1"/>
                <p:nvPr/>
              </p:nvSpPr>
              <p:spPr bwMode="auto">
                <a:xfrm rot="0" flipH="0" flipV="0">
                  <a:off x="696186" y="166293"/>
                  <a:ext cx="73955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20881174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78584990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1056781006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49295120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  <p:grpSp>
                  <p:nvGrpSpPr>
                    <p:cNvPr id="472695677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50972828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62839106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556705531" name=""/>
                      <p:cNvSpPr/>
                      <p:nvPr/>
                    </p:nvSpPr>
                    <p:spPr bwMode="auto">
                      <a:xfrm rot="16199896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</p:grpSp>
            </p:grpSp>
          </p:grpSp>
        </p:grpSp>
        <p:grpSp>
          <p:nvGrpSpPr>
            <p:cNvPr id="138515378" name=""/>
            <p:cNvGrpSpPr/>
            <p:nvPr/>
          </p:nvGrpSpPr>
          <p:grpSpPr bwMode="auto">
            <a:xfrm rot="0" flipH="0" flipV="0">
              <a:off x="8862233" y="4061421"/>
              <a:ext cx="2873102" cy="785569"/>
              <a:chOff x="0" y="0"/>
              <a:chExt cx="2873102" cy="785569"/>
            </a:xfrm>
          </p:grpSpPr>
          <p:grpSp>
            <p:nvGrpSpPr>
              <p:cNvPr id="772138806" name=""/>
              <p:cNvGrpSpPr/>
              <p:nvPr/>
            </p:nvGrpSpPr>
            <p:grpSpPr bwMode="auto">
              <a:xfrm flipH="0" flipV="0">
                <a:off x="0" y="0"/>
                <a:ext cx="1435739" cy="785569"/>
                <a:chOff x="0" y="0"/>
                <a:chExt cx="1435739" cy="785569"/>
              </a:xfrm>
            </p:grpSpPr>
            <p:sp>
              <p:nvSpPr>
                <p:cNvPr id="119185495" name=""/>
                <p:cNvSpPr txBox="1"/>
                <p:nvPr/>
              </p:nvSpPr>
              <p:spPr bwMode="auto">
                <a:xfrm rot="0" flipH="0" flipV="0">
                  <a:off x="696186" y="166293"/>
                  <a:ext cx="73955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836009702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69112213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2078164789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34942151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  <p:grpSp>
                  <p:nvGrpSpPr>
                    <p:cNvPr id="1640959441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41804383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070210444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90566467" name=""/>
                      <p:cNvSpPr/>
                      <p:nvPr/>
                    </p:nvSpPr>
                    <p:spPr bwMode="auto">
                      <a:xfrm rot="16199896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</p:grpSp>
            </p:grpSp>
          </p:grpSp>
          <p:grpSp>
            <p:nvGrpSpPr>
              <p:cNvPr id="995356633" name=""/>
              <p:cNvGrpSpPr/>
              <p:nvPr/>
            </p:nvGrpSpPr>
            <p:grpSpPr bwMode="auto">
              <a:xfrm flipH="0" flipV="0">
                <a:off x="1437047" y="0"/>
                <a:ext cx="1436054" cy="785569"/>
                <a:chOff x="0" y="0"/>
                <a:chExt cx="1436054" cy="785569"/>
              </a:xfrm>
            </p:grpSpPr>
            <p:sp>
              <p:nvSpPr>
                <p:cNvPr id="149906098" name=""/>
                <p:cNvSpPr txBox="1"/>
                <p:nvPr/>
              </p:nvSpPr>
              <p:spPr bwMode="auto">
                <a:xfrm rot="0" flipH="0" flipV="0">
                  <a:off x="696186" y="166293"/>
                  <a:ext cx="739868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544311447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13838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1216319306" name=""/>
                  <p:cNvGrpSpPr/>
                  <p:nvPr/>
                </p:nvGrpSpPr>
                <p:grpSpPr bwMode="auto">
                  <a:xfrm flipH="0" flipV="0">
                    <a:off x="97028" y="93204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41847801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  <p:grpSp>
                  <p:nvGrpSpPr>
                    <p:cNvPr id="316579821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378636206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986862166" name="Ellipse 228639615"/>
                      <p:cNvSpPr/>
                      <p:nvPr/>
                    </p:nvSpPr>
                    <p:spPr bwMode="auto">
                      <a:xfrm rot="0" flipH="0" flipV="0">
                        <a:off x="142590" y="65533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961654199" name=""/>
                      <p:cNvSpPr/>
                      <p:nvPr/>
                    </p:nvSpPr>
                    <p:spPr bwMode="auto">
                      <a:xfrm rot="16199896" flipH="0" flipV="0">
                        <a:off x="130392" y="128469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</p:grpSp>
            </p:grpSp>
          </p:grpSp>
        </p:grpSp>
        <p:grpSp>
          <p:nvGrpSpPr>
            <p:cNvPr id="1417060312" name=""/>
            <p:cNvGrpSpPr/>
            <p:nvPr/>
          </p:nvGrpSpPr>
          <p:grpSpPr bwMode="auto">
            <a:xfrm rot="0" flipH="0" flipV="0">
              <a:off x="0" y="4061418"/>
              <a:ext cx="2873509" cy="785570"/>
              <a:chOff x="0" y="0"/>
              <a:chExt cx="2873509" cy="785570"/>
            </a:xfrm>
          </p:grpSpPr>
          <p:grpSp>
            <p:nvGrpSpPr>
              <p:cNvPr id="2056239778" name=""/>
              <p:cNvGrpSpPr/>
              <p:nvPr/>
            </p:nvGrpSpPr>
            <p:grpSpPr bwMode="auto">
              <a:xfrm flipH="0" flipV="0">
                <a:off x="0" y="0"/>
                <a:ext cx="1436508" cy="785570"/>
                <a:chOff x="0" y="0"/>
                <a:chExt cx="1436508" cy="785570"/>
              </a:xfrm>
            </p:grpSpPr>
            <p:sp>
              <p:nvSpPr>
                <p:cNvPr id="2120711675" name=""/>
                <p:cNvSpPr txBox="1"/>
                <p:nvPr/>
              </p:nvSpPr>
              <p:spPr bwMode="auto">
                <a:xfrm rot="0" flipH="0" flipV="0">
                  <a:off x="696186" y="166293"/>
                  <a:ext cx="74032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185897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126193083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161045239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78851527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  <p:grpSp>
                  <p:nvGrpSpPr>
                    <p:cNvPr id="834771832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2010022219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086561589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341381184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</p:grpSp>
            </p:grpSp>
          </p:grpSp>
          <p:grpSp>
            <p:nvGrpSpPr>
              <p:cNvPr id="825710503" name=""/>
              <p:cNvGrpSpPr/>
              <p:nvPr/>
            </p:nvGrpSpPr>
            <p:grpSpPr bwMode="auto">
              <a:xfrm flipH="0" flipV="0">
                <a:off x="1437048" y="0"/>
                <a:ext cx="1436460" cy="785570"/>
                <a:chOff x="0" y="0"/>
                <a:chExt cx="1436460" cy="785570"/>
              </a:xfrm>
            </p:grpSpPr>
            <p:sp>
              <p:nvSpPr>
                <p:cNvPr id="636712883" name=""/>
                <p:cNvSpPr txBox="1"/>
                <p:nvPr/>
              </p:nvSpPr>
              <p:spPr bwMode="auto">
                <a:xfrm rot="0" flipH="0" flipV="0">
                  <a:off x="696186" y="166293"/>
                  <a:ext cx="740274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5815198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55487963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1709037325" name=""/>
                  <p:cNvGrpSpPr/>
                  <p:nvPr/>
                </p:nvGrpSpPr>
                <p:grpSpPr bwMode="auto">
                  <a:xfrm flipH="0" flipV="0">
                    <a:off x="97030" y="93205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1304862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  <p:grpSp>
                  <p:nvGrpSpPr>
                    <p:cNvPr id="1127803727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1378354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2139998533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832329235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</p:grpSp>
            </p:grpSp>
          </p:grpSp>
        </p:grpSp>
        <p:grpSp>
          <p:nvGrpSpPr>
            <p:cNvPr id="184503891" name=""/>
            <p:cNvGrpSpPr/>
            <p:nvPr/>
          </p:nvGrpSpPr>
          <p:grpSpPr bwMode="auto">
            <a:xfrm rot="0" flipH="0" flipV="0">
              <a:off x="2955072" y="4061418"/>
              <a:ext cx="2872743" cy="785570"/>
              <a:chOff x="0" y="0"/>
              <a:chExt cx="2872743" cy="785570"/>
            </a:xfrm>
          </p:grpSpPr>
          <p:grpSp>
            <p:nvGrpSpPr>
              <p:cNvPr id="524787075" name=""/>
              <p:cNvGrpSpPr/>
              <p:nvPr/>
            </p:nvGrpSpPr>
            <p:grpSpPr bwMode="auto">
              <a:xfrm flipH="0" flipV="0">
                <a:off x="0" y="0"/>
                <a:ext cx="1435740" cy="785570"/>
                <a:chOff x="0" y="0"/>
                <a:chExt cx="1435740" cy="785570"/>
              </a:xfrm>
            </p:grpSpPr>
            <p:sp>
              <p:nvSpPr>
                <p:cNvPr id="1817318114" name=""/>
                <p:cNvSpPr txBox="1"/>
                <p:nvPr/>
              </p:nvSpPr>
              <p:spPr bwMode="auto">
                <a:xfrm rot="0" flipH="0" flipV="0">
                  <a:off x="696186" y="166293"/>
                  <a:ext cx="739554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endParaRPr lang="es-AR" sz="7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792118303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519039820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627160369" name=""/>
                  <p:cNvGrpSpPr/>
                  <p:nvPr/>
                </p:nvGrpSpPr>
                <p:grpSpPr bwMode="auto">
                  <a:xfrm flipH="0" flipV="0">
                    <a:off x="97030" y="93205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24672718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  <p:grpSp>
                  <p:nvGrpSpPr>
                    <p:cNvPr id="703587108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35351906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2137650054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930028924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</p:grpSp>
            </p:grpSp>
          </p:grpSp>
          <p:grpSp>
            <p:nvGrpSpPr>
              <p:cNvPr id="1887805881" name=""/>
              <p:cNvGrpSpPr/>
              <p:nvPr/>
            </p:nvGrpSpPr>
            <p:grpSpPr bwMode="auto">
              <a:xfrm flipH="0" flipV="0">
                <a:off x="1437048" y="0"/>
                <a:ext cx="1435694" cy="785570"/>
                <a:chOff x="0" y="0"/>
                <a:chExt cx="1435694" cy="785570"/>
              </a:xfrm>
            </p:grpSpPr>
            <p:sp>
              <p:nvSpPr>
                <p:cNvPr id="97824494" name=""/>
                <p:cNvSpPr txBox="1"/>
                <p:nvPr/>
              </p:nvSpPr>
              <p:spPr bwMode="auto">
                <a:xfrm rot="0" flipH="0" flipV="0">
                  <a:off x="696186" y="166293"/>
                  <a:ext cx="739508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Nombre</a:t>
                  </a:r>
                  <a:endParaRPr lang="es-AR" sz="900" b="0" i="0" u="none" strike="noStrike" cap="none" spc="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es-AR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Apellidos</a:t>
                  </a:r>
                  <a:r>
                    <a:rPr lang="es-AR" sz="700">
                      <a:latin typeface="DejaVu Serif"/>
                      <a:ea typeface="DejaVu Serif"/>
                      <a:cs typeface="DejaVu Serif"/>
                    </a:rPr>
                    <a:t>Cargo</a:t>
                  </a:r>
                  <a:endParaRPr lang="es-AR"/>
                </a:p>
              </p:txBody>
            </p:sp>
            <p:grpSp>
              <p:nvGrpSpPr>
                <p:cNvPr id="167583962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81719095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es-AR"/>
                  </a:p>
                </p:txBody>
              </p:sp>
              <p:grpSp>
                <p:nvGrpSpPr>
                  <p:cNvPr id="1469455296" name=""/>
                  <p:cNvGrpSpPr/>
                  <p:nvPr/>
                </p:nvGrpSpPr>
                <p:grpSpPr bwMode="auto">
                  <a:xfrm flipH="0" flipV="0">
                    <a:off x="97029" y="93205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21916186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es-AR"/>
                    </a:p>
                  </p:txBody>
                </p:sp>
                <p:grpSp>
                  <p:nvGrpSpPr>
                    <p:cNvPr id="2108177343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2346159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1653311081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  <p:sp>
                    <p:nvSpPr>
                      <p:cNvPr id="288001416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es-AR"/>
                      </a:p>
                    </p:txBody>
                  </p:sp>
                </p:grpSp>
              </p:grpSp>
            </p:grpSp>
          </p:grpSp>
        </p:grpSp>
        <p:grpSp>
          <p:nvGrpSpPr>
            <p:cNvPr id="1113547589" name=""/>
            <p:cNvGrpSpPr/>
            <p:nvPr/>
          </p:nvGrpSpPr>
          <p:grpSpPr bwMode="auto">
            <a:xfrm rot="0" flipH="0" flipV="0">
              <a:off x="1651101" y="1363647"/>
              <a:ext cx="2522373" cy="1042911"/>
              <a:chOff x="0" y="0"/>
              <a:chExt cx="2522373" cy="1042911"/>
            </a:xfrm>
          </p:grpSpPr>
          <p:grpSp>
            <p:nvGrpSpPr>
              <p:cNvPr id="1779638361" name=""/>
              <p:cNvGrpSpPr/>
              <p:nvPr/>
            </p:nvGrpSpPr>
            <p:grpSpPr bwMode="auto">
              <a:xfrm flipH="0" flipV="0">
                <a:off x="0" y="0"/>
                <a:ext cx="2522373" cy="1042911"/>
                <a:chOff x="0" y="0"/>
                <a:chExt cx="2522373" cy="1042911"/>
              </a:xfrm>
            </p:grpSpPr>
            <p:sp>
              <p:nvSpPr>
                <p:cNvPr id="724050820" name=""/>
                <p:cNvSpPr/>
                <p:nvPr/>
              </p:nvSpPr>
              <p:spPr bwMode="auto">
                <a:xfrm flipH="0" flipV="0">
                  <a:off x="126820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870731093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509156718" name=""/>
              <p:cNvSpPr txBox="1"/>
              <p:nvPr/>
            </p:nvSpPr>
            <p:spPr bwMode="auto">
              <a:xfrm rot="0" flipH="0" flipV="0">
                <a:off x="865647" y="220770"/>
                <a:ext cx="158372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8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1419839365" name=""/>
              <p:cNvGrpSpPr/>
              <p:nvPr/>
            </p:nvGrpSpPr>
            <p:grpSpPr bwMode="auto">
              <a:xfrm flipH="0" flipV="0">
                <a:off x="284756" y="277187"/>
                <a:ext cx="488529" cy="488529"/>
                <a:chOff x="0" y="0"/>
                <a:chExt cx="488529" cy="488529"/>
              </a:xfrm>
            </p:grpSpPr>
            <p:sp>
              <p:nvSpPr>
                <p:cNvPr id="6614686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353405119" name="Ellipse 228639615"/>
                <p:cNvSpPr/>
                <p:nvPr/>
              </p:nvSpPr>
              <p:spPr bwMode="auto">
                <a:xfrm rot="0" flipH="0" flipV="0">
                  <a:off x="189302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674622951" name=""/>
                <p:cNvSpPr/>
                <p:nvPr/>
              </p:nvSpPr>
              <p:spPr bwMode="auto">
                <a:xfrm rot="16199896" flipH="0" flipV="0">
                  <a:off x="173109" y="170556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665985292" name=""/>
            <p:cNvGrpSpPr/>
            <p:nvPr/>
          </p:nvGrpSpPr>
          <p:grpSpPr bwMode="auto">
            <a:xfrm rot="0" flipH="0" flipV="0">
              <a:off x="7558443" y="1372707"/>
              <a:ext cx="2522373" cy="1042911"/>
              <a:chOff x="0" y="0"/>
              <a:chExt cx="2522373" cy="1042911"/>
            </a:xfrm>
          </p:grpSpPr>
          <p:grpSp>
            <p:nvGrpSpPr>
              <p:cNvPr id="1501519672" name=""/>
              <p:cNvGrpSpPr/>
              <p:nvPr/>
            </p:nvGrpSpPr>
            <p:grpSpPr bwMode="auto">
              <a:xfrm flipH="0" flipV="0">
                <a:off x="0" y="0"/>
                <a:ext cx="2522373" cy="1042911"/>
                <a:chOff x="0" y="0"/>
                <a:chExt cx="2522373" cy="1042911"/>
              </a:xfrm>
            </p:grpSpPr>
            <p:sp>
              <p:nvSpPr>
                <p:cNvPr id="1867692440" name=""/>
                <p:cNvSpPr/>
                <p:nvPr/>
              </p:nvSpPr>
              <p:spPr bwMode="auto">
                <a:xfrm flipH="0" flipV="0">
                  <a:off x="126820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20188702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sp>
            <p:nvSpPr>
              <p:cNvPr id="1968972660" name=""/>
              <p:cNvSpPr txBox="1"/>
              <p:nvPr/>
            </p:nvSpPr>
            <p:spPr bwMode="auto">
              <a:xfrm rot="0" flipH="0" flipV="0">
                <a:off x="865647" y="220770"/>
                <a:ext cx="158414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Nombre</a:t>
                </a:r>
                <a:endParaRPr lang="es-AR" sz="1000" b="0" i="0" u="none" strike="noStrike" cap="none" spc="0">
                  <a:solidFill>
                    <a:schemeClr val="tx1"/>
                  </a:solidFill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Apellidos</a:t>
                </a:r>
                <a:endParaRPr lang="es-AR" sz="8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es-AR" sz="800">
                    <a:latin typeface="DejaVu Serif"/>
                    <a:ea typeface="DejaVu Serif"/>
                    <a:cs typeface="DejaVu Serif"/>
                  </a:rPr>
                  <a:t>Cargo</a:t>
                </a:r>
                <a:endParaRPr lang="es-AR"/>
              </a:p>
            </p:txBody>
          </p:sp>
          <p:grpSp>
            <p:nvGrpSpPr>
              <p:cNvPr id="1631126105" name=""/>
              <p:cNvGrpSpPr/>
              <p:nvPr/>
            </p:nvGrpSpPr>
            <p:grpSpPr bwMode="auto">
              <a:xfrm flipH="0" flipV="0">
                <a:off x="284756" y="277187"/>
                <a:ext cx="488529" cy="488529"/>
                <a:chOff x="0" y="0"/>
                <a:chExt cx="488529" cy="488529"/>
              </a:xfrm>
            </p:grpSpPr>
            <p:sp>
              <p:nvSpPr>
                <p:cNvPr id="116501418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134906905" name="Ellipse 228639615"/>
                <p:cNvSpPr/>
                <p:nvPr/>
              </p:nvSpPr>
              <p:spPr bwMode="auto">
                <a:xfrm rot="0" flipH="0" flipV="0">
                  <a:off x="189302" y="87003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902515411" name=""/>
                <p:cNvSpPr/>
                <p:nvPr/>
              </p:nvSpPr>
              <p:spPr bwMode="auto">
                <a:xfrm rot="16199896" flipH="0" flipV="0">
                  <a:off x="173109" y="170556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  <p:grpSp>
          <p:nvGrpSpPr>
            <p:cNvPr id="298357545" name=""/>
            <p:cNvGrpSpPr/>
            <p:nvPr/>
          </p:nvGrpSpPr>
          <p:grpSpPr bwMode="auto">
            <a:xfrm>
              <a:off x="2647933" y="1022589"/>
              <a:ext cx="6464528" cy="392906"/>
              <a:chOff x="0" y="0"/>
              <a:chExt cx="6464528" cy="392906"/>
            </a:xfrm>
          </p:grpSpPr>
          <p:cxnSp>
            <p:nvCxnSpPr>
              <p:cNvPr id="1533021664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814934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6218791" name=""/>
            <p:cNvGrpSpPr/>
            <p:nvPr/>
          </p:nvGrpSpPr>
          <p:grpSpPr bwMode="auto">
            <a:xfrm flipH="0" flipV="0">
              <a:off x="1232719" y="2376988"/>
              <a:ext cx="3359135" cy="392904"/>
              <a:chOff x="0" y="0"/>
              <a:chExt cx="3359135" cy="392904"/>
            </a:xfrm>
          </p:grpSpPr>
          <p:cxnSp>
            <p:nvCxnSpPr>
              <p:cNvPr id="1327698130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446251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553422" name=""/>
            <p:cNvGrpSpPr/>
            <p:nvPr/>
          </p:nvGrpSpPr>
          <p:grpSpPr bwMode="auto">
            <a:xfrm flipH="0" flipV="0">
              <a:off x="7140059" y="2376989"/>
              <a:ext cx="3359135" cy="392904"/>
              <a:chOff x="0" y="0"/>
              <a:chExt cx="3359135" cy="392904"/>
            </a:xfrm>
          </p:grpSpPr>
          <p:cxnSp>
            <p:nvCxnSpPr>
              <p:cNvPr id="1584021375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424846" name=""/>
              <p:cNvCxnSpPr>
                <a:cxnSpLocks/>
              </p:cNvCxnSpPr>
              <p:nvPr/>
            </p:nvCxnSpPr>
            <p:spPr bwMode="auto">
              <a:xfrm rot="16199969" flipH="1" flipV="0">
                <a:off x="2355307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9603487" name=""/>
            <p:cNvGrpSpPr/>
            <p:nvPr/>
          </p:nvGrpSpPr>
          <p:grpSpPr bwMode="auto">
            <a:xfrm flipH="0" flipV="0">
              <a:off x="502214" y="3600951"/>
              <a:ext cx="1864755" cy="392904"/>
              <a:chOff x="0" y="0"/>
              <a:chExt cx="1864755" cy="392904"/>
            </a:xfrm>
          </p:grpSpPr>
          <p:cxnSp>
            <p:nvCxnSpPr>
              <p:cNvPr id="197785629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7020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540873" name=""/>
            <p:cNvGrpSpPr/>
            <p:nvPr/>
          </p:nvGrpSpPr>
          <p:grpSpPr bwMode="auto">
            <a:xfrm flipH="0" flipV="0">
              <a:off x="3457447" y="3600951"/>
              <a:ext cx="1864755" cy="392904"/>
              <a:chOff x="0" y="0"/>
              <a:chExt cx="1864755" cy="392904"/>
            </a:xfrm>
          </p:grpSpPr>
          <p:cxnSp>
            <p:nvCxnSpPr>
              <p:cNvPr id="921868798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4819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926500" name=""/>
            <p:cNvGrpSpPr/>
            <p:nvPr/>
          </p:nvGrpSpPr>
          <p:grpSpPr bwMode="auto">
            <a:xfrm flipH="0" flipV="0">
              <a:off x="6409553" y="3600951"/>
              <a:ext cx="1864755" cy="392904"/>
              <a:chOff x="0" y="0"/>
              <a:chExt cx="1864755" cy="392904"/>
            </a:xfrm>
          </p:grpSpPr>
          <p:cxnSp>
            <p:nvCxnSpPr>
              <p:cNvPr id="332455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226576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150327" name=""/>
            <p:cNvGrpSpPr/>
            <p:nvPr/>
          </p:nvGrpSpPr>
          <p:grpSpPr bwMode="auto">
            <a:xfrm flipH="0" flipV="0">
              <a:off x="9364785" y="3600951"/>
              <a:ext cx="1864755" cy="392904"/>
              <a:chOff x="0" y="0"/>
              <a:chExt cx="1864755" cy="392904"/>
            </a:xfrm>
          </p:grpSpPr>
          <p:cxnSp>
            <p:nvCxnSpPr>
              <p:cNvPr id="148658880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91081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2024-09-30T17:17:49Z</dcterms:modified>
  <cp:category/>
  <cp:contentStatus/>
  <cp:version/>
</cp:coreProperties>
</file>