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8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1562245" name=""/>
          <p:cNvSpPr/>
          <p:nvPr/>
        </p:nvSpPr>
        <p:spPr bwMode="auto">
          <a:xfrm flipH="0" flipV="0">
            <a:off x="20999" y="6210299"/>
            <a:ext cx="12153899" cy="62865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36942760" name=""/>
          <p:cNvGrpSpPr/>
          <p:nvPr/>
        </p:nvGrpSpPr>
        <p:grpSpPr bwMode="auto">
          <a:xfrm>
            <a:off x="8630820" y="342333"/>
            <a:ext cx="3542125" cy="884279"/>
            <a:chOff x="0" y="0"/>
            <a:chExt cx="3542125" cy="884279"/>
          </a:xfrm>
        </p:grpSpPr>
        <p:sp>
          <p:nvSpPr>
            <p:cNvPr id="1054590031" name=""/>
            <p:cNvSpPr/>
            <p:nvPr/>
          </p:nvSpPr>
          <p:spPr bwMode="auto">
            <a:xfrm flipH="0" flipV="0">
              <a:off x="3126083" y="90446"/>
              <a:ext cx="416042" cy="70338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92436966" name=""/>
            <p:cNvSpPr txBox="1"/>
            <p:nvPr/>
          </p:nvSpPr>
          <p:spPr bwMode="auto">
            <a:xfrm rot="0" flipH="0" flipV="0">
              <a:off x="0" y="0"/>
              <a:ext cx="2972061" cy="88427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en-US" sz="26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ARBRE </a:t>
              </a:r>
              <a:endPara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endParaRPr>
            </a:p>
            <a:p>
              <a:pPr algn="r">
                <a:defRPr/>
              </a:pPr>
              <a:r>
                <a:rPr lang="en-US" sz="26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INFOGRAPHIQUE</a:t>
              </a:r>
              <a:endParaRPr sz="2600" b="1">
                <a:solidFill>
                  <a:schemeClr val="tx2">
                    <a:lumMod val="50000"/>
                  </a:schemeClr>
                </a:solidFill>
                <a:latin typeface="Franklin Gothic Medium"/>
                <a:cs typeface="Franklin Gothic Medium"/>
              </a:endParaRPr>
            </a:p>
          </p:txBody>
        </p:sp>
        <p:sp>
          <p:nvSpPr>
            <p:cNvPr id="65878769" name=""/>
            <p:cNvSpPr/>
            <p:nvPr/>
          </p:nvSpPr>
          <p:spPr bwMode="auto">
            <a:xfrm flipH="0" flipV="0">
              <a:off x="3089448" y="90446"/>
              <a:ext cx="73269" cy="70338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123452078" name=""/>
          <p:cNvSpPr/>
          <p:nvPr/>
        </p:nvSpPr>
        <p:spPr bwMode="auto">
          <a:xfrm rot="0" flipH="0" flipV="0">
            <a:off x="7120988" y="1820684"/>
            <a:ext cx="2885108" cy="144945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258230" name=""/>
          <p:cNvSpPr/>
          <p:nvPr/>
        </p:nvSpPr>
        <p:spPr bwMode="auto">
          <a:xfrm rot="0" flipH="0" flipV="0">
            <a:off x="7120988" y="4228162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05531" name=""/>
          <p:cNvSpPr/>
          <p:nvPr/>
        </p:nvSpPr>
        <p:spPr bwMode="auto">
          <a:xfrm rot="0" flipH="1" flipV="0">
            <a:off x="6095999" y="3270141"/>
            <a:ext cx="2049978" cy="2223051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473468" name=""/>
          <p:cNvSpPr/>
          <p:nvPr/>
        </p:nvSpPr>
        <p:spPr bwMode="auto">
          <a:xfrm rot="0" flipH="1" flipV="0">
            <a:off x="2185902" y="930698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678675" name=""/>
          <p:cNvSpPr/>
          <p:nvPr/>
        </p:nvSpPr>
        <p:spPr bwMode="auto">
          <a:xfrm rot="0" flipH="1" flipV="0">
            <a:off x="2185902" y="3338176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5646817" name=""/>
          <p:cNvSpPr/>
          <p:nvPr/>
        </p:nvSpPr>
        <p:spPr bwMode="auto">
          <a:xfrm rot="0" flipH="1" flipV="0">
            <a:off x="6095999" y="5677618"/>
            <a:ext cx="2049977" cy="222305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64213036" name=""/>
          <p:cNvSpPr/>
          <p:nvPr/>
        </p:nvSpPr>
        <p:spPr bwMode="auto">
          <a:xfrm rot="0" flipH="0" flipV="0">
            <a:off x="4046021" y="2380154"/>
            <a:ext cx="2049977" cy="222305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229554" name=""/>
          <p:cNvSpPr/>
          <p:nvPr/>
        </p:nvSpPr>
        <p:spPr bwMode="auto">
          <a:xfrm rot="0" flipH="0" flipV="0">
            <a:off x="4046021" y="4787632"/>
            <a:ext cx="2049976" cy="2223049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rot="0" flipH="1" flipV="0">
            <a:off x="6095998" y="3491679"/>
            <a:ext cx="0" cy="3347082"/>
          </a:xfrm>
          <a:prstGeom prst="line">
            <a:avLst/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771876" name=""/>
          <p:cNvSpPr/>
          <p:nvPr/>
        </p:nvSpPr>
        <p:spPr bwMode="auto">
          <a:xfrm rot="0" flipH="0" flipV="0">
            <a:off x="5361915" y="2275412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460787" name=""/>
          <p:cNvSpPr/>
          <p:nvPr/>
        </p:nvSpPr>
        <p:spPr bwMode="auto">
          <a:xfrm rot="0" flipH="0" flipV="0">
            <a:off x="6318648" y="3095508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4229025" name=""/>
          <p:cNvSpPr/>
          <p:nvPr/>
        </p:nvSpPr>
        <p:spPr bwMode="auto">
          <a:xfrm rot="0" flipH="0" flipV="0">
            <a:off x="6318648" y="5523324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069726" name=""/>
          <p:cNvSpPr/>
          <p:nvPr/>
        </p:nvSpPr>
        <p:spPr bwMode="auto">
          <a:xfrm rot="0" flipH="0" flipV="0">
            <a:off x="5361915" y="4682890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510404" name=""/>
          <p:cNvSpPr txBox="1"/>
          <p:nvPr/>
        </p:nvSpPr>
        <p:spPr bwMode="auto">
          <a:xfrm rot="0" flipH="0" flipV="0">
            <a:off x="5421426" y="2301392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16080799" name=""/>
          <p:cNvSpPr txBox="1"/>
          <p:nvPr/>
        </p:nvSpPr>
        <p:spPr bwMode="auto">
          <a:xfrm rot="0" flipH="0" flipV="0">
            <a:off x="6377799" y="3121488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59965385" name=""/>
          <p:cNvSpPr txBox="1"/>
          <p:nvPr/>
        </p:nvSpPr>
        <p:spPr bwMode="auto">
          <a:xfrm rot="0" flipH="0" flipV="0">
            <a:off x="5421066" y="4708870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B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125160152" name=""/>
          <p:cNvSpPr txBox="1"/>
          <p:nvPr/>
        </p:nvSpPr>
        <p:spPr bwMode="auto">
          <a:xfrm rot="0" flipH="0" flipV="0">
            <a:off x="6377799" y="5549304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818765917" name=""/>
          <p:cNvSpPr txBox="1"/>
          <p:nvPr/>
        </p:nvSpPr>
        <p:spPr bwMode="auto">
          <a:xfrm rot="0" flipH="0" flipV="0">
            <a:off x="459149" y="930698"/>
            <a:ext cx="1607098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Pour remplacer ce texte par le vôtre, il suffit de cliquer dessus et de commencer à taper.</a:t>
            </a:r>
            <a:endParaRPr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941778282" name=""/>
          <p:cNvSpPr txBox="1"/>
          <p:nvPr/>
        </p:nvSpPr>
        <p:spPr bwMode="auto">
          <a:xfrm rot="0" flipH="0" flipV="0">
            <a:off x="459149" y="3338176"/>
            <a:ext cx="1607457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Pour remplacer ce texte par le vôtre, il suffit de cliquer dessus et de commencer à taper.</a:t>
            </a:r>
            <a:endParaRPr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73635119" name=""/>
          <p:cNvSpPr txBox="1"/>
          <p:nvPr/>
        </p:nvSpPr>
        <p:spPr bwMode="auto">
          <a:xfrm rot="0" flipH="0" flipV="0">
            <a:off x="10119633" y="1820684"/>
            <a:ext cx="1607817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Pour remplacer ce texte par le vôtre, il suffit de cliquer dessus et de commencer à taper.</a:t>
            </a:r>
            <a:endParaRPr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92510170" name=""/>
          <p:cNvSpPr txBox="1"/>
          <p:nvPr/>
        </p:nvSpPr>
        <p:spPr bwMode="auto">
          <a:xfrm rot="0" flipH="0" flipV="0">
            <a:off x="10119633" y="4228162"/>
            <a:ext cx="1608177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12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Pour remplacer ce texte par le vôtre, il suffit de cliquer dessus et de commencer à taper.</a:t>
            </a:r>
            <a:endParaRPr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813141782" name=""/>
          <p:cNvGrpSpPr/>
          <p:nvPr/>
        </p:nvGrpSpPr>
        <p:grpSpPr bwMode="auto">
          <a:xfrm rot="0" flipH="0" flipV="0">
            <a:off x="2399291" y="1279776"/>
            <a:ext cx="2458330" cy="751298"/>
            <a:chOff x="0" y="0"/>
            <a:chExt cx="2458330" cy="751298"/>
          </a:xfrm>
        </p:grpSpPr>
        <p:sp>
          <p:nvSpPr>
            <p:cNvPr id="778309801" name=""/>
            <p:cNvSpPr txBox="1"/>
            <p:nvPr/>
          </p:nvSpPr>
          <p:spPr bwMode="auto">
            <a:xfrm rot="0" flipH="0" flipV="0">
              <a:off x="0" y="0"/>
              <a:ext cx="245833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TEXTE ICI</a:t>
              </a:r>
              <a:endParaRPr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8208427" name=""/>
            <p:cNvSpPr txBox="1"/>
            <p:nvPr/>
          </p:nvSpPr>
          <p:spPr bwMode="auto">
            <a:xfrm rot="0" flipH="0" flipV="0">
              <a:off x="160" y="324218"/>
              <a:ext cx="2456822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Pour remplacer ce texte par le vôtre, il suffit de cliquer dessus et de commencer à taper.</a:t>
              </a:r>
              <a:endParaRPr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54454588" name=""/>
          <p:cNvGrpSpPr/>
          <p:nvPr/>
        </p:nvGrpSpPr>
        <p:grpSpPr bwMode="auto">
          <a:xfrm rot="0" flipH="0" flipV="0">
            <a:off x="7334197" y="2169763"/>
            <a:ext cx="2458689" cy="751298"/>
            <a:chOff x="0" y="0"/>
            <a:chExt cx="2458689" cy="751298"/>
          </a:xfrm>
        </p:grpSpPr>
        <p:sp>
          <p:nvSpPr>
            <p:cNvPr id="1244189220" name=""/>
            <p:cNvSpPr txBox="1"/>
            <p:nvPr/>
          </p:nvSpPr>
          <p:spPr bwMode="auto">
            <a:xfrm rot="0" flipH="0" flipV="0">
              <a:off x="0" y="0"/>
              <a:ext cx="245868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TEXTE ICI</a:t>
              </a:r>
              <a:endParaRPr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585010235" name=""/>
            <p:cNvSpPr txBox="1"/>
            <p:nvPr/>
          </p:nvSpPr>
          <p:spPr bwMode="auto">
            <a:xfrm rot="0" flipH="0" flipV="0">
              <a:off x="159" y="324218"/>
              <a:ext cx="2457182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Pour remplacer ce texte par le vôtre, il suffit de cliquer dessus et de commencer à taper.</a:t>
              </a:r>
              <a:endParaRPr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5765632" name=""/>
          <p:cNvGrpSpPr/>
          <p:nvPr/>
        </p:nvGrpSpPr>
        <p:grpSpPr bwMode="auto">
          <a:xfrm rot="0" flipH="0" flipV="0">
            <a:off x="7334017" y="4577241"/>
            <a:ext cx="2459049" cy="751298"/>
            <a:chOff x="0" y="0"/>
            <a:chExt cx="2459049" cy="751298"/>
          </a:xfrm>
        </p:grpSpPr>
        <p:sp>
          <p:nvSpPr>
            <p:cNvPr id="1177819963" name=""/>
            <p:cNvSpPr txBox="1"/>
            <p:nvPr/>
          </p:nvSpPr>
          <p:spPr bwMode="auto">
            <a:xfrm rot="0" flipH="0" flipV="0">
              <a:off x="0" y="0"/>
              <a:ext cx="245904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TEXTE ICI</a:t>
              </a:r>
              <a:endParaRPr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59773999" name=""/>
            <p:cNvSpPr txBox="1"/>
            <p:nvPr/>
          </p:nvSpPr>
          <p:spPr bwMode="auto">
            <a:xfrm rot="0" flipH="0" flipV="0">
              <a:off x="159" y="324218"/>
              <a:ext cx="2457541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Pour remplacer ce texte par le vôtre, il suffit de cliquer dessus et de commencer à taper.</a:t>
              </a:r>
              <a:endParaRPr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39772812" name=""/>
          <p:cNvGrpSpPr/>
          <p:nvPr/>
        </p:nvGrpSpPr>
        <p:grpSpPr bwMode="auto">
          <a:xfrm rot="0" flipH="0" flipV="0">
            <a:off x="2398751" y="3687255"/>
            <a:ext cx="2459409" cy="751298"/>
            <a:chOff x="0" y="0"/>
            <a:chExt cx="2459409" cy="751298"/>
          </a:xfrm>
        </p:grpSpPr>
        <p:sp>
          <p:nvSpPr>
            <p:cNvPr id="1622788361" name=""/>
            <p:cNvSpPr txBox="1"/>
            <p:nvPr/>
          </p:nvSpPr>
          <p:spPr bwMode="auto">
            <a:xfrm rot="0" flipH="0" flipV="0">
              <a:off x="0" y="0"/>
              <a:ext cx="245940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TEXTE ICI</a:t>
              </a:r>
              <a:endParaRPr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109481871" name=""/>
            <p:cNvSpPr txBox="1"/>
            <p:nvPr/>
          </p:nvSpPr>
          <p:spPr bwMode="auto">
            <a:xfrm rot="0" flipH="0" flipV="0">
              <a:off x="159" y="324218"/>
              <a:ext cx="2457902" cy="4270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Pour remplacer ce texte par le vôtre, il suffit de cliquer dessus et de commencer à taper.</a:t>
              </a:r>
              <a:endParaRPr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Daria Lapikhina</cp:lastModifiedBy>
  <cp:revision>8</cp:revision>
  <dcterms:modified xsi:type="dcterms:W3CDTF">2024-09-25T11:47:24Z</dcterms:modified>
  <cp:category/>
  <cp:contentStatus/>
  <cp:version/>
</cp:coreProperties>
</file>