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>
            <a:alphaModFix amt="10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202159196" name=""/>
          <p:cNvGrpSpPr/>
          <p:nvPr/>
        </p:nvGrpSpPr>
        <p:grpSpPr bwMode="auto">
          <a:xfrm>
            <a:off x="455260" y="2895728"/>
            <a:ext cx="11281478" cy="1543266"/>
            <a:chOff x="0" y="0"/>
            <a:chExt cx="11281478" cy="1543266"/>
          </a:xfrm>
        </p:grpSpPr>
        <p:grpSp>
          <p:nvGrpSpPr>
            <p:cNvPr id="2071445334" name=""/>
            <p:cNvGrpSpPr/>
            <p:nvPr/>
          </p:nvGrpSpPr>
          <p:grpSpPr bwMode="auto">
            <a:xfrm>
              <a:off x="0" y="61783"/>
              <a:ext cx="11281478" cy="1437740"/>
              <a:chOff x="0" y="0"/>
              <a:chExt cx="11281478" cy="1437740"/>
            </a:xfrm>
          </p:grpSpPr>
          <p:grpSp>
            <p:nvGrpSpPr>
              <p:cNvPr id="970234562" name=""/>
              <p:cNvGrpSpPr/>
              <p:nvPr/>
            </p:nvGrpSpPr>
            <p:grpSpPr bwMode="auto">
              <a:xfrm rot="0" flipH="0" flipV="0">
                <a:off x="0" y="2215"/>
                <a:ext cx="11281478" cy="1433310"/>
                <a:chOff x="0" y="0"/>
                <a:chExt cx="11281478" cy="1433310"/>
              </a:xfrm>
            </p:grpSpPr>
            <p:sp>
              <p:nvSpPr>
                <p:cNvPr id="969722596" name=""/>
                <p:cNvSpPr/>
                <p:nvPr/>
              </p:nvSpPr>
              <p:spPr bwMode="auto">
                <a:xfrm rot="0" flipH="0" flipV="0">
                  <a:off x="0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1802986542" name=""/>
                <p:cNvSpPr/>
                <p:nvPr/>
              </p:nvSpPr>
              <p:spPr bwMode="auto">
                <a:xfrm rot="0" flipH="0" flipV="1">
                  <a:off x="161163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924256137" name=""/>
                <p:cNvSpPr/>
                <p:nvPr/>
              </p:nvSpPr>
              <p:spPr bwMode="auto">
                <a:xfrm rot="0" flipH="1" flipV="1">
                  <a:off x="161163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30837866" name=""/>
                <p:cNvSpPr/>
                <p:nvPr/>
              </p:nvSpPr>
              <p:spPr bwMode="auto">
                <a:xfrm rot="0" flipH="0" flipV="0">
                  <a:off x="322327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1928632592" name=""/>
                <p:cNvSpPr/>
                <p:nvPr/>
              </p:nvSpPr>
              <p:spPr bwMode="auto">
                <a:xfrm rot="0" flipH="0" flipV="1">
                  <a:off x="483491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566153134" name=""/>
                <p:cNvSpPr/>
                <p:nvPr/>
              </p:nvSpPr>
              <p:spPr bwMode="auto">
                <a:xfrm rot="0" flipH="1" flipV="1">
                  <a:off x="483491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23069032" name=""/>
                <p:cNvSpPr/>
                <p:nvPr/>
              </p:nvSpPr>
              <p:spPr bwMode="auto">
                <a:xfrm rot="0" flipH="1" flipV="0">
                  <a:off x="322327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1350737962" name=""/>
                <p:cNvSpPr/>
                <p:nvPr/>
              </p:nvSpPr>
              <p:spPr bwMode="auto">
                <a:xfrm rot="0" flipH="0" flipV="0">
                  <a:off x="644655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1595064433" name=""/>
                <p:cNvSpPr/>
                <p:nvPr/>
              </p:nvSpPr>
              <p:spPr bwMode="auto">
                <a:xfrm rot="0" flipH="0" flipV="1">
                  <a:off x="805819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4369001" name=""/>
                <p:cNvSpPr/>
                <p:nvPr/>
              </p:nvSpPr>
              <p:spPr bwMode="auto">
                <a:xfrm rot="0" flipH="1" flipV="1">
                  <a:off x="805819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1792334016" name=""/>
                <p:cNvSpPr/>
                <p:nvPr/>
              </p:nvSpPr>
              <p:spPr bwMode="auto">
                <a:xfrm rot="0" flipH="1" flipV="0">
                  <a:off x="644655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942196634" name=""/>
                <p:cNvSpPr/>
                <p:nvPr/>
              </p:nvSpPr>
              <p:spPr bwMode="auto">
                <a:xfrm rot="0" flipH="1" flipV="0">
                  <a:off x="966983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</p:grpSp>
          <p:cxnSp>
            <p:nvCxnSpPr>
              <p:cNvPr id="731651197" name=""/>
              <p:cNvCxnSpPr>
                <a:cxnSpLocks/>
              </p:cNvCxnSpPr>
              <p:nvPr/>
            </p:nvCxnSpPr>
            <p:spPr bwMode="auto">
              <a:xfrm rot="5399976" flipH="0" flipV="1">
                <a:off x="5463290" y="1261316"/>
                <a:ext cx="348417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4793992" name=""/>
              <p:cNvCxnSpPr>
                <a:cxnSpLocks/>
              </p:cNvCxnSpPr>
              <p:nvPr/>
            </p:nvCxnSpPr>
            <p:spPr bwMode="auto">
              <a:xfrm rot="5399976" flipH="0" flipV="1">
                <a:off x="2243610" y="1261316"/>
                <a:ext cx="348417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630054" name=""/>
              <p:cNvCxnSpPr>
                <a:cxnSpLocks/>
              </p:cNvCxnSpPr>
              <p:nvPr/>
            </p:nvCxnSpPr>
            <p:spPr bwMode="auto">
              <a:xfrm rot="5399976" flipH="0" flipV="1">
                <a:off x="8683330" y="1263531"/>
                <a:ext cx="348417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0" name=""/>
              <p:cNvCxnSpPr>
                <a:cxnSpLocks/>
              </p:cNvCxnSpPr>
              <p:nvPr/>
            </p:nvCxnSpPr>
            <p:spPr bwMode="auto">
              <a:xfrm rot="5399976" flipH="0" flipV="0">
                <a:off x="7086929" y="166295"/>
                <a:ext cx="332591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9035649" name=""/>
              <p:cNvCxnSpPr>
                <a:cxnSpLocks/>
              </p:cNvCxnSpPr>
              <p:nvPr/>
            </p:nvCxnSpPr>
            <p:spPr bwMode="auto">
              <a:xfrm rot="5399976" flipH="0" flipV="0">
                <a:off x="3865170" y="167402"/>
                <a:ext cx="330376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878116" name=""/>
              <p:cNvCxnSpPr>
                <a:cxnSpLocks/>
              </p:cNvCxnSpPr>
              <p:nvPr/>
            </p:nvCxnSpPr>
            <p:spPr bwMode="auto">
              <a:xfrm rot="5399976" flipH="0" flipV="0">
                <a:off x="645491" y="167402"/>
                <a:ext cx="330376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6781436" name=""/>
              <p:cNvCxnSpPr>
                <a:cxnSpLocks/>
              </p:cNvCxnSpPr>
              <p:nvPr/>
            </p:nvCxnSpPr>
            <p:spPr bwMode="auto">
              <a:xfrm rot="5399976" flipH="0" flipV="0">
                <a:off x="10306968" y="168510"/>
                <a:ext cx="332591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4850807" name=""/>
            <p:cNvGrpSpPr/>
            <p:nvPr/>
          </p:nvGrpSpPr>
          <p:grpSpPr bwMode="auto">
            <a:xfrm>
              <a:off x="231733" y="0"/>
              <a:ext cx="10818730" cy="1543266"/>
              <a:chOff x="0" y="0"/>
              <a:chExt cx="10818730" cy="1543266"/>
            </a:xfrm>
          </p:grpSpPr>
          <p:grpSp>
            <p:nvGrpSpPr>
              <p:cNvPr id="326493335" name=""/>
              <p:cNvGrpSpPr/>
              <p:nvPr/>
            </p:nvGrpSpPr>
            <p:grpSpPr bwMode="auto">
              <a:xfrm rot="0" flipH="0" flipV="0">
                <a:off x="0" y="394374"/>
                <a:ext cx="10818730" cy="1148891"/>
                <a:chOff x="0" y="0"/>
                <a:chExt cx="10818730" cy="1148891"/>
              </a:xfrm>
            </p:grpSpPr>
            <p:sp>
              <p:nvSpPr>
                <p:cNvPr id="189001706" name=""/>
                <p:cNvSpPr/>
                <p:nvPr/>
              </p:nvSpPr>
              <p:spPr bwMode="auto">
                <a:xfrm rot="0" flipH="0" flipV="0">
                  <a:off x="3223279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315987345" name=""/>
                <p:cNvSpPr/>
                <p:nvPr/>
              </p:nvSpPr>
              <p:spPr bwMode="auto">
                <a:xfrm rot="0" flipH="0" flipV="0">
                  <a:off x="6446558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507744211" name=""/>
                <p:cNvSpPr/>
                <p:nvPr/>
              </p:nvSpPr>
              <p:spPr bwMode="auto">
                <a:xfrm rot="0" flipH="0" flipV="0">
                  <a:off x="0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621863164" name=""/>
                <p:cNvSpPr/>
                <p:nvPr/>
              </p:nvSpPr>
              <p:spPr bwMode="auto">
                <a:xfrm rot="0" flipH="0" flipV="0">
                  <a:off x="9669838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</p:grpSp>
          <p:grpSp>
            <p:nvGrpSpPr>
              <p:cNvPr id="509176785" name=""/>
              <p:cNvGrpSpPr/>
              <p:nvPr/>
            </p:nvGrpSpPr>
            <p:grpSpPr bwMode="auto">
              <a:xfrm rot="0" flipH="0" flipV="0">
                <a:off x="1604799" y="0"/>
                <a:ext cx="7595451" cy="1148891"/>
                <a:chOff x="0" y="0"/>
                <a:chExt cx="7595451" cy="1148891"/>
              </a:xfrm>
            </p:grpSpPr>
            <p:sp>
              <p:nvSpPr>
                <p:cNvPr id="631829446" name=""/>
                <p:cNvSpPr/>
                <p:nvPr/>
              </p:nvSpPr>
              <p:spPr bwMode="auto">
                <a:xfrm rot="0" flipH="0" flipV="0">
                  <a:off x="0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8389722" name=""/>
                <p:cNvSpPr/>
                <p:nvPr/>
              </p:nvSpPr>
              <p:spPr bwMode="auto">
                <a:xfrm rot="0" flipH="0" flipV="0">
                  <a:off x="3223279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1534614422" name=""/>
                <p:cNvSpPr/>
                <p:nvPr/>
              </p:nvSpPr>
              <p:spPr bwMode="auto">
                <a:xfrm rot="0" flipH="0" flipV="0">
                  <a:off x="6446558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</p:grpSp>
        </p:grpSp>
      </p:grpSp>
      <p:sp>
        <p:nvSpPr>
          <p:cNvPr id="2051705032" name=""/>
          <p:cNvSpPr txBox="1"/>
          <p:nvPr/>
        </p:nvSpPr>
        <p:spPr bwMode="auto">
          <a:xfrm flipH="0" flipV="0">
            <a:off x="0" y="391581"/>
            <a:ext cx="12217104" cy="518519"/>
          </a:xfrm>
          <a:prstGeom prst="rect">
            <a:avLst/>
          </a:prstGeom>
          <a:noFill/>
          <a:ln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R="0" algn="ctr">
              <a:spcAft>
                <a:spcPts val="0"/>
              </a:spcAft>
              <a:defRPr/>
            </a:pPr>
            <a:r>
              <a:rPr lang="fr-FR" sz="2800" b="0" i="0" u="none" strike="noStrike" cap="none" spc="0">
                <a:solidFill>
                  <a:schemeClr val="bg2">
                    <a:lumMod val="50000"/>
                  </a:schemeClr>
                </a:solidFill>
                <a:latin typeface="Open Sans Extrabold"/>
                <a:ea typeface="Open Sans Extrabold"/>
                <a:cs typeface="Open Sans Extrabold"/>
              </a:rPr>
              <a:t>CHRONOLOGIE</a:t>
            </a:r>
            <a:endParaRPr lang="fr-FR">
              <a:solidFill>
                <a:schemeClr val="bg2">
                  <a:lumMod val="25000"/>
                </a:schemeClr>
              </a:solidFill>
              <a:latin typeface="Open Sans Extrabold"/>
              <a:cs typeface="Open Sans Extrabold"/>
            </a:endParaRPr>
          </a:p>
        </p:txBody>
      </p:sp>
      <p:cxnSp>
        <p:nvCxnSpPr>
          <p:cNvPr id="791721175" name=""/>
          <p:cNvCxnSpPr>
            <a:cxnSpLocks/>
          </p:cNvCxnSpPr>
          <p:nvPr/>
        </p:nvCxnSpPr>
        <p:spPr bwMode="auto">
          <a:xfrm rot="0" flipH="0" flipV="1">
            <a:off x="529572" y="861393"/>
            <a:ext cx="11132851" cy="0"/>
          </a:xfrm>
          <a:prstGeom prst="line">
            <a:avLst/>
          </a:prstGeom>
          <a:ln w="25399" cap="flat" cmpd="sng" algn="ctr">
            <a:solidFill>
              <a:schemeClr val="bg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2726705" name=""/>
          <p:cNvSpPr txBox="1"/>
          <p:nvPr/>
        </p:nvSpPr>
        <p:spPr bwMode="auto">
          <a:xfrm rot="0" flipH="0" flipV="0">
            <a:off x="4004861" y="2348095"/>
            <a:ext cx="96007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fr-FR"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03</a:t>
            </a:r>
            <a:endParaRPr lang="fr-FR"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69963422" name=""/>
          <p:cNvSpPr txBox="1"/>
          <p:nvPr/>
        </p:nvSpPr>
        <p:spPr bwMode="auto">
          <a:xfrm rot="0" flipH="0" flipV="0">
            <a:off x="781581" y="2348095"/>
            <a:ext cx="96007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fr-FR"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01</a:t>
            </a:r>
            <a:endParaRPr lang="fr-FR"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779733143" name=""/>
          <p:cNvSpPr txBox="1"/>
          <p:nvPr/>
        </p:nvSpPr>
        <p:spPr bwMode="auto">
          <a:xfrm rot="0" flipH="0" flipV="0">
            <a:off x="7227961" y="2348095"/>
            <a:ext cx="96043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fr-FR"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05</a:t>
            </a:r>
            <a:endParaRPr lang="fr-FR"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2116577149" name=""/>
          <p:cNvSpPr txBox="1"/>
          <p:nvPr/>
        </p:nvSpPr>
        <p:spPr bwMode="auto">
          <a:xfrm rot="0" flipH="0" flipV="0">
            <a:off x="10451061" y="2348095"/>
            <a:ext cx="96079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fr-FR"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07</a:t>
            </a:r>
            <a:endParaRPr lang="fr-FR"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576064554" name=""/>
          <p:cNvSpPr txBox="1"/>
          <p:nvPr/>
        </p:nvSpPr>
        <p:spPr bwMode="auto">
          <a:xfrm rot="0" flipH="0" flipV="0">
            <a:off x="5616321" y="4507158"/>
            <a:ext cx="96043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fr-FR"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04</a:t>
            </a:r>
            <a:endParaRPr lang="fr-FR"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991193325" name=""/>
          <p:cNvSpPr txBox="1"/>
          <p:nvPr/>
        </p:nvSpPr>
        <p:spPr bwMode="auto">
          <a:xfrm rot="0" flipH="0" flipV="0">
            <a:off x="2393042" y="4507158"/>
            <a:ext cx="96043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fr-FR"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02</a:t>
            </a:r>
            <a:endParaRPr lang="fr-FR"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487135232" name=""/>
          <p:cNvSpPr txBox="1"/>
          <p:nvPr/>
        </p:nvSpPr>
        <p:spPr bwMode="auto">
          <a:xfrm rot="0" flipH="0" flipV="0">
            <a:off x="8839422" y="4507158"/>
            <a:ext cx="96079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fr-FR"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06</a:t>
            </a:r>
            <a:endParaRPr lang="fr-FR"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982116698" name=""/>
          <p:cNvSpPr txBox="1"/>
          <p:nvPr/>
        </p:nvSpPr>
        <p:spPr bwMode="auto">
          <a:xfrm rot="0" flipH="0" flipV="0">
            <a:off x="8738352" y="3287112"/>
            <a:ext cx="115356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fr-FR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2025</a:t>
            </a:r>
            <a:endParaRPr lang="fr-FR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892706789" name=""/>
          <p:cNvSpPr txBox="1"/>
          <p:nvPr/>
        </p:nvSpPr>
        <p:spPr bwMode="auto">
          <a:xfrm rot="0" flipH="0" flipV="0">
            <a:off x="5515071" y="3287112"/>
            <a:ext cx="115428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fr-FR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2011</a:t>
            </a:r>
            <a:endParaRPr lang="fr-FR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953733932" name=""/>
          <p:cNvSpPr txBox="1"/>
          <p:nvPr/>
        </p:nvSpPr>
        <p:spPr bwMode="auto">
          <a:xfrm rot="0" flipH="0" flipV="0">
            <a:off x="2291792" y="3287112"/>
            <a:ext cx="115608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fr-FR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1997</a:t>
            </a:r>
            <a:endParaRPr lang="fr-FR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518460870" name=""/>
          <p:cNvSpPr txBox="1"/>
          <p:nvPr/>
        </p:nvSpPr>
        <p:spPr bwMode="auto">
          <a:xfrm rot="0" flipH="0" flipV="0">
            <a:off x="686632" y="3681487"/>
            <a:ext cx="115356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fr-FR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1990</a:t>
            </a:r>
            <a:endParaRPr lang="fr-FR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839590157" name=""/>
          <p:cNvSpPr txBox="1"/>
          <p:nvPr/>
        </p:nvSpPr>
        <p:spPr bwMode="auto">
          <a:xfrm rot="0" flipH="0" flipV="0">
            <a:off x="10354311" y="3681487"/>
            <a:ext cx="115284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fr-FR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2032</a:t>
            </a:r>
            <a:endParaRPr lang="fr-FR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75701358" name=""/>
          <p:cNvSpPr txBox="1"/>
          <p:nvPr/>
        </p:nvSpPr>
        <p:spPr bwMode="auto">
          <a:xfrm rot="0" flipH="0" flipV="0">
            <a:off x="7133193" y="3681487"/>
            <a:ext cx="115320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fr-FR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2018</a:t>
            </a:r>
            <a:endParaRPr lang="fr-FR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293664172" name=""/>
          <p:cNvSpPr txBox="1"/>
          <p:nvPr/>
        </p:nvSpPr>
        <p:spPr bwMode="auto">
          <a:xfrm rot="0" flipH="0" flipV="0">
            <a:off x="3909912" y="3681487"/>
            <a:ext cx="11557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fr-FR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2004</a:t>
            </a:r>
            <a:endParaRPr lang="fr-FR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grpSp>
        <p:nvGrpSpPr>
          <p:cNvPr id="151252921" name=""/>
          <p:cNvGrpSpPr/>
          <p:nvPr/>
        </p:nvGrpSpPr>
        <p:grpSpPr bwMode="auto">
          <a:xfrm rot="0" flipH="0" flipV="0">
            <a:off x="3725174" y="4613838"/>
            <a:ext cx="1526287" cy="1206107"/>
            <a:chOff x="0" y="0"/>
            <a:chExt cx="1526287" cy="1206107"/>
          </a:xfrm>
        </p:grpSpPr>
        <p:sp>
          <p:nvSpPr>
            <p:cNvPr id="2017657094" name=""/>
            <p:cNvSpPr txBox="1"/>
            <p:nvPr/>
          </p:nvSpPr>
          <p:spPr bwMode="auto">
            <a:xfrm rot="0" flipH="0" flipV="0">
              <a:off x="0" y="0"/>
              <a:ext cx="152628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fr-FR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Texte ici</a:t>
              </a:r>
              <a:endParaRPr lang="fr-FR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1310770386" name=""/>
            <p:cNvSpPr txBox="1"/>
            <p:nvPr/>
          </p:nvSpPr>
          <p:spPr bwMode="auto">
            <a:xfrm rot="0" flipH="0" flipV="0">
              <a:off x="0" y="352307"/>
              <a:ext cx="1526287" cy="8537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0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Pour remplacer ce texte par le vôtre, il suffit de cliquer dessus et de commencer à taper.</a:t>
              </a:r>
              <a:endParaRPr lang="fr-FR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776169346" name=""/>
          <p:cNvGrpSpPr/>
          <p:nvPr/>
        </p:nvGrpSpPr>
        <p:grpSpPr bwMode="auto">
          <a:xfrm rot="0" flipH="0" flipV="0">
            <a:off x="503514" y="4613838"/>
            <a:ext cx="1526287" cy="1206107"/>
            <a:chOff x="0" y="0"/>
            <a:chExt cx="1526287" cy="1206107"/>
          </a:xfrm>
        </p:grpSpPr>
        <p:sp>
          <p:nvSpPr>
            <p:cNvPr id="1120650046" name=""/>
            <p:cNvSpPr txBox="1"/>
            <p:nvPr/>
          </p:nvSpPr>
          <p:spPr bwMode="auto">
            <a:xfrm rot="0" flipH="0" flipV="0">
              <a:off x="0" y="0"/>
              <a:ext cx="152628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fr-FR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Texte ici</a:t>
              </a:r>
              <a:endParaRPr lang="fr-FR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836604316" name=""/>
            <p:cNvSpPr txBox="1"/>
            <p:nvPr/>
          </p:nvSpPr>
          <p:spPr bwMode="auto">
            <a:xfrm rot="0" flipH="0" flipV="0">
              <a:off x="0" y="352307"/>
              <a:ext cx="1526287" cy="8537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0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Pour remplacer ce texte par le vôtre, il suffit de cliquer dessus et de commencer à taper.</a:t>
              </a:r>
              <a:endParaRPr lang="fr-FR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50309735" name=""/>
          <p:cNvGrpSpPr/>
          <p:nvPr/>
        </p:nvGrpSpPr>
        <p:grpSpPr bwMode="auto">
          <a:xfrm rot="0" flipH="0" flipV="0">
            <a:off x="10165739" y="4613838"/>
            <a:ext cx="1526287" cy="1206107"/>
            <a:chOff x="0" y="0"/>
            <a:chExt cx="1526287" cy="1206107"/>
          </a:xfrm>
        </p:grpSpPr>
        <p:sp>
          <p:nvSpPr>
            <p:cNvPr id="1320023837" name=""/>
            <p:cNvSpPr txBox="1"/>
            <p:nvPr/>
          </p:nvSpPr>
          <p:spPr bwMode="auto">
            <a:xfrm rot="0" flipH="0" flipV="0">
              <a:off x="0" y="0"/>
              <a:ext cx="152628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fr-FR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Texte ici</a:t>
              </a:r>
              <a:endParaRPr lang="fr-FR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68888628" name=""/>
            <p:cNvSpPr txBox="1"/>
            <p:nvPr/>
          </p:nvSpPr>
          <p:spPr bwMode="auto">
            <a:xfrm rot="0" flipH="0" flipV="0">
              <a:off x="0" y="352307"/>
              <a:ext cx="1526287" cy="8537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0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Pour remplacer ce texte par le vôtre, il suffit de cliquer dessus et de commencer à taper.</a:t>
              </a:r>
              <a:endParaRPr lang="fr-FR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336313885" name=""/>
          <p:cNvGrpSpPr/>
          <p:nvPr/>
        </p:nvGrpSpPr>
        <p:grpSpPr bwMode="auto">
          <a:xfrm rot="0" flipH="0" flipV="0">
            <a:off x="6944080" y="4613838"/>
            <a:ext cx="1526287" cy="1206107"/>
            <a:chOff x="0" y="0"/>
            <a:chExt cx="1526287" cy="1206107"/>
          </a:xfrm>
        </p:grpSpPr>
        <p:sp>
          <p:nvSpPr>
            <p:cNvPr id="1440409530" name=""/>
            <p:cNvSpPr txBox="1"/>
            <p:nvPr/>
          </p:nvSpPr>
          <p:spPr bwMode="auto">
            <a:xfrm rot="0" flipH="0" flipV="0">
              <a:off x="0" y="0"/>
              <a:ext cx="152628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fr-FR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Texte ici</a:t>
              </a:r>
              <a:endParaRPr lang="fr-FR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1630994025" name=""/>
            <p:cNvSpPr txBox="1"/>
            <p:nvPr/>
          </p:nvSpPr>
          <p:spPr bwMode="auto">
            <a:xfrm rot="0" flipH="0" flipV="0">
              <a:off x="0" y="352307"/>
              <a:ext cx="1526287" cy="8537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0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Pour remplacer ce texte par le vôtre, il suffit de cliquer dessus et de commencer à taper.</a:t>
              </a:r>
              <a:endParaRPr lang="fr-FR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578495902" name=""/>
          <p:cNvGrpSpPr/>
          <p:nvPr/>
        </p:nvGrpSpPr>
        <p:grpSpPr bwMode="auto">
          <a:xfrm rot="0" flipH="0" flipV="0">
            <a:off x="2106694" y="1565838"/>
            <a:ext cx="1526647" cy="1221347"/>
            <a:chOff x="0" y="0"/>
            <a:chExt cx="1526647" cy="1221347"/>
          </a:xfrm>
        </p:grpSpPr>
        <p:sp>
          <p:nvSpPr>
            <p:cNvPr id="1555366304" name=""/>
            <p:cNvSpPr txBox="1"/>
            <p:nvPr/>
          </p:nvSpPr>
          <p:spPr bwMode="auto">
            <a:xfrm rot="0" flipH="0" flipV="0">
              <a:off x="0" y="0"/>
              <a:ext cx="152628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fr-FR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Texte ici</a:t>
              </a:r>
              <a:endParaRPr lang="fr-FR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1844338176" name=""/>
            <p:cNvSpPr txBox="1"/>
            <p:nvPr/>
          </p:nvSpPr>
          <p:spPr bwMode="auto">
            <a:xfrm rot="0" flipH="0" flipV="0">
              <a:off x="0" y="352307"/>
              <a:ext cx="1526647" cy="8690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0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Pour remplacer ce texte par le vôtre, il suffit de </a:t>
              </a:r>
              <a:r>
                <a:rPr lang="fr-FR" sz="10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cliquer dessus et de commencer à taper</a:t>
              </a:r>
              <a:r>
                <a:rPr lang="fr-FR" sz="11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.</a:t>
              </a:r>
              <a:endParaRPr lang="fr-FR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156941360" name=""/>
          <p:cNvGrpSpPr/>
          <p:nvPr/>
        </p:nvGrpSpPr>
        <p:grpSpPr bwMode="auto">
          <a:xfrm rot="0" flipH="0" flipV="0">
            <a:off x="8547258" y="1565838"/>
            <a:ext cx="1526646" cy="1206106"/>
            <a:chOff x="0" y="0"/>
            <a:chExt cx="1526646" cy="1206106"/>
          </a:xfrm>
        </p:grpSpPr>
        <p:sp>
          <p:nvSpPr>
            <p:cNvPr id="994691528" name=""/>
            <p:cNvSpPr txBox="1"/>
            <p:nvPr/>
          </p:nvSpPr>
          <p:spPr bwMode="auto">
            <a:xfrm rot="0" flipH="0" flipV="0">
              <a:off x="0" y="0"/>
              <a:ext cx="152628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fr-FR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Texte ici</a:t>
              </a:r>
              <a:endParaRPr lang="fr-FR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653693318" name=""/>
            <p:cNvSpPr txBox="1"/>
            <p:nvPr/>
          </p:nvSpPr>
          <p:spPr bwMode="auto">
            <a:xfrm rot="0" flipH="0" flipV="0">
              <a:off x="0" y="352306"/>
              <a:ext cx="1526646" cy="8537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0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Pour remplacer ce texte par le vôtre, il suffit de cliquer dessus et de commencer à taper.</a:t>
              </a:r>
              <a:endParaRPr lang="fr-FR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386564266" name=""/>
          <p:cNvGrpSpPr/>
          <p:nvPr/>
        </p:nvGrpSpPr>
        <p:grpSpPr bwMode="auto">
          <a:xfrm rot="0" flipH="0" flipV="0">
            <a:off x="5325600" y="1565838"/>
            <a:ext cx="1526287" cy="1206107"/>
            <a:chOff x="0" y="0"/>
            <a:chExt cx="1526287" cy="1206107"/>
          </a:xfrm>
        </p:grpSpPr>
        <p:sp>
          <p:nvSpPr>
            <p:cNvPr id="2082141590" name=""/>
            <p:cNvSpPr txBox="1"/>
            <p:nvPr/>
          </p:nvSpPr>
          <p:spPr bwMode="auto">
            <a:xfrm rot="0" flipH="0" flipV="0">
              <a:off x="0" y="0"/>
              <a:ext cx="152628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fr-FR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Texte ici</a:t>
              </a:r>
              <a:endParaRPr lang="fr-FR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233997332" name=""/>
            <p:cNvSpPr txBox="1"/>
            <p:nvPr/>
          </p:nvSpPr>
          <p:spPr bwMode="auto">
            <a:xfrm rot="0" flipH="0" flipV="0">
              <a:off x="0" y="352307"/>
              <a:ext cx="1526287" cy="8537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0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Pour remplacer ce texte par le vôtre, il suffit de cliquer dessus et de commencer à taper.</a:t>
              </a:r>
              <a:endParaRPr lang="fr-FR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10</cp:revision>
  <dcterms:modified xsi:type="dcterms:W3CDTF">2024-09-30T19:22:04Z</dcterms:modified>
  <cp:category/>
  <cp:contentStatus/>
  <cp:version/>
</cp:coreProperties>
</file>