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grpSp>
        <p:nvGrpSpPr>
          <p:cNvPr id="1817638695" name=""/>
          <p:cNvGrpSpPr/>
          <p:nvPr/>
        </p:nvGrpSpPr>
        <p:grpSpPr bwMode="auto">
          <a:xfrm rot="0" flipH="0" flipV="0">
            <a:off x="9307954" y="666953"/>
            <a:ext cx="1167670" cy="954567"/>
            <a:chOff x="0" y="0"/>
            <a:chExt cx="1167670" cy="954567"/>
          </a:xfrm>
        </p:grpSpPr>
        <p:sp>
          <p:nvSpPr>
            <p:cNvPr id="212657785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70348290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45134757" name=""/>
          <p:cNvGrpSpPr/>
          <p:nvPr/>
        </p:nvGrpSpPr>
        <p:grpSpPr bwMode="auto">
          <a:xfrm rot="0" flipH="0" flipV="0">
            <a:off x="10834011" y="2309372"/>
            <a:ext cx="1167670" cy="954567"/>
            <a:chOff x="0" y="0"/>
            <a:chExt cx="1167670" cy="954567"/>
          </a:xfrm>
        </p:grpSpPr>
        <p:sp>
          <p:nvSpPr>
            <p:cNvPr id="12704186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1426857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5260192" name=""/>
          <p:cNvGrpSpPr/>
          <p:nvPr/>
        </p:nvGrpSpPr>
        <p:grpSpPr bwMode="auto">
          <a:xfrm rot="0" flipH="0" flipV="0">
            <a:off x="8035744" y="666953"/>
            <a:ext cx="1167670" cy="954567"/>
            <a:chOff x="0" y="0"/>
            <a:chExt cx="1167670" cy="954567"/>
          </a:xfrm>
        </p:grpSpPr>
        <p:sp>
          <p:nvSpPr>
            <p:cNvPr id="53682536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67898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87123230" name=""/>
          <p:cNvGrpSpPr/>
          <p:nvPr/>
        </p:nvGrpSpPr>
        <p:grpSpPr bwMode="auto">
          <a:xfrm rot="0" flipH="0" flipV="0">
            <a:off x="6769134" y="666953"/>
            <a:ext cx="1167670" cy="954567"/>
            <a:chOff x="0" y="0"/>
            <a:chExt cx="1167670" cy="954567"/>
          </a:xfrm>
        </p:grpSpPr>
        <p:sp>
          <p:nvSpPr>
            <p:cNvPr id="106764721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741544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09681871" name=""/>
          <p:cNvGrpSpPr/>
          <p:nvPr/>
        </p:nvGrpSpPr>
        <p:grpSpPr bwMode="auto">
          <a:xfrm rot="0" flipH="0" flipV="0">
            <a:off x="5496922" y="666953"/>
            <a:ext cx="1167670" cy="954567"/>
            <a:chOff x="0" y="0"/>
            <a:chExt cx="1167670" cy="954567"/>
          </a:xfrm>
        </p:grpSpPr>
        <p:sp>
          <p:nvSpPr>
            <p:cNvPr id="609241660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84541189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17003277" name=""/>
          <p:cNvGrpSpPr/>
          <p:nvPr/>
        </p:nvGrpSpPr>
        <p:grpSpPr bwMode="auto">
          <a:xfrm rot="0" flipH="0" flipV="0">
            <a:off x="4219648" y="666953"/>
            <a:ext cx="1167670" cy="954567"/>
            <a:chOff x="0" y="0"/>
            <a:chExt cx="1167670" cy="954567"/>
          </a:xfrm>
        </p:grpSpPr>
        <p:sp>
          <p:nvSpPr>
            <p:cNvPr id="204701043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1880879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22524697" name=""/>
          <p:cNvGrpSpPr/>
          <p:nvPr/>
        </p:nvGrpSpPr>
        <p:grpSpPr bwMode="auto">
          <a:xfrm rot="0" flipH="0" flipV="0">
            <a:off x="9307954" y="3836714"/>
            <a:ext cx="1167670" cy="954567"/>
            <a:chOff x="0" y="0"/>
            <a:chExt cx="1167670" cy="954567"/>
          </a:xfrm>
        </p:grpSpPr>
        <p:sp>
          <p:nvSpPr>
            <p:cNvPr id="11022077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89236046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932477" name=""/>
          <p:cNvGrpSpPr/>
          <p:nvPr/>
        </p:nvGrpSpPr>
        <p:grpSpPr bwMode="auto">
          <a:xfrm rot="0" flipH="0" flipV="0">
            <a:off x="3162655" y="3836714"/>
            <a:ext cx="4238366" cy="954567"/>
            <a:chOff x="0" y="0"/>
            <a:chExt cx="4238366" cy="954567"/>
          </a:xfrm>
        </p:grpSpPr>
        <p:sp>
          <p:nvSpPr>
            <p:cNvPr id="1429523851" name=""/>
            <p:cNvSpPr txBox="1"/>
            <p:nvPr/>
          </p:nvSpPr>
          <p:spPr bwMode="auto">
            <a:xfrm rot="0" flipH="0" flipV="0">
              <a:off x="3070695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90221265" name=""/>
            <p:cNvSpPr txBox="1"/>
            <p:nvPr/>
          </p:nvSpPr>
          <p:spPr bwMode="auto">
            <a:xfrm rot="0" flipH="0" flipV="0">
              <a:off x="3070695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6982501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8407017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0945022" name=""/>
          <p:cNvGrpSpPr/>
          <p:nvPr/>
        </p:nvGrpSpPr>
        <p:grpSpPr bwMode="auto">
          <a:xfrm rot="0" flipH="0" flipV="0">
            <a:off x="7797619" y="2565694"/>
            <a:ext cx="1167670" cy="954567"/>
            <a:chOff x="0" y="0"/>
            <a:chExt cx="1167670" cy="954567"/>
          </a:xfrm>
        </p:grpSpPr>
        <p:sp>
          <p:nvSpPr>
            <p:cNvPr id="154921315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3415798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71131813" name=""/>
          <p:cNvGrpSpPr/>
          <p:nvPr/>
        </p:nvGrpSpPr>
        <p:grpSpPr bwMode="auto">
          <a:xfrm rot="0" flipH="0" flipV="0">
            <a:off x="4723016" y="2565694"/>
            <a:ext cx="1167670" cy="954567"/>
            <a:chOff x="0" y="0"/>
            <a:chExt cx="1167670" cy="954567"/>
          </a:xfrm>
        </p:grpSpPr>
        <p:sp>
          <p:nvSpPr>
            <p:cNvPr id="893391318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0226001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60597848" name=""/>
          <p:cNvGrpSpPr/>
          <p:nvPr/>
        </p:nvGrpSpPr>
        <p:grpSpPr bwMode="auto">
          <a:xfrm rot="0" flipH="0" flipV="0">
            <a:off x="1697283" y="2565694"/>
            <a:ext cx="1167670" cy="954567"/>
            <a:chOff x="0" y="0"/>
            <a:chExt cx="1167670" cy="954567"/>
          </a:xfrm>
        </p:grpSpPr>
        <p:sp>
          <p:nvSpPr>
            <p:cNvPr id="142670639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4126174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9899309" name=""/>
          <p:cNvGrpSpPr/>
          <p:nvPr/>
        </p:nvGrpSpPr>
        <p:grpSpPr bwMode="auto">
          <a:xfrm rot="0" flipH="0" flipV="0">
            <a:off x="8026364" y="5681786"/>
            <a:ext cx="1167670" cy="954567"/>
            <a:chOff x="0" y="0"/>
            <a:chExt cx="1167670" cy="954567"/>
          </a:xfrm>
        </p:grpSpPr>
        <p:sp>
          <p:nvSpPr>
            <p:cNvPr id="172325331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4905893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68264839" name=""/>
          <p:cNvGrpSpPr/>
          <p:nvPr/>
        </p:nvGrpSpPr>
        <p:grpSpPr bwMode="auto">
          <a:xfrm rot="0" flipH="0" flipV="0">
            <a:off x="6754154" y="5681786"/>
            <a:ext cx="1167670" cy="954567"/>
            <a:chOff x="0" y="0"/>
            <a:chExt cx="1167670" cy="954567"/>
          </a:xfrm>
        </p:grpSpPr>
        <p:sp>
          <p:nvSpPr>
            <p:cNvPr id="1300571053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2626090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3547987" name=""/>
          <p:cNvGrpSpPr/>
          <p:nvPr/>
        </p:nvGrpSpPr>
        <p:grpSpPr bwMode="auto">
          <a:xfrm rot="0" flipH="0" flipV="0">
            <a:off x="5474478" y="5681786"/>
            <a:ext cx="1167670" cy="954567"/>
            <a:chOff x="0" y="0"/>
            <a:chExt cx="1167670" cy="954567"/>
          </a:xfrm>
        </p:grpSpPr>
        <p:sp>
          <p:nvSpPr>
            <p:cNvPr id="8262085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45663175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06478789" name=""/>
          <p:cNvGrpSpPr/>
          <p:nvPr/>
        </p:nvGrpSpPr>
        <p:grpSpPr bwMode="auto">
          <a:xfrm rot="0" flipH="0" flipV="0">
            <a:off x="4192596" y="5681786"/>
            <a:ext cx="1167670" cy="954567"/>
            <a:chOff x="0" y="0"/>
            <a:chExt cx="1167670" cy="954567"/>
          </a:xfrm>
        </p:grpSpPr>
        <p:sp>
          <p:nvSpPr>
            <p:cNvPr id="1415987087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23355603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54904702" name=""/>
          <p:cNvGrpSpPr/>
          <p:nvPr/>
        </p:nvGrpSpPr>
        <p:grpSpPr bwMode="auto">
          <a:xfrm rot="0" flipH="0" flipV="0">
            <a:off x="2914871" y="5681786"/>
            <a:ext cx="1167670" cy="954567"/>
            <a:chOff x="0" y="0"/>
            <a:chExt cx="1167670" cy="954567"/>
          </a:xfrm>
        </p:grpSpPr>
        <p:sp>
          <p:nvSpPr>
            <p:cNvPr id="732990600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8998232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5715354" name=""/>
          <p:cNvGrpSpPr/>
          <p:nvPr/>
        </p:nvGrpSpPr>
        <p:grpSpPr bwMode="auto">
          <a:xfrm rot="0" flipH="0" flipV="0">
            <a:off x="1647609" y="5681786"/>
            <a:ext cx="1167670" cy="954567"/>
            <a:chOff x="0" y="0"/>
            <a:chExt cx="1167670" cy="954567"/>
          </a:xfrm>
        </p:grpSpPr>
        <p:sp>
          <p:nvSpPr>
            <p:cNvPr id="202226289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6794845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56681524" name=""/>
          <p:cNvGrpSpPr/>
          <p:nvPr/>
        </p:nvGrpSpPr>
        <p:grpSpPr bwMode="auto">
          <a:xfrm rot="0" flipH="0" flipV="0">
            <a:off x="240070" y="4156040"/>
            <a:ext cx="1167670" cy="954567"/>
            <a:chOff x="0" y="0"/>
            <a:chExt cx="1167670" cy="954567"/>
          </a:xfrm>
        </p:grpSpPr>
        <p:sp>
          <p:nvSpPr>
            <p:cNvPr id="164065561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78619913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56644857" name=""/>
          <p:cNvSpPr txBox="1"/>
          <p:nvPr/>
        </p:nvSpPr>
        <p:spPr bwMode="auto">
          <a:xfrm rot="0" flipH="0" flipV="0">
            <a:off x="8287819" y="5025629"/>
            <a:ext cx="6645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60" y="5025629"/>
            <a:ext cx="66491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7" y="5025629"/>
            <a:ext cx="6652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79" y="5025629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7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7" y="3792280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2" y="436330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5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2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799" y="3108602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6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5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0" y="1898995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7" y="1898995"/>
            <a:ext cx="6656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4" y="1898995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8" y="1898995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0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5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0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fr-F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140340" name=""/>
          <p:cNvGrpSpPr/>
          <p:nvPr/>
        </p:nvGrpSpPr>
        <p:grpSpPr bwMode="auto">
          <a:xfrm rot="0" flipH="0" flipV="0">
            <a:off x="2947438" y="666953"/>
            <a:ext cx="1167670" cy="954567"/>
            <a:chOff x="0" y="0"/>
            <a:chExt cx="1167670" cy="954567"/>
          </a:xfrm>
        </p:grpSpPr>
        <p:sp>
          <p:nvSpPr>
            <p:cNvPr id="246171744" name=""/>
            <p:cNvSpPr txBox="1"/>
            <p:nvPr/>
          </p:nvSpPr>
          <p:spPr bwMode="auto">
            <a:xfrm rot="0" flipH="0" flipV="0">
              <a:off x="0" y="0"/>
              <a:ext cx="11676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34206847" name=""/>
            <p:cNvSpPr txBox="1"/>
            <p:nvPr/>
          </p:nvSpPr>
          <p:spPr bwMode="auto">
            <a:xfrm rot="0" flipH="0" flipV="0">
              <a:off x="0" y="253167"/>
              <a:ext cx="1162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24470285" name=""/>
          <p:cNvGrpSpPr/>
          <p:nvPr/>
        </p:nvGrpSpPr>
        <p:grpSpPr bwMode="auto">
          <a:xfrm flipH="0" flipV="0">
            <a:off x="145794" y="299583"/>
            <a:ext cx="2799771" cy="1137915"/>
            <a:chOff x="0" y="0"/>
            <a:chExt cx="2799771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2799772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53580" y="151803"/>
              <a:ext cx="2503901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fr-FR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CHRONOLOGIE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68202" y="560214"/>
              <a:ext cx="2497767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fr-FR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Sujet</a:t>
              </a:r>
              <a:endParaRPr lang="fr-F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grpSp>
        <p:nvGrpSpPr>
          <p:cNvPr id="874208611" name=""/>
          <p:cNvGrpSpPr/>
          <p:nvPr/>
        </p:nvGrpSpPr>
        <p:grpSpPr bwMode="auto">
          <a:xfrm rot="0" flipH="0" flipV="0">
            <a:off x="9307954" y="666953"/>
            <a:ext cx="1168390" cy="954567"/>
            <a:chOff x="0" y="0"/>
            <a:chExt cx="1168390" cy="954567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2"/>
            <a:ext cx="1168750" cy="954567"/>
            <a:chOff x="0" y="0"/>
            <a:chExt cx="1168750" cy="954567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4" y="666953"/>
            <a:ext cx="1168390" cy="954567"/>
            <a:chOff x="0" y="0"/>
            <a:chExt cx="1168390" cy="954567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666953"/>
            <a:ext cx="1168390" cy="954567"/>
            <a:chOff x="0" y="0"/>
            <a:chExt cx="1168390" cy="954567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2" y="666953"/>
            <a:ext cx="1168390" cy="954567"/>
            <a:chOff x="0" y="0"/>
            <a:chExt cx="1168390" cy="954567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8" y="666953"/>
            <a:ext cx="1168390" cy="954567"/>
            <a:chOff x="0" y="0"/>
            <a:chExt cx="1168390" cy="954567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4" y="3836714"/>
            <a:ext cx="1168390" cy="954567"/>
            <a:chOff x="0" y="0"/>
            <a:chExt cx="1168390" cy="954567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5" y="3836714"/>
            <a:ext cx="4239086" cy="954567"/>
            <a:chOff x="0" y="0"/>
            <a:chExt cx="4239086" cy="954567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5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5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9" y="2565694"/>
            <a:ext cx="1168390" cy="954567"/>
            <a:chOff x="0" y="0"/>
            <a:chExt cx="1168390" cy="954567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6" y="2565694"/>
            <a:ext cx="1168390" cy="954567"/>
            <a:chOff x="0" y="0"/>
            <a:chExt cx="1168390" cy="954567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565694"/>
            <a:ext cx="1168390" cy="954567"/>
            <a:chOff x="0" y="0"/>
            <a:chExt cx="1168390" cy="954567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4" y="5681786"/>
            <a:ext cx="1169110" cy="954567"/>
            <a:chOff x="0" y="0"/>
            <a:chExt cx="1169110" cy="954567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7"/>
              <a:ext cx="11644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4" y="5681786"/>
            <a:ext cx="1169110" cy="954567"/>
            <a:chOff x="0" y="0"/>
            <a:chExt cx="1169110" cy="954567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7"/>
              <a:ext cx="11644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2" y="5681786"/>
            <a:ext cx="1169110" cy="954567"/>
            <a:chOff x="0" y="0"/>
            <a:chExt cx="1169110" cy="954567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7"/>
              <a:ext cx="11644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1" y="5681786"/>
            <a:ext cx="1169110" cy="954567"/>
            <a:chOff x="0" y="0"/>
            <a:chExt cx="1169110" cy="954567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7"/>
              <a:ext cx="11644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8" y="5681786"/>
            <a:ext cx="1169110" cy="954567"/>
            <a:chOff x="0" y="0"/>
            <a:chExt cx="1169110" cy="954567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7"/>
              <a:ext cx="11644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1" y="5681786"/>
            <a:ext cx="1169110" cy="954567"/>
            <a:chOff x="0" y="0"/>
            <a:chExt cx="1169110" cy="954567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7"/>
              <a:ext cx="11644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70" y="4156040"/>
            <a:ext cx="1168390" cy="954567"/>
            <a:chOff x="0" y="0"/>
            <a:chExt cx="1168390" cy="954567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19" y="5025629"/>
            <a:ext cx="6649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60" y="5025629"/>
            <a:ext cx="6652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79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fr-FR"/>
            </a:p>
          </p:txBody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7" y="5025629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7" y="502562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7" y="379228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2" y="436330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5" y="3792280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2" y="3792280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799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6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5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0" y="1898995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7" y="1898995"/>
            <a:ext cx="66599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4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8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0" y="1898995"/>
            <a:ext cx="6667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5" y="1898995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0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fr-F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8" y="666953"/>
            <a:ext cx="1168390" cy="954567"/>
            <a:chOff x="0" y="0"/>
            <a:chExt cx="1168390" cy="954567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83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TEXTE ICI</a:t>
              </a:r>
              <a:endParaRPr lang="fr-FR" sz="14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7"/>
              <a:ext cx="1163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Pour remplacer ce texte par le vôtre, il suffit de cliquer dessus et de commencer à taper.</a:t>
              </a:r>
              <a:endParaRPr lang="fr-FR" sz="12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160227" y="299583"/>
            <a:ext cx="2828636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sp>
        <p:nvSpPr>
          <p:cNvPr id="930250282" name=""/>
          <p:cNvSpPr txBox="1"/>
          <p:nvPr/>
        </p:nvSpPr>
        <p:spPr bwMode="auto">
          <a:xfrm rot="0" flipH="0" flipV="0">
            <a:off x="333407" y="451386"/>
            <a:ext cx="252736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CHRONOLOGIE</a:t>
            </a:r>
            <a:endParaRPr lang="fr-FR"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5" y="859798"/>
            <a:ext cx="176718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Sujet</a:t>
            </a:r>
            <a:endParaRPr lang="fr-FR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2024-09-30T19:24:45Z</dcterms:modified>
  <cp:category/>
  <cp:contentStatus/>
  <cp:version/>
</cp:coreProperties>
</file>