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5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51.xml" ContentType="application/vnd.openxmlformats-officedocument.presentationml.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39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notesSlides/notesSlide47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Slides/notesSlide4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viewProps.xml" ContentType="application/vnd.openxmlformats-officedocument.presentationml.viewProps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 /><Relationship Id="rId58" Type="http://schemas.openxmlformats.org/officeDocument/2006/relationships/tableStyles" Target="tableStyles.xml" /><Relationship Id="rId5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380415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984083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5497615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E7B2DD-B691-DD4B-9D5F-74044F7AE7B2}" type="slidenum">
              <a:rPr lang="ru-RU"/>
              <a:t/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59541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666948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2503161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B33DD3-B83B-76C8-542A-2E8EB57C45ED}" type="slidenum">
              <a:rPr lang="ru-RU"/>
              <a:t/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193871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104787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1515403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5D7406-EA1B-8FEE-9E13-759A12EFF3FC}" type="slidenum">
              <a:rPr lang="ru-RU"/>
              <a:t/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25913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140397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4528826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EC3D6-BF35-4E96-BCA2-3ED91148E578}" type="slidenum">
              <a:rPr lang="ru-RU"/>
              <a:t/>
            </a:fld>
            <a:endParaRPr lang="ru-RU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11159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88189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6166762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EF9B14-4B3C-B0E2-2F42-34A56626F65E}" type="slidenum">
              <a:rPr lang="ru-RU"/>
              <a:t/>
            </a:fld>
            <a:endParaRPr lang="ru-RU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48335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00956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5830461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9D2843-EA0D-9D0F-40A8-18A3373B6409}" type="slidenum">
              <a:rPr lang="ru-RU"/>
              <a:t/>
            </a:fld>
            <a:endParaRPr lang="ru-RU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259753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784058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477516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1BC215-6BDA-9A19-6BC6-07EB97C6BA6E}" type="slidenum">
              <a:rPr lang="ru-RU"/>
              <a:t/>
            </a:fld>
            <a:endParaRPr lang="ru-RU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205602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901828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7925854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92D2FE-1A37-BF22-DC6C-4843F02CDD70}" type="slidenum">
              <a:rPr lang="ru-RU"/>
              <a:t/>
            </a:fld>
            <a:endParaRPr lang="ru-RU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393093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39609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9512282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5DFF16-B3F8-FECA-06DD-DFE193D3AF5D}" type="slidenum">
              <a:rPr lang="ru-RU"/>
              <a:t/>
            </a:fld>
            <a:endParaRPr lang="ru-RU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827890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369613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8947387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A3CF22-1BCE-1739-49B7-861AF7870758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279062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74253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3313645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5317E6-DDF4-9EF7-CA3A-1C1A2AF8B3D3}" type="slidenum">
              <a:rPr lang="ru-RU"/>
              <a:t/>
            </a:fld>
            <a:endParaRPr lang="ru-RU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685990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64208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0957405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6B1118-0CDE-D496-0A17-7B40AFC151FE}" type="slidenum">
              <a:rPr lang="ru-RU"/>
              <a:t/>
            </a:fld>
            <a:endParaRPr lang="ru-RU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896021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54597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3750938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55603F-4E2F-7268-2E1D-5B9ECE6D87C6}" type="slidenum">
              <a:rPr lang="ru-RU"/>
              <a:t/>
            </a:fld>
            <a:endParaRPr lang="ru-RU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262542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916751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7601595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A0AC04-595B-0579-3537-E20B535B045A}" type="slidenum">
              <a:rPr lang="ru-RU"/>
              <a:t/>
            </a:fld>
            <a:endParaRPr lang="ru-RU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338431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99659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8960177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7AB92D-FF96-9419-E54E-A4D96B76ACA9}" type="slidenum">
              <a:rPr lang="ru-RU"/>
              <a:t/>
            </a:fld>
            <a:endParaRPr lang="ru-RU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415495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763990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4520580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4A7ED6-BACA-67BD-7E94-9734D0626CFE}" type="slidenum">
              <a:rPr lang="ru-RU"/>
              <a:t/>
            </a:fld>
            <a:endParaRPr lang="ru-RU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824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200804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2105767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EC8001-7D17-F53F-945F-B595DB1D4A21}" type="slidenum">
              <a:rPr lang="ru-RU"/>
              <a:t/>
            </a:fld>
            <a:endParaRPr lang="ru-RU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70451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27300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3860633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CC143A-B4CE-CD86-1A3C-39E21BEF0773}" type="slidenum">
              <a:rPr lang="ru-RU"/>
              <a:t/>
            </a:fld>
            <a:endParaRPr lang="ru-RU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310619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00071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9197132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8E234A-8441-377C-EBEB-C276683B1A4C}" type="slidenum">
              <a:rPr lang="ru-RU"/>
              <a:t/>
            </a:fld>
            <a:endParaRPr lang="ru-RU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209041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55895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7940121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D7046C-C6AC-D772-9D0E-28797F9D51F8}" type="slidenum">
              <a:rPr lang="ru-RU"/>
              <a:t/>
            </a:fld>
            <a:endParaRPr lang="ru-RU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27171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099586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9139506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E609CE-90B9-2F0E-4436-C3B8F19A2AC0}" type="slidenum">
              <a:rPr lang="ru-RU"/>
              <a:t/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687492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59356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2121776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A3CDAB-200E-129B-C26D-B252638E79CA}" type="slidenum">
              <a:rPr lang="ru-RU"/>
              <a:t/>
            </a:fld>
            <a:endParaRPr lang="ru-RU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181097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558979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0442183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4D26D9-47E9-E623-CC02-48A20EF47705}" type="slidenum">
              <a:rPr lang="ru-RU"/>
              <a:t/>
            </a:fld>
            <a:endParaRPr lang="ru-RU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746520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129570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364124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BDA29E1-0A45-FE1B-09AD-CE177AA17977}" type="slidenum">
              <a:rPr lang="ru-RU"/>
              <a:t/>
            </a:fld>
            <a:endParaRPr lang="ru-RU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871548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788180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8103625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A19EFA-9A45-650E-4025-D9D67F466CA8}" type="slidenum">
              <a:rPr lang="ru-RU"/>
              <a:t/>
            </a:fld>
            <a:endParaRPr lang="ru-RU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559515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83558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5757559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9CDB2E-FA3E-7560-684C-4F2597A7FB04}" type="slidenum">
              <a:rPr lang="ru-RU"/>
              <a:t/>
            </a:fld>
            <a:endParaRPr lang="ru-RU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774496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76045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5574589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CF252A-1BF0-8C9A-F57B-A5B0DAB73EF5}" type="slidenum">
              <a:rPr lang="ru-RU"/>
              <a:t/>
            </a:fld>
            <a:endParaRPr lang="ru-RU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248894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045286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9201848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DC448F-C2AC-AC96-EDFB-EF19BAA4B5DB}" type="slidenum">
              <a:rPr lang="ru-RU"/>
              <a:t/>
            </a:fld>
            <a:endParaRPr lang="ru-RU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240500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225299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727878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58BD97-D919-AF32-20CA-29F006DA5DE2}" type="slidenum">
              <a:rPr lang="ru-RU"/>
              <a:t/>
            </a:fld>
            <a:endParaRPr lang="ru-RU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72785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938868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0530603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5174A2-2368-D637-4021-5F1410211F8A}" type="slidenum">
              <a:rPr lang="ru-RU"/>
              <a:t/>
            </a:fld>
            <a:endParaRPr lang="ru-RU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67128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678789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3183648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69BD88-BA28-B377-1D3B-89D6A65D79BB}" type="slidenum">
              <a:rPr lang="ru-RU"/>
              <a:t/>
            </a:fld>
            <a:endParaRPr lang="ru-RU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93106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13151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7838775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53B547-0B59-D160-1E9B-562210272C5A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228833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729320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1265139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A484B4-B09E-6C13-A6E4-1324FD6CE02D}" type="slidenum">
              <a:rPr lang="ru-RU"/>
              <a:t/>
            </a:fld>
            <a:endParaRPr lang="ru-RU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435428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193350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5657722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5905FF-46C7-F01F-C5B2-127AE01EE6C8}" type="slidenum">
              <a:rPr lang="ru-RU"/>
              <a:t/>
            </a:fld>
            <a:endParaRPr lang="ru-RU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30121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155199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3921748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1E13C0-9AF7-A44E-923E-1FB9D6AF9146}" type="slidenum">
              <a:rPr lang="ru-RU"/>
              <a:t/>
            </a:fld>
            <a:endParaRPr lang="ru-RU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141388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535038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737535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CEFDA2-4165-B0C7-3214-4F46C63E5D6C}" type="slidenum">
              <a:rPr lang="ru-RU"/>
              <a:t/>
            </a:fld>
            <a:endParaRPr lang="ru-RU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909132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063009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2640539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674B0F-D9D4-4E0C-8270-23FFECE13455}" type="slidenum">
              <a:rPr lang="ru-RU"/>
              <a:t/>
            </a:fld>
            <a:endParaRPr lang="ru-RU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05138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334858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1025732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CA02F2-205B-ED99-5E38-79DEF359CD64}" type="slidenum">
              <a:rPr lang="ru-RU"/>
              <a:t/>
            </a:fld>
            <a:endParaRPr lang="ru-RU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07035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493440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9442879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59E835-60A1-1A53-53A9-12011BFDDE06}" type="slidenum">
              <a:rPr lang="ru-RU"/>
              <a:t/>
            </a:fld>
            <a:endParaRPr lang="ru-RU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479559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339019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3897464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055A39-8B12-D395-EBF1-C6A247D88D09}" type="slidenum">
              <a:rPr lang="ru-RU"/>
              <a:t/>
            </a:fld>
            <a:endParaRPr lang="ru-RU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909605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969026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6003792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5ABADC-D3E2-682E-CDF1-4B5B2F3F9DAA}" type="slidenum">
              <a:rPr lang="ru-RU"/>
              <a:t/>
            </a:fld>
            <a:endParaRPr lang="ru-RU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928311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301795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8626238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19588B-1EAE-2179-3BA6-5C9B00B3B787}" type="slidenum">
              <a:rPr lang="ru-RU"/>
              <a:t/>
            </a:fld>
            <a:endParaRPr lang="ru-RU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030121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09380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20519097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7008E8-8239-C610-81EB-1217F818AA4C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46220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937760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0520979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796D45-11E7-C68B-CA3F-E5DF96168BE6}" type="slidenum">
              <a:rPr lang="ru-RU"/>
              <a:t/>
            </a:fld>
            <a:endParaRPr lang="ru-RU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93083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169558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8250103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A61C81-3A2D-BFBD-0FBB-D4964C61BDF3}" type="slidenum">
              <a:rPr lang="ru-RU"/>
              <a:t/>
            </a:fld>
            <a:endParaRPr lang="ru-RU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31437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149371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5493029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CC50EF-8190-44BE-6175-0C763BAB8A8C}" type="slidenum">
              <a:rPr lang="ru-RU"/>
              <a:t/>
            </a:fld>
            <a:endParaRPr lang="ru-RU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34371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18559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3589788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45403D-BDF5-B2B2-CE16-E16DFFDD5CD4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138159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47460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892259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F6EE60-D467-9EDC-485B-235DA3338241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0648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288037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5114269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6290FA-3E76-66BE-8FB5-55A3F8FA653B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17444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06623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3097774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9F8A1D-DB90-A437-0586-408277756391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14214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951165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9015501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AF8F69-5BD0-412A-9B08-4D4448017451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slide" Target="slide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slide" Target="slide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slide" Target="slide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slide" Target="slide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slide" Target="slide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7.xml"/><Relationship Id="rId11" Type="http://schemas.openxmlformats.org/officeDocument/2006/relationships/slide" Target="slide19.xml"/><Relationship Id="rId12" Type="http://schemas.openxmlformats.org/officeDocument/2006/relationships/slide" Target="slide21.xml"/><Relationship Id="rId13" Type="http://schemas.openxmlformats.org/officeDocument/2006/relationships/slide" Target="slide23.xml"/><Relationship Id="rId14" Type="http://schemas.openxmlformats.org/officeDocument/2006/relationships/slide" Target="slide25.xml"/><Relationship Id="rId15" Type="http://schemas.openxmlformats.org/officeDocument/2006/relationships/slide" Target="slide27.xml"/><Relationship Id="rId16" Type="http://schemas.openxmlformats.org/officeDocument/2006/relationships/slide" Target="slide29.xml"/><Relationship Id="rId17" Type="http://schemas.openxmlformats.org/officeDocument/2006/relationships/slide" Target="slide31.xml"/><Relationship Id="rId18" Type="http://schemas.openxmlformats.org/officeDocument/2006/relationships/slide" Target="slide33.xml"/><Relationship Id="rId19" Type="http://schemas.openxmlformats.org/officeDocument/2006/relationships/slide" Target="slide35.xml"/><Relationship Id="rId20" Type="http://schemas.openxmlformats.org/officeDocument/2006/relationships/slide" Target="slide37.xml"/><Relationship Id="rId21" Type="http://schemas.openxmlformats.org/officeDocument/2006/relationships/slide" Target="slide40.xml"/><Relationship Id="rId22" Type="http://schemas.openxmlformats.org/officeDocument/2006/relationships/slide" Target="slide41.xml"/><Relationship Id="rId23" Type="http://schemas.openxmlformats.org/officeDocument/2006/relationships/slide" Target="slide43.xml"/><Relationship Id="rId24" Type="http://schemas.openxmlformats.org/officeDocument/2006/relationships/slide" Target="slide45.xml"/><Relationship Id="rId25" Type="http://schemas.openxmlformats.org/officeDocument/2006/relationships/slide" Target="slide47.xml"/><Relationship Id="rId26" Type="http://schemas.openxmlformats.org/officeDocument/2006/relationships/slide" Target="slide49.xml"/><Relationship Id="rId27" Type="http://schemas.openxmlformats.org/officeDocument/2006/relationships/slide" Target="slide51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slide" Target="slide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slide" Target="slide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slide" Target="slide2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slide" Target="slide2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slide" Target="slide2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slide4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slide" Target="slide2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slide" Target="slide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slide" Target="slide2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slide" Target="slide2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slide" Target="slide2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slide2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slide" Target="slide2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slide" Target="slide2.xml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slide" Target="slide2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slide" Target="slide2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slide" Target="slide2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slide" Target="slide6.xml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slide" Target="slide2.xml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slide" Target="slide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slide" Target="slide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slide" Target="slide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5896932" name=""/>
          <p:cNvSpPr/>
          <p:nvPr/>
        </p:nvSpPr>
        <p:spPr bwMode="auto">
          <a:xfrm flipH="0" flipV="0">
            <a:off x="3935652" y="4500217"/>
            <a:ext cx="4155108" cy="78684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fr-FR" sz="2000" b="1" i="0" u="none" strike="noStrike" cap="none" spc="0">
                <a:solidFill>
                  <a:schemeClr val="bg1"/>
                </a:solidFill>
                <a:latin typeface="Trebuchet MS"/>
                <a:ea typeface="Trebuchet MS"/>
                <a:cs typeface="Trebuchet MS"/>
              </a:rPr>
              <a:t>Présenté par : Nom et prénom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073271" y="1821069"/>
            <a:ext cx="10045456" cy="2387599"/>
          </a:xfrm>
          <a:prstGeom prst="rect">
            <a:avLst/>
          </a:prstGeom>
          <a:ln w="1904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 algn="ctr">
              <a:defRPr/>
            </a:pPr>
            <a:r>
              <a:rPr lang="en-US" sz="15000" spc="283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JEOPARDY</a:t>
            </a:r>
            <a:endParaRPr sz="15000" spc="283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36194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1 –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Réponse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$400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00985067" name=""/>
          <p:cNvSpPr txBox="1"/>
          <p:nvPr/>
        </p:nvSpPr>
        <p:spPr bwMode="auto">
          <a:xfrm rot="0" flipH="0" flipV="0">
            <a:off x="7502355" y="6023476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Diapositive 2"/>
              </a:rPr>
              <a:t>Retour au tableau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980209430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81876172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85646275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68365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1 –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Question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$500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0025997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1282421" name=""/>
          <p:cNvSpPr txBox="1"/>
          <p:nvPr/>
        </p:nvSpPr>
        <p:spPr bwMode="auto">
          <a:xfrm rot="0" flipH="0" flipV="0">
            <a:off x="7502355" y="6023479"/>
            <a:ext cx="353823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Diapositive 6"/>
              </a:rPr>
              <a:t>Voir la réponse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570838426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830496425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742845866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437817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1 –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Réponse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$500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88394017" name=""/>
          <p:cNvSpPr txBox="1"/>
          <p:nvPr/>
        </p:nvSpPr>
        <p:spPr bwMode="auto">
          <a:xfrm rot="0" flipH="0" flipV="0">
            <a:off x="7502355" y="6023476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Diapositive 2"/>
              </a:rPr>
              <a:t>Retour au tableau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62918232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61348259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32485504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366293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2 –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Question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$100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39818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18582107" name=""/>
          <p:cNvSpPr txBox="1"/>
          <p:nvPr/>
        </p:nvSpPr>
        <p:spPr bwMode="auto">
          <a:xfrm rot="0" flipH="0" flipV="0">
            <a:off x="7502355" y="6023479"/>
            <a:ext cx="353823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Diapositive 6"/>
              </a:rPr>
              <a:t>Voir la réponse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78276928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089445948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95937473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339270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2 –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Réponse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$100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37827773" name=""/>
          <p:cNvSpPr txBox="1"/>
          <p:nvPr/>
        </p:nvSpPr>
        <p:spPr bwMode="auto">
          <a:xfrm rot="0" flipH="0" flipV="0">
            <a:off x="7502355" y="6023476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Diapositive 2"/>
              </a:rPr>
              <a:t>Retour au tableau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51630107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702179313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80187339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642707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2 –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Question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$200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46833000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69409068" name=""/>
          <p:cNvSpPr txBox="1"/>
          <p:nvPr/>
        </p:nvSpPr>
        <p:spPr bwMode="auto">
          <a:xfrm rot="0" flipH="0" flipV="0">
            <a:off x="7502355" y="6023479"/>
            <a:ext cx="353787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Diapositive 6"/>
              </a:rPr>
              <a:t>Voir la réponse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21433489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85127768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86731051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268823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2 –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Réponse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$200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48517665" name=""/>
          <p:cNvSpPr txBox="1"/>
          <p:nvPr/>
        </p:nvSpPr>
        <p:spPr bwMode="auto">
          <a:xfrm rot="0" flipH="0" flipV="0">
            <a:off x="7502355" y="6023476"/>
            <a:ext cx="354507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Diapositive 2"/>
              </a:rPr>
              <a:t>Retour au tableau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3896637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025249579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9525565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26086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2 –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Question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$300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13037765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34334041" name=""/>
          <p:cNvSpPr txBox="1"/>
          <p:nvPr/>
        </p:nvSpPr>
        <p:spPr bwMode="auto">
          <a:xfrm rot="0" flipH="0" flipV="0">
            <a:off x="7502355" y="6023479"/>
            <a:ext cx="353823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Diapositive 6"/>
              </a:rPr>
              <a:t>Voir la réponse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90335141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29826714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798130325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307429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2 –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Réponse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$300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93664540" name=""/>
          <p:cNvSpPr txBox="1"/>
          <p:nvPr/>
        </p:nvSpPr>
        <p:spPr bwMode="auto">
          <a:xfrm rot="0" flipH="0" flipV="0">
            <a:off x="7502355" y="6023476"/>
            <a:ext cx="3546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Diapositive 2"/>
              </a:rPr>
              <a:t>Retour au tableau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24329055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3546007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2782028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124816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2 –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Question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$400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57654512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99072783" name=""/>
          <p:cNvSpPr txBox="1"/>
          <p:nvPr/>
        </p:nvSpPr>
        <p:spPr bwMode="auto">
          <a:xfrm rot="0" flipH="0" flipV="0">
            <a:off x="7502355" y="6023479"/>
            <a:ext cx="353823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Diapositive 6"/>
              </a:rPr>
              <a:t>Voir la réponse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428593869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568249129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31427109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266069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TABLEAU DE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JEOPARDY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44235945" name=""/>
          <p:cNvSpPr/>
          <p:nvPr/>
        </p:nvSpPr>
        <p:spPr bwMode="auto">
          <a:xfrm flipH="0" flipV="0">
            <a:off x="493091" y="1583876"/>
            <a:ext cx="2186364" cy="4859130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lnSpc>
                <a:spcPct val="100000"/>
              </a:lnSpc>
              <a:spcBef>
                <a:spcPts val="566"/>
              </a:spcBef>
              <a:defRPr/>
            </a:pPr>
            <a:r>
              <a:rPr sz="20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CATÉGORIE 1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76221451" name=""/>
          <p:cNvSpPr/>
          <p:nvPr/>
        </p:nvSpPr>
        <p:spPr bwMode="auto">
          <a:xfrm flipH="0" flipV="0">
            <a:off x="2792067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CATÉGORIE 2</a:t>
            </a:r>
            <a:endParaRPr/>
          </a:p>
        </p:txBody>
      </p:sp>
      <p:sp>
        <p:nvSpPr>
          <p:cNvPr id="883494791" name=""/>
          <p:cNvSpPr/>
          <p:nvPr/>
        </p:nvSpPr>
        <p:spPr bwMode="auto">
          <a:xfrm flipH="0" flipV="0">
            <a:off x="5091043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CATÉGORIE 3</a:t>
            </a:r>
            <a:endParaRPr/>
          </a:p>
        </p:txBody>
      </p:sp>
      <p:sp>
        <p:nvSpPr>
          <p:cNvPr id="427405555" name=""/>
          <p:cNvSpPr/>
          <p:nvPr/>
        </p:nvSpPr>
        <p:spPr bwMode="auto">
          <a:xfrm flipH="0" flipV="0">
            <a:off x="7390019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CATÉGORIE 4</a:t>
            </a:r>
            <a:endParaRPr u="none"/>
          </a:p>
        </p:txBody>
      </p:sp>
      <p:sp>
        <p:nvSpPr>
          <p:cNvPr id="857368899" name=""/>
          <p:cNvSpPr/>
          <p:nvPr/>
        </p:nvSpPr>
        <p:spPr bwMode="auto">
          <a:xfrm flipH="0" flipV="0">
            <a:off x="9688995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CATÉGORIE 5</a:t>
            </a:r>
            <a:endParaRPr/>
          </a:p>
        </p:txBody>
      </p:sp>
      <p:sp>
        <p:nvSpPr>
          <p:cNvPr id="984705262" name=""/>
          <p:cNvSpPr/>
          <p:nvPr/>
        </p:nvSpPr>
        <p:spPr bwMode="auto">
          <a:xfrm rot="0" flipH="0" flipV="0">
            <a:off x="778719" y="2277717"/>
            <a:ext cx="1615108" cy="49695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3" action="ppaction://hlinksldjump" tooltip="Diapositive 3"/>
              </a:rPr>
              <a:t>$100</a:t>
            </a:r>
            <a:endParaRPr u="none"/>
          </a:p>
        </p:txBody>
      </p:sp>
      <p:sp>
        <p:nvSpPr>
          <p:cNvPr id="1720105676" name=""/>
          <p:cNvSpPr/>
          <p:nvPr/>
        </p:nvSpPr>
        <p:spPr bwMode="auto">
          <a:xfrm rot="0" flipH="0" flipV="0">
            <a:off x="778719" y="309590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4" action="ppaction://hlinksldjump" tooltip="Diapositive 5"/>
              </a:rPr>
              <a:t>$200</a:t>
            </a:r>
            <a:endParaRPr u="none"/>
          </a:p>
        </p:txBody>
      </p:sp>
      <p:sp>
        <p:nvSpPr>
          <p:cNvPr id="847143457" name=""/>
          <p:cNvSpPr/>
          <p:nvPr/>
        </p:nvSpPr>
        <p:spPr bwMode="auto">
          <a:xfrm rot="0" flipH="0" flipV="0">
            <a:off x="778719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5" action="ppaction://hlinksldjump" tooltip="Diapositive 7"/>
              </a:rPr>
              <a:t>$300</a:t>
            </a:r>
            <a:endParaRPr u="none"/>
          </a:p>
        </p:txBody>
      </p:sp>
      <p:sp>
        <p:nvSpPr>
          <p:cNvPr id="1841687394" name=""/>
          <p:cNvSpPr/>
          <p:nvPr/>
        </p:nvSpPr>
        <p:spPr bwMode="auto">
          <a:xfrm rot="0" flipH="0" flipV="0">
            <a:off x="778719" y="4732268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6" action="ppaction://hlinksldjump" tooltip="Diapositive 9"/>
              </a:rPr>
              <a:t>$400</a:t>
            </a:r>
            <a:endParaRPr u="none"/>
          </a:p>
        </p:txBody>
      </p:sp>
      <p:sp>
        <p:nvSpPr>
          <p:cNvPr id="635282657" name=""/>
          <p:cNvSpPr/>
          <p:nvPr/>
        </p:nvSpPr>
        <p:spPr bwMode="auto">
          <a:xfrm rot="0" flipH="0" flipV="0">
            <a:off x="778719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7" action="ppaction://hlinksldjump" tooltip="Diapositive 11"/>
              </a:rPr>
              <a:t>$500</a:t>
            </a:r>
            <a:endParaRPr u="none"/>
          </a:p>
        </p:txBody>
      </p:sp>
      <p:sp>
        <p:nvSpPr>
          <p:cNvPr id="406218931" name=""/>
          <p:cNvSpPr/>
          <p:nvPr/>
        </p:nvSpPr>
        <p:spPr bwMode="auto">
          <a:xfrm rot="0" flipH="0" flipV="0">
            <a:off x="3077695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8" action="ppaction://hlinksldjump" tooltip="Diapositive 13"/>
              </a:rPr>
              <a:t>$100</a:t>
            </a:r>
            <a:endParaRPr u="none"/>
          </a:p>
        </p:txBody>
      </p:sp>
      <p:sp>
        <p:nvSpPr>
          <p:cNvPr id="277342600" name=""/>
          <p:cNvSpPr/>
          <p:nvPr/>
        </p:nvSpPr>
        <p:spPr bwMode="auto">
          <a:xfrm rot="0" flipH="0" flipV="0">
            <a:off x="3077695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9" action="ppaction://hlinksldjump" tooltip="Diapositive 15"/>
              </a:rPr>
              <a:t>$200</a:t>
            </a:r>
            <a:endParaRPr u="none"/>
          </a:p>
        </p:txBody>
      </p:sp>
      <p:sp>
        <p:nvSpPr>
          <p:cNvPr id="1795516016" name=""/>
          <p:cNvSpPr/>
          <p:nvPr/>
        </p:nvSpPr>
        <p:spPr bwMode="auto">
          <a:xfrm rot="0" flipH="0" flipV="0">
            <a:off x="3077695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10" action="ppaction://hlinksldjump" tooltip="Diapositive 17"/>
              </a:rPr>
              <a:t>$300</a:t>
            </a:r>
            <a:endParaRPr u="none"/>
          </a:p>
        </p:txBody>
      </p:sp>
      <p:sp>
        <p:nvSpPr>
          <p:cNvPr id="1232613764" name=""/>
          <p:cNvSpPr/>
          <p:nvPr/>
        </p:nvSpPr>
        <p:spPr bwMode="auto">
          <a:xfrm rot="0" flipH="0" flipV="0">
            <a:off x="3077695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11" action="ppaction://hlinksldjump" tooltip="Diapositive 19"/>
              </a:rPr>
              <a:t>$400</a:t>
            </a:r>
            <a:endParaRPr u="none"/>
          </a:p>
        </p:txBody>
      </p:sp>
      <p:sp>
        <p:nvSpPr>
          <p:cNvPr id="787627256" name=""/>
          <p:cNvSpPr/>
          <p:nvPr/>
        </p:nvSpPr>
        <p:spPr bwMode="auto">
          <a:xfrm rot="0" flipH="0" flipV="0">
            <a:off x="3077695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12" action="ppaction://hlinksldjump" tooltip="Diapositive 21"/>
              </a:rPr>
              <a:t>$500</a:t>
            </a:r>
            <a:endParaRPr u="none"/>
          </a:p>
        </p:txBody>
      </p:sp>
      <p:sp>
        <p:nvSpPr>
          <p:cNvPr id="152020683" name=""/>
          <p:cNvSpPr/>
          <p:nvPr/>
        </p:nvSpPr>
        <p:spPr bwMode="auto">
          <a:xfrm rot="0" flipH="0" flipV="0">
            <a:off x="5376671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13" action="ppaction://hlinksldjump" tooltip="Diapositive 23"/>
              </a:rPr>
              <a:t>$100</a:t>
            </a:r>
            <a:endParaRPr u="none"/>
          </a:p>
        </p:txBody>
      </p:sp>
      <p:sp>
        <p:nvSpPr>
          <p:cNvPr id="1567722863" name=""/>
          <p:cNvSpPr/>
          <p:nvPr/>
        </p:nvSpPr>
        <p:spPr bwMode="auto">
          <a:xfrm rot="0" flipH="0" flipV="0">
            <a:off x="5376671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14" action="ppaction://hlinksldjump" tooltip="Diapositive 25"/>
              </a:rPr>
              <a:t>$200</a:t>
            </a:r>
            <a:endParaRPr u="none"/>
          </a:p>
        </p:txBody>
      </p:sp>
      <p:sp>
        <p:nvSpPr>
          <p:cNvPr id="1389918531" name=""/>
          <p:cNvSpPr/>
          <p:nvPr/>
        </p:nvSpPr>
        <p:spPr bwMode="auto">
          <a:xfrm rot="0" flipH="0" flipV="0">
            <a:off x="5376671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15" action="ppaction://hlinksldjump" tooltip="Diapositive 27"/>
              </a:rPr>
              <a:t>$300</a:t>
            </a:r>
            <a:endParaRPr u="none"/>
          </a:p>
        </p:txBody>
      </p:sp>
      <p:sp>
        <p:nvSpPr>
          <p:cNvPr id="804802773" name=""/>
          <p:cNvSpPr/>
          <p:nvPr/>
        </p:nvSpPr>
        <p:spPr bwMode="auto">
          <a:xfrm rot="0" flipH="0" flipV="0">
            <a:off x="5376671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16" action="ppaction://hlinksldjump" tooltip="Diapositive 29"/>
              </a:rPr>
              <a:t>$400</a:t>
            </a:r>
            <a:endParaRPr u="none"/>
          </a:p>
        </p:txBody>
      </p:sp>
      <p:sp>
        <p:nvSpPr>
          <p:cNvPr id="411588310" name=""/>
          <p:cNvSpPr/>
          <p:nvPr/>
        </p:nvSpPr>
        <p:spPr bwMode="auto">
          <a:xfrm rot="0" flipH="0" flipV="0">
            <a:off x="5376671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17" action="ppaction://hlinksldjump" tooltip="Diapositive 31"/>
              </a:rPr>
              <a:t>$500</a:t>
            </a:r>
            <a:endParaRPr u="none"/>
          </a:p>
        </p:txBody>
      </p:sp>
      <p:sp>
        <p:nvSpPr>
          <p:cNvPr id="852592799" name=""/>
          <p:cNvSpPr/>
          <p:nvPr/>
        </p:nvSpPr>
        <p:spPr bwMode="auto">
          <a:xfrm rot="0" flipH="0" flipV="0">
            <a:off x="7675647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18" action="ppaction://hlinksldjump" tooltip="Diapositive 33"/>
              </a:rPr>
              <a:t>$100</a:t>
            </a:r>
            <a:endParaRPr u="none"/>
          </a:p>
        </p:txBody>
      </p:sp>
      <p:sp>
        <p:nvSpPr>
          <p:cNvPr id="758561266" name=""/>
          <p:cNvSpPr/>
          <p:nvPr/>
        </p:nvSpPr>
        <p:spPr bwMode="auto">
          <a:xfrm rot="0" flipH="0" flipV="0">
            <a:off x="7675647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19" action="ppaction://hlinksldjump" tooltip="Diapositive 35"/>
              </a:rPr>
              <a:t>$200</a:t>
            </a:r>
            <a:endParaRPr u="none"/>
          </a:p>
        </p:txBody>
      </p:sp>
      <p:sp>
        <p:nvSpPr>
          <p:cNvPr id="86752351" name=""/>
          <p:cNvSpPr/>
          <p:nvPr/>
        </p:nvSpPr>
        <p:spPr bwMode="auto">
          <a:xfrm rot="0" flipH="0" flipV="0">
            <a:off x="7675647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20" action="ppaction://hlinksldjump" tooltip="Diapositive 37"/>
              </a:rPr>
              <a:t>$300</a:t>
            </a:r>
            <a:endParaRPr u="none"/>
          </a:p>
        </p:txBody>
      </p:sp>
      <p:sp>
        <p:nvSpPr>
          <p:cNvPr id="1226456556" name=""/>
          <p:cNvSpPr/>
          <p:nvPr/>
        </p:nvSpPr>
        <p:spPr bwMode="auto">
          <a:xfrm rot="0" flipH="0" flipV="0">
            <a:off x="7675647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21" action="ppaction://hlinksldjump" tooltip="Diapositive 40"/>
              </a:rPr>
              <a:t>$400</a:t>
            </a:r>
            <a:endParaRPr u="none"/>
          </a:p>
        </p:txBody>
      </p:sp>
      <p:sp>
        <p:nvSpPr>
          <p:cNvPr id="1765670519" name=""/>
          <p:cNvSpPr/>
          <p:nvPr/>
        </p:nvSpPr>
        <p:spPr bwMode="auto">
          <a:xfrm rot="0" flipH="0" flipV="0">
            <a:off x="7675647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22" action="ppaction://hlinksldjump" tooltip="Diapositive 41"/>
              </a:rPr>
              <a:t>$500</a:t>
            </a:r>
            <a:endParaRPr u="none"/>
          </a:p>
        </p:txBody>
      </p:sp>
      <p:sp>
        <p:nvSpPr>
          <p:cNvPr id="144892837" name=""/>
          <p:cNvSpPr/>
          <p:nvPr/>
        </p:nvSpPr>
        <p:spPr bwMode="auto">
          <a:xfrm rot="0" flipH="0" flipV="0">
            <a:off x="9974623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23" action="ppaction://hlinksldjump" tooltip="Diapositive 43"/>
              </a:rPr>
              <a:t>$100</a:t>
            </a:r>
            <a:endParaRPr u="none"/>
          </a:p>
        </p:txBody>
      </p:sp>
      <p:sp>
        <p:nvSpPr>
          <p:cNvPr id="1711109279" name=""/>
          <p:cNvSpPr/>
          <p:nvPr/>
        </p:nvSpPr>
        <p:spPr bwMode="auto">
          <a:xfrm rot="0" flipH="0" flipV="0">
            <a:off x="9974623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24" action="ppaction://hlinksldjump" tooltip="Diapositive 45"/>
              </a:rPr>
              <a:t>$200</a:t>
            </a:r>
            <a:endParaRPr u="none"/>
          </a:p>
        </p:txBody>
      </p:sp>
      <p:sp>
        <p:nvSpPr>
          <p:cNvPr id="1287215149" name=""/>
          <p:cNvSpPr/>
          <p:nvPr/>
        </p:nvSpPr>
        <p:spPr bwMode="auto">
          <a:xfrm rot="0" flipH="0" flipV="0">
            <a:off x="9974623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25" action="ppaction://hlinksldjump" tooltip="Diapositive 47"/>
              </a:rPr>
              <a:t>$300</a:t>
            </a:r>
            <a:endParaRPr u="none"/>
          </a:p>
        </p:txBody>
      </p:sp>
      <p:sp>
        <p:nvSpPr>
          <p:cNvPr id="941322262" name=""/>
          <p:cNvSpPr/>
          <p:nvPr/>
        </p:nvSpPr>
        <p:spPr bwMode="auto">
          <a:xfrm rot="0" flipH="0" flipV="0">
            <a:off x="9974623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26" action="ppaction://hlinksldjump" tooltip="Diapositive 49"/>
              </a:rPr>
              <a:t>$400</a:t>
            </a:r>
            <a:endParaRPr u="none"/>
          </a:p>
        </p:txBody>
      </p:sp>
      <p:sp>
        <p:nvSpPr>
          <p:cNvPr id="637483140" name=""/>
          <p:cNvSpPr/>
          <p:nvPr/>
        </p:nvSpPr>
        <p:spPr bwMode="auto">
          <a:xfrm rot="0" flipH="0" flipV="0">
            <a:off x="9974623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27" action="ppaction://hlinksldjump" tooltip="Diapositive 51"/>
              </a:rPr>
              <a:t>$500</a:t>
            </a:r>
            <a:endParaRPr u="non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9643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2 –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Réponse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$400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69595553" name=""/>
          <p:cNvSpPr txBox="1"/>
          <p:nvPr/>
        </p:nvSpPr>
        <p:spPr bwMode="auto">
          <a:xfrm rot="0" flipH="0" flipV="0">
            <a:off x="7502355" y="6023476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Diapositive 2"/>
              </a:rPr>
              <a:t>Retour au tableau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87593898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0829703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07361096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306504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2 –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Question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$500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93430923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381602915" name=""/>
          <p:cNvSpPr txBox="1"/>
          <p:nvPr/>
        </p:nvSpPr>
        <p:spPr bwMode="auto">
          <a:xfrm rot="0" flipH="0" flipV="0">
            <a:off x="7502355" y="6023479"/>
            <a:ext cx="353823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Diapositive 6"/>
              </a:rPr>
              <a:t>Voir la réponse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937365964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619095778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48079044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507237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2 –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Réponse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$500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73181650" name=""/>
          <p:cNvSpPr txBox="1"/>
          <p:nvPr/>
        </p:nvSpPr>
        <p:spPr bwMode="auto">
          <a:xfrm rot="0" flipH="0" flipV="0">
            <a:off x="7502355" y="6023476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Diapositive 2"/>
              </a:rPr>
              <a:t>Retour au tableau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99122383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476237760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95051800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18345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3 –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Question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$100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18227008" name=""/>
          <p:cNvSpPr/>
          <p:nvPr/>
        </p:nvSpPr>
        <p:spPr bwMode="auto">
          <a:xfrm flipH="0" flipV="0">
            <a:off x="50260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119212902" name=""/>
          <p:cNvSpPr txBox="1"/>
          <p:nvPr/>
        </p:nvSpPr>
        <p:spPr bwMode="auto">
          <a:xfrm rot="0" flipH="0" flipV="0">
            <a:off x="7502355" y="6023479"/>
            <a:ext cx="353895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Diapositive 6"/>
              </a:rPr>
              <a:t>Voir la réponse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175263796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82044893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27064289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048674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3 –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Réponse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$100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03073336" name=""/>
          <p:cNvSpPr txBox="1"/>
          <p:nvPr/>
        </p:nvSpPr>
        <p:spPr bwMode="auto">
          <a:xfrm rot="0" flipH="0" flipV="0">
            <a:off x="7502355" y="6023476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Diapositive 2"/>
              </a:rPr>
              <a:t>Retour au tableau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76523972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070750260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743904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871957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3 –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Question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$200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2427678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78047685" name=""/>
          <p:cNvSpPr txBox="1"/>
          <p:nvPr/>
        </p:nvSpPr>
        <p:spPr bwMode="auto">
          <a:xfrm rot="0" flipH="0" flipV="0">
            <a:off x="7502355" y="6023479"/>
            <a:ext cx="353823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Diapositive 6"/>
              </a:rPr>
              <a:t>Voir la réponse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45087505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94077968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99402373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473545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3 –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Réponse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$200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44296606" name=""/>
          <p:cNvSpPr txBox="1"/>
          <p:nvPr/>
        </p:nvSpPr>
        <p:spPr bwMode="auto">
          <a:xfrm rot="0" flipH="0" flipV="0">
            <a:off x="7502355" y="6023476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Diapositive 2"/>
              </a:rPr>
              <a:t>Retour au tableau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62830944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76986878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41985054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240278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3 –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Question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$300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40350557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29781244" name=""/>
          <p:cNvSpPr txBox="1"/>
          <p:nvPr/>
        </p:nvSpPr>
        <p:spPr bwMode="auto">
          <a:xfrm rot="0" flipH="0" flipV="0">
            <a:off x="7502355" y="6023479"/>
            <a:ext cx="353823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Diapositive 6"/>
              </a:rPr>
              <a:t>Voir la réponse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833231189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093713267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122262189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429040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3 –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Réponse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$300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18751551" name=""/>
          <p:cNvSpPr txBox="1"/>
          <p:nvPr/>
        </p:nvSpPr>
        <p:spPr bwMode="auto">
          <a:xfrm rot="0" flipH="0" flipV="0">
            <a:off x="7502355" y="6023476"/>
            <a:ext cx="3546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Diapositive 2"/>
              </a:rPr>
              <a:t>Retour au tableau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890019591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941053664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3166186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387897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3 –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Question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$400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2207955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49485561" name=""/>
          <p:cNvSpPr txBox="1"/>
          <p:nvPr/>
        </p:nvSpPr>
        <p:spPr bwMode="auto">
          <a:xfrm rot="0" flipH="0" flipV="0">
            <a:off x="7502355" y="6023479"/>
            <a:ext cx="353823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Diapositive 6"/>
              </a:rPr>
              <a:t>Voir la réponse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629766205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605471846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27573251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37072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1 – </a:t>
            </a:r>
            <a:r>
              <a:rPr lang="fr-FR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Réponse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$100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66680031" name=""/>
          <p:cNvSpPr/>
          <p:nvPr/>
        </p:nvSpPr>
        <p:spPr bwMode="auto">
          <a:xfrm flipH="0" flipV="0">
            <a:off x="493090" y="1583875"/>
            <a:ext cx="11186800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940923" name=""/>
          <p:cNvSpPr txBox="1"/>
          <p:nvPr/>
        </p:nvSpPr>
        <p:spPr bwMode="auto">
          <a:xfrm rot="0" flipH="0" flipV="0">
            <a:off x="7502355" y="6023479"/>
            <a:ext cx="353751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Diapositive 4"/>
              </a:rPr>
              <a:t>Voir la réponse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50547504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916123759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78128300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023566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3 –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Réponse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$400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9523271" name=""/>
          <p:cNvSpPr txBox="1"/>
          <p:nvPr/>
        </p:nvSpPr>
        <p:spPr bwMode="auto">
          <a:xfrm rot="0" flipH="0" flipV="0">
            <a:off x="7502355" y="6023476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Diapositive 2"/>
              </a:rPr>
              <a:t>Retour au tableau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6661433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3396966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35594001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387893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3 –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Question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$500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14285123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795498566" name=""/>
          <p:cNvSpPr txBox="1"/>
          <p:nvPr/>
        </p:nvSpPr>
        <p:spPr bwMode="auto">
          <a:xfrm rot="0" flipH="0" flipV="0">
            <a:off x="7502355" y="6023479"/>
            <a:ext cx="353823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Diapositive 6"/>
              </a:rPr>
              <a:t>Voir la réponse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27893541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347028685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635372976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337698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3 –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Réponse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$500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52424762" name=""/>
          <p:cNvSpPr txBox="1"/>
          <p:nvPr/>
        </p:nvSpPr>
        <p:spPr bwMode="auto">
          <a:xfrm rot="0" flipH="0" flipV="0">
            <a:off x="7502355" y="6023476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Diapositive 2"/>
              </a:rPr>
              <a:t>Retour au tableau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0584869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94311339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7747770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931376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4 –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Question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$100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33842834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13521302" name=""/>
          <p:cNvSpPr txBox="1"/>
          <p:nvPr/>
        </p:nvSpPr>
        <p:spPr bwMode="auto">
          <a:xfrm rot="0" flipH="0" flipV="0">
            <a:off x="7502355" y="6023479"/>
            <a:ext cx="353823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Diapositive 6"/>
              </a:rPr>
              <a:t>Voir la réponse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746643726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074231453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122453885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916325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4 –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Réponse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$100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91508680" name=""/>
          <p:cNvSpPr txBox="1"/>
          <p:nvPr/>
        </p:nvSpPr>
        <p:spPr bwMode="auto">
          <a:xfrm rot="0" flipH="0" flipV="0">
            <a:off x="7502355" y="6023476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Diapositive 2"/>
              </a:rPr>
              <a:t>Retour au tableau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78862130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29791371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40444549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438709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4 –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Question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$200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78445916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036679370" name=""/>
          <p:cNvSpPr txBox="1"/>
          <p:nvPr/>
        </p:nvSpPr>
        <p:spPr bwMode="auto">
          <a:xfrm rot="0" flipH="0" flipV="0">
            <a:off x="7502355" y="6023479"/>
            <a:ext cx="353823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Diapositive 6"/>
              </a:rPr>
              <a:t>Voir la réponse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609949925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96667336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296639518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683435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4 –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Réponse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$200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696477724" name=""/>
          <p:cNvSpPr txBox="1"/>
          <p:nvPr/>
        </p:nvSpPr>
        <p:spPr bwMode="auto">
          <a:xfrm rot="0" flipH="0" flipV="0">
            <a:off x="7502355" y="6023476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Diapositive 2"/>
              </a:rPr>
              <a:t>Retour au tableau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18163799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3190787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04852647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018669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4 –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Question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$300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921229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120924903" name=""/>
          <p:cNvSpPr txBox="1"/>
          <p:nvPr/>
        </p:nvSpPr>
        <p:spPr bwMode="auto">
          <a:xfrm rot="0" flipH="0" flipV="0">
            <a:off x="7502355" y="6023479"/>
            <a:ext cx="353823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Diapositive 6"/>
              </a:rPr>
              <a:t>Voir la réponse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13525451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874710701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599350175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379352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4 –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Réponse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$300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92458213" name=""/>
          <p:cNvSpPr txBox="1"/>
          <p:nvPr/>
        </p:nvSpPr>
        <p:spPr bwMode="auto">
          <a:xfrm rot="0" flipH="0" flipV="0">
            <a:off x="7502355" y="6023476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Diapositive 2"/>
              </a:rPr>
              <a:t>Retour au tableau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90547980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135642799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09367928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146131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4 –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Question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$400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52002614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1490884" name=""/>
          <p:cNvSpPr txBox="1"/>
          <p:nvPr/>
        </p:nvSpPr>
        <p:spPr bwMode="auto">
          <a:xfrm rot="0" flipH="0" flipV="0">
            <a:off x="7502355" y="6023479"/>
            <a:ext cx="353823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Diapositive 6"/>
              </a:rPr>
              <a:t>Voir la réponse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79642404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298627260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51818212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360180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1 –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Réponse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$100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81852621" name=""/>
          <p:cNvSpPr txBox="1"/>
          <p:nvPr/>
        </p:nvSpPr>
        <p:spPr bwMode="auto">
          <a:xfrm rot="0" flipH="0" flipV="0">
            <a:off x="7502355" y="6023476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Diapositive 2"/>
              </a:rPr>
              <a:t>Retour au tableau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102880122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667376393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451583118" name=""/>
          <p:cNvSpPr/>
          <p:nvPr/>
        </p:nvSpPr>
        <p:spPr bwMode="auto">
          <a:xfrm rot="16199969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964909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4 –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Réponse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$400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76671587" name=""/>
          <p:cNvSpPr txBox="1"/>
          <p:nvPr/>
        </p:nvSpPr>
        <p:spPr bwMode="auto">
          <a:xfrm rot="0" flipH="0" flipV="0">
            <a:off x="7502355" y="6023476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Diapositive 2"/>
              </a:rPr>
              <a:t>Retour au tableau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8981768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0465108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26488501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059932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4 –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Question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$500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14126749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74517481" name=""/>
          <p:cNvSpPr txBox="1"/>
          <p:nvPr/>
        </p:nvSpPr>
        <p:spPr bwMode="auto">
          <a:xfrm rot="0" flipH="0" flipV="0">
            <a:off x="7502355" y="6023479"/>
            <a:ext cx="353859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Diapositive 6"/>
              </a:rPr>
              <a:t>Voir la réponse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642537666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158840425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45933781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982791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4 –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Réponse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$500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101902325" name=""/>
          <p:cNvSpPr txBox="1"/>
          <p:nvPr/>
        </p:nvSpPr>
        <p:spPr bwMode="auto">
          <a:xfrm rot="0" flipH="0" flipV="0">
            <a:off x="7502355" y="6023476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Diapositive 2"/>
              </a:rPr>
              <a:t>Retour au tableau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771917211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52148131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9017057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126821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5 –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Question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$100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94122566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16431683" name=""/>
          <p:cNvSpPr txBox="1"/>
          <p:nvPr/>
        </p:nvSpPr>
        <p:spPr bwMode="auto">
          <a:xfrm rot="0" flipH="0" flipV="0">
            <a:off x="7502355" y="6023479"/>
            <a:ext cx="353823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Diapositive 6"/>
              </a:rPr>
              <a:t>Voir la réponse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31806561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362450793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88038994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17135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5 –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Réponse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$100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80919469" name=""/>
          <p:cNvSpPr txBox="1"/>
          <p:nvPr/>
        </p:nvSpPr>
        <p:spPr bwMode="auto">
          <a:xfrm rot="0" flipH="0" flipV="0">
            <a:off x="7502355" y="6023476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Diapositive 2"/>
              </a:rPr>
              <a:t>Retour au tableau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961213801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63467016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45944761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26636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5 –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Question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$200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39808093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646487704" name=""/>
          <p:cNvSpPr txBox="1"/>
          <p:nvPr/>
        </p:nvSpPr>
        <p:spPr bwMode="auto">
          <a:xfrm rot="0" flipH="0" flipV="0">
            <a:off x="7502355" y="6023479"/>
            <a:ext cx="35382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Diapositive 6"/>
              </a:rPr>
              <a:t>Voir la réponse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853783333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469822623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72690788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618026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5 –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Réponse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$200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37787770" name=""/>
          <p:cNvSpPr txBox="1"/>
          <p:nvPr/>
        </p:nvSpPr>
        <p:spPr bwMode="auto">
          <a:xfrm rot="0" flipH="0" flipV="0">
            <a:off x="7502355" y="6023476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Diapositive 2"/>
              </a:rPr>
              <a:t>Retour au tableau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90994830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4984002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3889560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48210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5 –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Question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$300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134151161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55855904" name=""/>
          <p:cNvSpPr txBox="1"/>
          <p:nvPr/>
        </p:nvSpPr>
        <p:spPr bwMode="auto">
          <a:xfrm rot="0" flipH="0" flipV="0">
            <a:off x="7502355" y="6023479"/>
            <a:ext cx="353823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Diapositive 6"/>
              </a:rPr>
              <a:t>Voir la réponse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559160093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745050354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8324694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140900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5 –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Réponse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$300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36687536" name=""/>
          <p:cNvSpPr txBox="1"/>
          <p:nvPr/>
        </p:nvSpPr>
        <p:spPr bwMode="auto">
          <a:xfrm rot="0" flipH="0" flipV="0">
            <a:off x="7502355" y="6023476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Diapositive 2"/>
              </a:rPr>
              <a:t>Retour au tableau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3476905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65893349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5158343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356271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5 –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Question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$400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765530684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381120958" name=""/>
          <p:cNvSpPr txBox="1"/>
          <p:nvPr/>
        </p:nvSpPr>
        <p:spPr bwMode="auto">
          <a:xfrm rot="0" flipH="0" flipV="0">
            <a:off x="7502355" y="6023479"/>
            <a:ext cx="353823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Diapositive 6"/>
              </a:rPr>
              <a:t>Voir la réponse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432875368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965352200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074359417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141169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1 –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Question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$200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133707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067441768" name=""/>
          <p:cNvSpPr txBox="1"/>
          <p:nvPr/>
        </p:nvSpPr>
        <p:spPr bwMode="auto">
          <a:xfrm rot="0" flipH="0" flipV="0">
            <a:off x="7502355" y="6023479"/>
            <a:ext cx="353751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Diapositive 6"/>
              </a:rPr>
              <a:t>Voir la réponse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06341851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407764017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3082240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109882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5 –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Réponse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$400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4800241" name=""/>
          <p:cNvSpPr txBox="1"/>
          <p:nvPr/>
        </p:nvSpPr>
        <p:spPr bwMode="auto">
          <a:xfrm rot="0" flipH="0" flipV="0">
            <a:off x="7502355" y="6023476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Diapositive 2"/>
              </a:rPr>
              <a:t>Retour au tableau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832720769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59586793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5964999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92446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5 –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Question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$500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01718489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430801777" name=""/>
          <p:cNvSpPr txBox="1"/>
          <p:nvPr/>
        </p:nvSpPr>
        <p:spPr bwMode="auto">
          <a:xfrm rot="0" flipH="0" flipV="0">
            <a:off x="7502355" y="6023479"/>
            <a:ext cx="353823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Diapositive 6"/>
              </a:rPr>
              <a:t>Voir la réponse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76183186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207933553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38937270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5866156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5 –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Réponse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$500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98282426" name=""/>
          <p:cNvSpPr txBox="1"/>
          <p:nvPr/>
        </p:nvSpPr>
        <p:spPr bwMode="auto">
          <a:xfrm rot="0" flipH="0" flipV="0">
            <a:off x="7502355" y="6023476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Diapositive 2"/>
              </a:rPr>
              <a:t>Retour au tableau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3051293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52348343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4781510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68158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1 – Réponse $200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631277934" name=""/>
          <p:cNvSpPr txBox="1"/>
          <p:nvPr/>
        </p:nvSpPr>
        <p:spPr bwMode="auto">
          <a:xfrm rot="0" flipH="0" flipV="0">
            <a:off x="7502355" y="6023476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Diapositive 2"/>
              </a:rPr>
              <a:t>Retour au tableau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07988161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89494736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57983157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913207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1 –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Question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$300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35486763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002561399" name=""/>
          <p:cNvSpPr txBox="1"/>
          <p:nvPr/>
        </p:nvSpPr>
        <p:spPr bwMode="auto">
          <a:xfrm rot="0" flipH="0" flipV="0">
            <a:off x="7502355" y="6023479"/>
            <a:ext cx="353823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Diapositive 6"/>
              </a:rPr>
              <a:t>Voir la réponse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920980110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69042351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88824630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402872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1 –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Réponse </a:t>
            </a:r>
            <a:r>
              <a:rPr lang="fr-FR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$300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39436354" name=""/>
          <p:cNvSpPr txBox="1"/>
          <p:nvPr/>
        </p:nvSpPr>
        <p:spPr bwMode="auto">
          <a:xfrm rot="0" flipH="0" flipV="0">
            <a:off x="7502355" y="6023476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Diapositive 2"/>
              </a:rPr>
              <a:t>Retour au tableau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947301113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73134735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8639898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407082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CATÉGORIE 1 – 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Question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$400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4303442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fr-FR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Votre question ici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04127329" name=""/>
          <p:cNvSpPr txBox="1"/>
          <p:nvPr/>
        </p:nvSpPr>
        <p:spPr bwMode="auto">
          <a:xfrm rot="0" flipH="0" flipV="0">
            <a:off x="7502355" y="6023479"/>
            <a:ext cx="353823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fr-FR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Diapositive 6"/>
              </a:rPr>
              <a:t>Voir la réponse</a:t>
            </a:r>
            <a:endParaRPr lang="fr-FR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88881012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325970358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484847282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52</Slides>
  <Notes>52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11</cp:revision>
  <dcterms:created xsi:type="dcterms:W3CDTF">2012-12-03T06:56:55Z</dcterms:created>
  <dcterms:modified xsi:type="dcterms:W3CDTF">2024-09-30T19:25:15Z</dcterms:modified>
  <cp:category/>
  <cp:contentStatus/>
  <cp:version/>
</cp:coreProperties>
</file>