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BF11F5-6499-DED4-1C44-3526DBC95D06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74573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278699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8346466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B7A876-AA43-7CAC-EBE8-856C3AAA24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3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8622447" name=""/>
          <p:cNvSpPr/>
          <p:nvPr/>
        </p:nvSpPr>
        <p:spPr bwMode="auto">
          <a:xfrm flipH="0" flipV="0">
            <a:off x="483053" y="1258660"/>
            <a:ext cx="11225892" cy="434067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rot="0" flipH="0" flipV="0">
            <a:off x="1037081" y="2524735"/>
            <a:ext cx="10121070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lstStyle/>
          <a:p>
            <a:pPr algn="ctr">
              <a:defRPr/>
            </a:pPr>
            <a:r>
              <a:rPr lang="fr-FR" sz="80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Modèle</a:t>
            </a:r>
            <a:r>
              <a:rPr lang="fr-FR" sz="8000" b="1" i="0" u="none" strike="noStrike" cap="none" spc="0">
                <a:solidFill>
                  <a:schemeClr val="accent5"/>
                </a:solidFill>
                <a:latin typeface="Arial Black"/>
                <a:ea typeface="Arial Black"/>
                <a:cs typeface="Arial Black"/>
              </a:rPr>
              <a:t> d'</a:t>
            </a:r>
            <a:r>
              <a:rPr lang="fr-FR" sz="8000" b="1" i="0" u="none" strike="noStrike" cap="none" spc="0">
                <a:solidFill>
                  <a:schemeClr val="accent5"/>
                </a:solidFill>
                <a:latin typeface="Arial Black"/>
                <a:ea typeface="Arial Black"/>
                <a:cs typeface="Arial Black"/>
              </a:rPr>
              <a:t>agenda</a:t>
            </a:r>
            <a:r>
              <a:rPr lang="en-US" sz="8000" b="1" i="0" u="none" strike="noStrike" cap="none" spc="0">
                <a:solidFill>
                  <a:schemeClr val="accent5"/>
                </a:solidFill>
                <a:latin typeface="Arial Black"/>
                <a:ea typeface="Arial Black"/>
                <a:cs typeface="Arial Black"/>
              </a:rPr>
              <a:t> </a:t>
            </a:r>
            <a:endParaRPr sz="8000" b="1">
              <a:solidFill>
                <a:schemeClr val="accent5"/>
              </a:solidFill>
              <a:latin typeface="Arial Black"/>
              <a:cs typeface="Arial Blac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rot="0" flipH="0" flipV="0">
            <a:off x="1520217" y="4009273"/>
            <a:ext cx="9155157" cy="420983"/>
          </a:xfrm>
          <a:prstGeom prst="rect">
            <a:avLst/>
          </a:prstGeom>
          <a:noFill/>
          <a:ln w="127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lstStyle/>
          <a:p>
            <a:pPr algn="ctr">
              <a:defRPr/>
            </a:pPr>
            <a:r>
              <a:rPr lang="fr-FR" sz="24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Sous-titre ici</a:t>
            </a:r>
            <a:endParaRPr b="0">
              <a:solidFill>
                <a:schemeClr val="tx1"/>
              </a:solidFill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817531" name="Заголовок 1"/>
          <p:cNvSpPr>
            <a:spLocks noGrp="1"/>
          </p:cNvSpPr>
          <p:nvPr>
            <p:ph type="title"/>
          </p:nvPr>
        </p:nvSpPr>
        <p:spPr bwMode="auto">
          <a:xfrm>
            <a:off x="429985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fr-FR" sz="44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Modèle</a:t>
            </a:r>
            <a:r>
              <a:rPr lang="fr-FR" sz="4400" b="1" i="0" u="none" strike="noStrike" cap="none" spc="0">
                <a:solidFill>
                  <a:schemeClr val="accent5"/>
                </a:solidFill>
                <a:latin typeface="Arial Black"/>
                <a:ea typeface="Arial Black"/>
                <a:cs typeface="Arial Black"/>
              </a:rPr>
              <a:t> d'</a:t>
            </a:r>
            <a:r>
              <a:rPr lang="fr-FR" sz="4400" b="1" i="0" u="none" strike="noStrike" cap="none" spc="0">
                <a:solidFill>
                  <a:schemeClr val="accent5"/>
                </a:solidFill>
                <a:latin typeface="Arial Black"/>
                <a:ea typeface="Arial Black"/>
                <a:cs typeface="Arial Black"/>
              </a:rPr>
              <a:t>agenda</a:t>
            </a:r>
            <a:endParaRPr lang="fr-FR">
              <a:solidFill>
                <a:schemeClr val="accent5"/>
              </a:solidFill>
            </a:endParaRPr>
          </a:p>
        </p:txBody>
      </p:sp>
      <p:grpSp>
        <p:nvGrpSpPr>
          <p:cNvPr id="618907334" name=""/>
          <p:cNvGrpSpPr/>
          <p:nvPr/>
        </p:nvGrpSpPr>
        <p:grpSpPr bwMode="auto">
          <a:xfrm>
            <a:off x="307521" y="1826806"/>
            <a:ext cx="3517476" cy="1646462"/>
            <a:chOff x="0" y="0"/>
            <a:chExt cx="3517476" cy="1646462"/>
          </a:xfrm>
        </p:grpSpPr>
        <p:sp>
          <p:nvSpPr>
            <p:cNvPr id="659795836" name=""/>
            <p:cNvSpPr/>
            <p:nvPr/>
          </p:nvSpPr>
          <p:spPr bwMode="auto">
            <a:xfrm flipH="0" flipV="0">
              <a:off x="605548" y="0"/>
              <a:ext cx="2911928" cy="16464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l">
                <a:defRPr/>
              </a:pPr>
              <a:r>
                <a:rPr lang="fr-FR" b="1">
                  <a:solidFill>
                    <a:schemeClr val="accent5"/>
                  </a:solidFill>
                  <a:latin typeface="Arial Black"/>
                  <a:ea typeface="Arial Black"/>
                  <a:cs typeface="Arial Black"/>
                </a:rPr>
                <a:t>Agenda 1</a:t>
              </a:r>
              <a:endParaRPr lang="fr-FR">
                <a:solidFill>
                  <a:schemeClr val="tx1"/>
                </a:solidFill>
              </a:endParaRPr>
            </a:p>
            <a:p>
              <a:pPr marL="252000" algn="l">
                <a:spcBef>
                  <a:spcPts val="283"/>
                </a:spcBef>
                <a:defRPr/>
              </a:pPr>
              <a:r>
                <a:rPr lang="fr-FR" sz="140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Ajoutez la description ici</a:t>
              </a:r>
              <a:endParaRPr lang="fr-FR"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1133"/>
                </a:spcBef>
                <a:spcAft>
                  <a:spcPts val="0"/>
                </a:spcAft>
                <a:defRPr/>
              </a:pPr>
              <a:r>
                <a:rPr lang="fr-FR" sz="1800" b="1" i="0" u="none" strike="noStrike" cap="none" spc="0">
                  <a:solidFill>
                    <a:schemeClr val="accent5"/>
                  </a:solidFill>
                  <a:latin typeface="Arial Black"/>
                  <a:ea typeface="Arial Black"/>
                  <a:cs typeface="Arial Black"/>
                </a:rPr>
                <a:t>Intervenant 1</a:t>
              </a:r>
              <a:endParaRPr lang="fr-FR"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defRPr/>
              </a:pPr>
              <a:r>
                <a:rPr lang="fr-FR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00h00 - 00h</a:t>
              </a:r>
              <a:r>
                <a:rPr lang="fr-FR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623841078" name=""/>
            <p:cNvSpPr txBox="1"/>
            <p:nvPr/>
          </p:nvSpPr>
          <p:spPr bwMode="auto">
            <a:xfrm flipH="0" flipV="0">
              <a:off x="0" y="13605"/>
              <a:ext cx="865884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fr-FR" sz="10000" b="0">
                  <a:solidFill>
                    <a:schemeClr val="accent5"/>
                  </a:solidFill>
                  <a:latin typeface="Arial Black"/>
                  <a:ea typeface="Arial Black"/>
                  <a:cs typeface="Arial Black"/>
                </a:rPr>
                <a:t>1</a:t>
              </a:r>
              <a:endParaRPr lang="fr-FR"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941118284" name=""/>
          <p:cNvGrpSpPr/>
          <p:nvPr/>
        </p:nvGrpSpPr>
        <p:grpSpPr bwMode="auto">
          <a:xfrm>
            <a:off x="4125684" y="1826806"/>
            <a:ext cx="3585510" cy="1646462"/>
            <a:chOff x="0" y="0"/>
            <a:chExt cx="3585510" cy="1646462"/>
          </a:xfrm>
        </p:grpSpPr>
        <p:sp>
          <p:nvSpPr>
            <p:cNvPr id="1057395198" name=""/>
            <p:cNvSpPr/>
            <p:nvPr/>
          </p:nvSpPr>
          <p:spPr bwMode="auto">
            <a:xfrm flipH="0" flipV="0">
              <a:off x="673583" y="0"/>
              <a:ext cx="2911927" cy="16464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l">
                <a:defRPr/>
              </a:pPr>
              <a:r>
                <a:rPr lang="fr-FR" b="1">
                  <a:solidFill>
                    <a:schemeClr val="accent4"/>
                  </a:solidFill>
                  <a:latin typeface="Arial Black"/>
                  <a:ea typeface="Arial Black"/>
                  <a:cs typeface="Arial Black"/>
                </a:rPr>
                <a:t>Agenda 2</a:t>
              </a:r>
              <a:endParaRPr lang="fr-FR">
                <a:solidFill>
                  <a:schemeClr val="tx1"/>
                </a:solidFill>
              </a:endParaRPr>
            </a:p>
            <a:p>
              <a:pPr marL="252000" algn="l">
                <a:spcBef>
                  <a:spcPts val="282"/>
                </a:spcBef>
                <a:defRPr/>
              </a:pPr>
              <a:r>
                <a:rPr lang="fr-FR" sz="140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Ajoutez la description ici</a:t>
              </a:r>
              <a:endParaRPr lang="fr-FR"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1132"/>
                </a:spcBef>
                <a:spcAft>
                  <a:spcPts val="0"/>
                </a:spcAft>
                <a:defRPr/>
              </a:pPr>
              <a:r>
                <a:rPr lang="fr-FR" sz="1800" b="1" i="0" u="none" strike="noStrike" cap="none" spc="0">
                  <a:solidFill>
                    <a:schemeClr val="accent4"/>
                  </a:solidFill>
                  <a:latin typeface="Arial Black"/>
                  <a:ea typeface="Arial Black"/>
                  <a:cs typeface="Arial Black"/>
                </a:rPr>
                <a:t>Intervenant 2</a:t>
              </a:r>
              <a:endParaRPr lang="fr-FR"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282"/>
                </a:spcBef>
                <a:spcAft>
                  <a:spcPts val="0"/>
                </a:spcAft>
                <a:defRPr/>
              </a:pPr>
              <a:r>
                <a:rPr lang="fr-FR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00h00 - 00h</a:t>
              </a:r>
              <a:r>
                <a:rPr lang="fr-FR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19874269" name=""/>
            <p:cNvSpPr txBox="1"/>
            <p:nvPr/>
          </p:nvSpPr>
          <p:spPr bwMode="auto">
            <a:xfrm flipH="0" flipV="0">
              <a:off x="0" y="13605"/>
              <a:ext cx="866963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fr-FR" sz="10000" b="0">
                  <a:solidFill>
                    <a:schemeClr val="accent4"/>
                  </a:solidFill>
                  <a:latin typeface="Arial Black"/>
                  <a:ea typeface="Arial Black"/>
                  <a:cs typeface="Arial Black"/>
                </a:rPr>
                <a:t>2</a:t>
              </a:r>
              <a:endParaRPr lang="fr-FR"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1968272654" name=""/>
          <p:cNvGrpSpPr/>
          <p:nvPr/>
        </p:nvGrpSpPr>
        <p:grpSpPr bwMode="auto">
          <a:xfrm>
            <a:off x="8011883" y="1826806"/>
            <a:ext cx="3585510" cy="1646462"/>
            <a:chOff x="0" y="0"/>
            <a:chExt cx="3585510" cy="1646462"/>
          </a:xfrm>
        </p:grpSpPr>
        <p:sp>
          <p:nvSpPr>
            <p:cNvPr id="1256946823" name=""/>
            <p:cNvSpPr/>
            <p:nvPr/>
          </p:nvSpPr>
          <p:spPr bwMode="auto">
            <a:xfrm flipH="0" flipV="0">
              <a:off x="673583" y="0"/>
              <a:ext cx="2911927" cy="16464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l">
                <a:defRPr/>
              </a:pPr>
              <a:r>
                <a:rPr lang="fr-FR" b="1">
                  <a:solidFill>
                    <a:schemeClr val="accent6"/>
                  </a:solidFill>
                  <a:latin typeface="Arial Black"/>
                  <a:ea typeface="Arial Black"/>
                  <a:cs typeface="Arial Black"/>
                </a:rPr>
                <a:t>Agenda 3</a:t>
              </a:r>
              <a:endParaRPr lang="fr-FR">
                <a:solidFill>
                  <a:schemeClr val="tx1"/>
                </a:solidFill>
              </a:endParaRPr>
            </a:p>
            <a:p>
              <a:pPr marL="252000" algn="l">
                <a:spcBef>
                  <a:spcPts val="282"/>
                </a:spcBef>
                <a:defRPr/>
              </a:pPr>
              <a:r>
                <a:rPr lang="fr-FR" sz="140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Ajoutez la description ici</a:t>
              </a:r>
              <a:endParaRPr lang="fr-FR"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1132"/>
                </a:spcBef>
                <a:spcAft>
                  <a:spcPts val="0"/>
                </a:spcAft>
                <a:defRPr/>
              </a:pPr>
              <a:r>
                <a:rPr lang="fr-FR" sz="1800" b="1" i="0" u="none" strike="noStrike" cap="none" spc="0">
                  <a:solidFill>
                    <a:schemeClr val="accent6"/>
                  </a:solidFill>
                  <a:latin typeface="Arial Black"/>
                  <a:ea typeface="Arial Black"/>
                  <a:cs typeface="Arial Black"/>
                </a:rPr>
                <a:t>Intervenant 3</a:t>
              </a:r>
              <a:endParaRPr lang="fr-FR"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282"/>
                </a:spcBef>
                <a:spcAft>
                  <a:spcPts val="0"/>
                </a:spcAft>
                <a:defRPr/>
              </a:pPr>
              <a:r>
                <a:rPr lang="fr-FR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00h00 - 00h</a:t>
              </a:r>
              <a:r>
                <a:rPr lang="fr-FR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302814597" name=""/>
            <p:cNvSpPr txBox="1"/>
            <p:nvPr/>
          </p:nvSpPr>
          <p:spPr bwMode="auto">
            <a:xfrm flipH="0" flipV="0">
              <a:off x="0" y="13605"/>
              <a:ext cx="866963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fr-FR" sz="10000" b="0">
                  <a:solidFill>
                    <a:schemeClr val="accent6"/>
                  </a:solidFill>
                  <a:latin typeface="Arial Black"/>
                  <a:ea typeface="Arial Black"/>
                  <a:cs typeface="Arial Black"/>
                </a:rPr>
                <a:t>3</a:t>
              </a:r>
              <a:endParaRPr lang="fr-FR"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1937049480" name=""/>
          <p:cNvGrpSpPr/>
          <p:nvPr/>
        </p:nvGrpSpPr>
        <p:grpSpPr bwMode="auto">
          <a:xfrm>
            <a:off x="307521" y="3884205"/>
            <a:ext cx="3517474" cy="1646462"/>
            <a:chOff x="0" y="0"/>
            <a:chExt cx="3517474" cy="1646462"/>
          </a:xfrm>
        </p:grpSpPr>
        <p:sp>
          <p:nvSpPr>
            <p:cNvPr id="768109463" name=""/>
            <p:cNvSpPr/>
            <p:nvPr/>
          </p:nvSpPr>
          <p:spPr bwMode="auto">
            <a:xfrm flipH="0" flipV="0">
              <a:off x="605547" y="0"/>
              <a:ext cx="2911927" cy="16464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l">
                <a:defRPr/>
              </a:pPr>
              <a:r>
                <a:rPr lang="fr-FR" b="1">
                  <a:solidFill>
                    <a:schemeClr val="accent2"/>
                  </a:solidFill>
                  <a:latin typeface="Arial Black"/>
                  <a:ea typeface="Arial Black"/>
                  <a:cs typeface="Arial Black"/>
                </a:rPr>
                <a:t>Agenda 4</a:t>
              </a:r>
              <a:endParaRPr lang="fr-FR">
                <a:solidFill>
                  <a:schemeClr val="tx1"/>
                </a:solidFill>
              </a:endParaRPr>
            </a:p>
            <a:p>
              <a:pPr marL="252000" algn="l">
                <a:spcBef>
                  <a:spcPts val="282"/>
                </a:spcBef>
                <a:defRPr/>
              </a:pPr>
              <a:r>
                <a:rPr lang="fr-FR" sz="140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Ajoutez la description ici</a:t>
              </a:r>
              <a:endParaRPr lang="fr-FR"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1132"/>
                </a:spcBef>
                <a:spcAft>
                  <a:spcPts val="0"/>
                </a:spcAft>
                <a:defRPr/>
              </a:pPr>
              <a:r>
                <a:rPr lang="fr-FR" sz="1800" b="1" i="0" u="none" strike="noStrike" cap="none" spc="0">
                  <a:solidFill>
                    <a:schemeClr val="accent2"/>
                  </a:solidFill>
                  <a:latin typeface="Arial Black"/>
                  <a:ea typeface="Arial Black"/>
                  <a:cs typeface="Arial Black"/>
                </a:rPr>
                <a:t>Intervenant 4</a:t>
              </a:r>
              <a:endParaRPr lang="fr-FR"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282"/>
                </a:spcBef>
                <a:spcAft>
                  <a:spcPts val="0"/>
                </a:spcAft>
                <a:defRPr/>
              </a:pPr>
              <a:r>
                <a:rPr lang="fr-FR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00h00 - 00h</a:t>
              </a:r>
              <a:r>
                <a:rPr lang="fr-FR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96264743" name=""/>
            <p:cNvSpPr txBox="1"/>
            <p:nvPr/>
          </p:nvSpPr>
          <p:spPr bwMode="auto">
            <a:xfrm flipH="0" flipV="0">
              <a:off x="0" y="13605"/>
              <a:ext cx="866963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fr-FR" sz="10000" b="0">
                  <a:solidFill>
                    <a:schemeClr val="accent2"/>
                  </a:solidFill>
                  <a:latin typeface="Arial Black"/>
                  <a:ea typeface="Arial Black"/>
                  <a:cs typeface="Arial Black"/>
                </a:rPr>
                <a:t>4</a:t>
              </a:r>
              <a:endParaRPr lang="fr-FR"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704028447" name=""/>
          <p:cNvGrpSpPr/>
          <p:nvPr/>
        </p:nvGrpSpPr>
        <p:grpSpPr bwMode="auto">
          <a:xfrm>
            <a:off x="4125684" y="3884205"/>
            <a:ext cx="3585508" cy="1646462"/>
            <a:chOff x="0" y="0"/>
            <a:chExt cx="3585508" cy="1646462"/>
          </a:xfrm>
        </p:grpSpPr>
        <p:sp>
          <p:nvSpPr>
            <p:cNvPr id="1948467240" name=""/>
            <p:cNvSpPr/>
            <p:nvPr/>
          </p:nvSpPr>
          <p:spPr bwMode="auto">
            <a:xfrm flipH="0" flipV="0">
              <a:off x="673581" y="0"/>
              <a:ext cx="2911927" cy="16464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l">
                <a:defRPr/>
              </a:pPr>
              <a:r>
                <a:rPr lang="fr-FR" b="1">
                  <a:solidFill>
                    <a:schemeClr val="accent3"/>
                  </a:solidFill>
                  <a:latin typeface="Arial Black"/>
                  <a:ea typeface="Arial Black"/>
                  <a:cs typeface="Arial Black"/>
                </a:rPr>
                <a:t>Agenda 2</a:t>
              </a:r>
              <a:endParaRPr lang="fr-FR">
                <a:solidFill>
                  <a:schemeClr val="tx1"/>
                </a:solidFill>
              </a:endParaRPr>
            </a:p>
            <a:p>
              <a:pPr marL="252000" algn="l">
                <a:spcBef>
                  <a:spcPts val="282"/>
                </a:spcBef>
                <a:defRPr/>
              </a:pPr>
              <a:r>
                <a:rPr lang="fr-FR" sz="140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Ajoutez la description ici</a:t>
              </a:r>
              <a:endParaRPr lang="fr-FR"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1132"/>
                </a:spcBef>
                <a:spcAft>
                  <a:spcPts val="0"/>
                </a:spcAft>
                <a:defRPr/>
              </a:pPr>
              <a:r>
                <a:rPr lang="fr-FR" sz="1800" b="1" i="0" u="none" strike="noStrike" cap="none" spc="0">
                  <a:solidFill>
                    <a:schemeClr val="accent3"/>
                  </a:solidFill>
                  <a:latin typeface="Arial Black"/>
                  <a:ea typeface="Arial Black"/>
                  <a:cs typeface="Arial Black"/>
                </a:rPr>
                <a:t>Intervenant 2</a:t>
              </a:r>
              <a:endParaRPr lang="fr-FR"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282"/>
                </a:spcBef>
                <a:spcAft>
                  <a:spcPts val="0"/>
                </a:spcAft>
                <a:defRPr/>
              </a:pPr>
              <a:r>
                <a:rPr lang="fr-FR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00h00 - 00h</a:t>
              </a:r>
              <a:r>
                <a:rPr lang="fr-FR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791417280" name=""/>
            <p:cNvSpPr txBox="1"/>
            <p:nvPr/>
          </p:nvSpPr>
          <p:spPr bwMode="auto">
            <a:xfrm flipH="0" flipV="0">
              <a:off x="0" y="13605"/>
              <a:ext cx="868043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fr-FR" sz="10000" b="0">
                  <a:solidFill>
                    <a:schemeClr val="accent3"/>
                  </a:solidFill>
                  <a:latin typeface="Arial Black"/>
                  <a:ea typeface="Arial Black"/>
                  <a:cs typeface="Arial Black"/>
                </a:rPr>
                <a:t>5</a:t>
              </a:r>
              <a:endParaRPr lang="fr-FR"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1307860600" name=""/>
          <p:cNvGrpSpPr/>
          <p:nvPr/>
        </p:nvGrpSpPr>
        <p:grpSpPr bwMode="auto">
          <a:xfrm>
            <a:off x="8011883" y="3884205"/>
            <a:ext cx="3585508" cy="1646462"/>
            <a:chOff x="0" y="0"/>
            <a:chExt cx="3585508" cy="1646462"/>
          </a:xfrm>
        </p:grpSpPr>
        <p:sp>
          <p:nvSpPr>
            <p:cNvPr id="477443443" name=""/>
            <p:cNvSpPr/>
            <p:nvPr/>
          </p:nvSpPr>
          <p:spPr bwMode="auto">
            <a:xfrm flipH="0" flipV="0">
              <a:off x="673581" y="0"/>
              <a:ext cx="2911927" cy="16464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l">
                <a:defRPr/>
              </a:pPr>
              <a:r>
                <a:rPr lang="fr-FR" b="1">
                  <a:solidFill>
                    <a:schemeClr val="accent1"/>
                  </a:solidFill>
                  <a:latin typeface="Arial Black"/>
                  <a:ea typeface="Arial Black"/>
                  <a:cs typeface="Arial Black"/>
                </a:rPr>
                <a:t>Agenda 6</a:t>
              </a:r>
              <a:endParaRPr lang="fr-FR">
                <a:solidFill>
                  <a:schemeClr val="tx1"/>
                </a:solidFill>
              </a:endParaRPr>
            </a:p>
            <a:p>
              <a:pPr marL="252000" algn="l">
                <a:spcBef>
                  <a:spcPts val="282"/>
                </a:spcBef>
                <a:defRPr/>
              </a:pPr>
              <a:r>
                <a:rPr lang="fr-FR" sz="140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Ajoutez la description ici</a:t>
              </a:r>
              <a:endParaRPr lang="fr-FR"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1132"/>
                </a:spcBef>
                <a:spcAft>
                  <a:spcPts val="0"/>
                </a:spcAft>
                <a:defRPr/>
              </a:pPr>
              <a:r>
                <a:rPr lang="fr-FR" sz="1800" b="1" i="0" u="none" strike="noStrike" cap="none" spc="0">
                  <a:solidFill>
                    <a:schemeClr val="accent1"/>
                  </a:solidFill>
                  <a:latin typeface="Arial Black"/>
                  <a:ea typeface="Arial Black"/>
                  <a:cs typeface="Arial Black"/>
                </a:rPr>
                <a:t>Intervenant 6</a:t>
              </a:r>
              <a:endParaRPr lang="fr-FR"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282"/>
                </a:spcBef>
                <a:spcAft>
                  <a:spcPts val="0"/>
                </a:spcAft>
                <a:defRPr/>
              </a:pPr>
              <a:r>
                <a:rPr lang="fr-FR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00h00 - 00h</a:t>
              </a:r>
              <a:r>
                <a:rPr lang="fr-FR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49428100" name=""/>
            <p:cNvSpPr txBox="1"/>
            <p:nvPr/>
          </p:nvSpPr>
          <p:spPr bwMode="auto">
            <a:xfrm flipH="0" flipV="0">
              <a:off x="0" y="13605"/>
              <a:ext cx="868403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fr-FR" sz="10000" b="0">
                  <a:solidFill>
                    <a:schemeClr val="accent1"/>
                  </a:solidFill>
                  <a:latin typeface="Arial Black"/>
                  <a:ea typeface="Arial Black"/>
                  <a:cs typeface="Arial Black"/>
                </a:rPr>
                <a:t>6</a:t>
              </a:r>
              <a:endParaRPr lang="fr-FR"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7080249" name="Заголовок 1"/>
          <p:cNvSpPr>
            <a:spLocks noGrp="1"/>
          </p:cNvSpPr>
          <p:nvPr>
            <p:ph type="title"/>
          </p:nvPr>
        </p:nvSpPr>
        <p:spPr bwMode="auto">
          <a:xfrm>
            <a:off x="429985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fr-FR" b="0">
                <a:solidFill>
                  <a:schemeClr val="accent5"/>
                </a:solidFill>
                <a:latin typeface="Arial Black"/>
                <a:ea typeface="Arial Black"/>
                <a:cs typeface="Arial Black"/>
              </a:rPr>
              <a:t>Agenda </a:t>
            </a:r>
            <a:r>
              <a:rPr lang="fr-FR" b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des réunions</a:t>
            </a:r>
            <a:endParaRPr lang="fr-FR">
              <a:solidFill>
                <a:schemeClr val="accent5"/>
              </a:solidFill>
            </a:endParaRPr>
          </a:p>
        </p:txBody>
      </p:sp>
      <p:sp>
        <p:nvSpPr>
          <p:cNvPr id="937016441" name="Subtitle 2"/>
          <p:cNvSpPr>
            <a:spLocks noGrp="1"/>
          </p:cNvSpPr>
          <p:nvPr/>
        </p:nvSpPr>
        <p:spPr bwMode="auto">
          <a:xfrm rot="0" flipH="0" flipV="0">
            <a:off x="429984" y="1480038"/>
            <a:ext cx="5573954" cy="311255"/>
          </a:xfrm>
          <a:prstGeom prst="rect">
            <a:avLst/>
          </a:prstGeom>
          <a:noFill/>
          <a:ln w="127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Sous-titre ici</a:t>
            </a:r>
            <a:endParaRPr lang="fr-FR" sz="1600" b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sp>
        <p:nvSpPr>
          <p:cNvPr id="90458399" name=""/>
          <p:cNvSpPr/>
          <p:nvPr/>
        </p:nvSpPr>
        <p:spPr bwMode="auto">
          <a:xfrm rot="0" flipH="0" flipV="0">
            <a:off x="559285" y="2245178"/>
            <a:ext cx="1088571" cy="952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00h00</a:t>
            </a:r>
            <a:endParaRPr lang="fr-FR"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lang="fr-FR"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00h00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582249534" name=""/>
          <p:cNvSpPr/>
          <p:nvPr/>
        </p:nvSpPr>
        <p:spPr bwMode="auto">
          <a:xfrm rot="0" flipH="0" flipV="0">
            <a:off x="1596149" y="2245178"/>
            <a:ext cx="4242707" cy="952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lang="fr-FR">
                <a:solidFill>
                  <a:schemeClr val="accent5"/>
                </a:solidFill>
                <a:latin typeface="Arial Black"/>
                <a:ea typeface="Arial Black"/>
                <a:cs typeface="Arial Black"/>
              </a:rPr>
              <a:t>Intervenant 1</a:t>
            </a:r>
            <a:endParaRPr lang="fr-FR">
              <a:solidFill>
                <a:schemeClr val="tx1"/>
              </a:solidFill>
            </a:endParaRPr>
          </a:p>
          <a:p>
            <a:pPr algn="l">
              <a:spcBef>
                <a:spcPts val="566"/>
              </a:spcBef>
              <a:defRPr/>
            </a:pPr>
            <a:r>
              <a:rPr lang="fr-FR" sz="1600" i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Brève description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589506344" name=""/>
          <p:cNvSpPr/>
          <p:nvPr/>
        </p:nvSpPr>
        <p:spPr bwMode="auto">
          <a:xfrm rot="0" flipH="0" flipV="0">
            <a:off x="559285" y="3588203"/>
            <a:ext cx="1088570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00h00</a:t>
            </a:r>
            <a:endParaRPr lang="fr-FR"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lang="fr-FR"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00h00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980607136" name=""/>
          <p:cNvSpPr/>
          <p:nvPr/>
        </p:nvSpPr>
        <p:spPr bwMode="auto">
          <a:xfrm rot="0" flipH="0" flipV="0">
            <a:off x="1596148" y="3588203"/>
            <a:ext cx="4242708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lang="fr-FR">
                <a:solidFill>
                  <a:schemeClr val="accent4"/>
                </a:solidFill>
                <a:latin typeface="Arial Black"/>
                <a:ea typeface="Arial Black"/>
                <a:cs typeface="Arial Black"/>
              </a:rPr>
              <a:t>Intervenant 2</a:t>
            </a:r>
            <a:endParaRPr lang="fr-FR">
              <a:solidFill>
                <a:schemeClr val="tx1"/>
              </a:solidFill>
            </a:endParaRPr>
          </a:p>
          <a:p>
            <a:pPr algn="l">
              <a:spcBef>
                <a:spcPts val="565"/>
              </a:spcBef>
              <a:defRPr/>
            </a:pPr>
            <a:r>
              <a:rPr lang="fr-FR" sz="1600" i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Brève description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806264727" name=""/>
          <p:cNvSpPr/>
          <p:nvPr/>
        </p:nvSpPr>
        <p:spPr bwMode="auto">
          <a:xfrm rot="0" flipH="0" flipV="0">
            <a:off x="559285" y="4931227"/>
            <a:ext cx="1088570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00h00</a:t>
            </a:r>
            <a:endParaRPr lang="fr-FR"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lang="fr-FR"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00h00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524759695" name=""/>
          <p:cNvSpPr/>
          <p:nvPr/>
        </p:nvSpPr>
        <p:spPr bwMode="auto">
          <a:xfrm rot="0" flipH="0" flipV="0">
            <a:off x="1596148" y="4931227"/>
            <a:ext cx="4242708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lang="fr-FR">
                <a:solidFill>
                  <a:schemeClr val="accent1"/>
                </a:solidFill>
                <a:latin typeface="Arial Black"/>
                <a:ea typeface="Arial Black"/>
                <a:cs typeface="Arial Black"/>
              </a:rPr>
              <a:t>Intervenant 3</a:t>
            </a:r>
            <a:endParaRPr lang="fr-FR">
              <a:solidFill>
                <a:schemeClr val="tx1"/>
              </a:solidFill>
            </a:endParaRPr>
          </a:p>
          <a:p>
            <a:pPr algn="l">
              <a:spcBef>
                <a:spcPts val="565"/>
              </a:spcBef>
              <a:defRPr/>
            </a:pPr>
            <a:r>
              <a:rPr lang="fr-FR" sz="1600" i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Brève description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901956075" name=""/>
          <p:cNvSpPr/>
          <p:nvPr/>
        </p:nvSpPr>
        <p:spPr bwMode="auto">
          <a:xfrm rot="0" flipH="0" flipV="0">
            <a:off x="6290613" y="2245178"/>
            <a:ext cx="1088570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00h00</a:t>
            </a:r>
            <a:endParaRPr lang="fr-FR"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lang="fr-FR"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00h00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520965263" name=""/>
          <p:cNvSpPr/>
          <p:nvPr/>
        </p:nvSpPr>
        <p:spPr bwMode="auto">
          <a:xfrm rot="0" flipH="0" flipV="0">
            <a:off x="7327477" y="2245178"/>
            <a:ext cx="4242706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lang="fr-FR">
                <a:solidFill>
                  <a:schemeClr val="accent6"/>
                </a:solidFill>
                <a:latin typeface="Arial Black"/>
                <a:ea typeface="Arial Black"/>
                <a:cs typeface="Arial Black"/>
              </a:rPr>
              <a:t>Intervenant 4</a:t>
            </a:r>
            <a:endParaRPr lang="fr-FR">
              <a:solidFill>
                <a:schemeClr val="tx1"/>
              </a:solidFill>
            </a:endParaRPr>
          </a:p>
          <a:p>
            <a:pPr algn="l">
              <a:spcBef>
                <a:spcPts val="565"/>
              </a:spcBef>
              <a:defRPr/>
            </a:pPr>
            <a:r>
              <a:rPr lang="fr-FR" sz="1600" i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Brève description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708616329" name=""/>
          <p:cNvSpPr/>
          <p:nvPr/>
        </p:nvSpPr>
        <p:spPr bwMode="auto">
          <a:xfrm rot="0" flipH="0" flipV="0">
            <a:off x="6290613" y="3588203"/>
            <a:ext cx="1088570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00h00</a:t>
            </a:r>
            <a:endParaRPr lang="fr-FR"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lang="fr-FR"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00h00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749252109" name=""/>
          <p:cNvSpPr/>
          <p:nvPr/>
        </p:nvSpPr>
        <p:spPr bwMode="auto">
          <a:xfrm rot="0" flipH="0" flipV="0">
            <a:off x="7327476" y="3588203"/>
            <a:ext cx="4242708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lang="fr-FR">
                <a:solidFill>
                  <a:schemeClr val="accent2"/>
                </a:solidFill>
                <a:latin typeface="Arial Black"/>
                <a:ea typeface="Arial Black"/>
                <a:cs typeface="Arial Black"/>
              </a:rPr>
              <a:t>Intervenant 5</a:t>
            </a:r>
            <a:endParaRPr lang="fr-FR">
              <a:solidFill>
                <a:schemeClr val="tx1"/>
              </a:solidFill>
            </a:endParaRPr>
          </a:p>
          <a:p>
            <a:pPr algn="l">
              <a:spcBef>
                <a:spcPts val="565"/>
              </a:spcBef>
              <a:defRPr/>
            </a:pPr>
            <a:r>
              <a:rPr lang="fr-FR" sz="1600" i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Brève description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515033963" name=""/>
          <p:cNvSpPr/>
          <p:nvPr/>
        </p:nvSpPr>
        <p:spPr bwMode="auto">
          <a:xfrm rot="0" flipH="0" flipV="0">
            <a:off x="6290613" y="4931227"/>
            <a:ext cx="1088570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3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00h00</a:t>
            </a:r>
            <a:endParaRPr lang="fr-FR"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lang="fr-FR"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00h00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300353053" name=""/>
          <p:cNvSpPr/>
          <p:nvPr/>
        </p:nvSpPr>
        <p:spPr bwMode="auto">
          <a:xfrm rot="0" flipH="0" flipV="0">
            <a:off x="7327476" y="4931227"/>
            <a:ext cx="4242708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3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lang="fr-FR">
                <a:solidFill>
                  <a:schemeClr val="accent3"/>
                </a:solidFill>
                <a:latin typeface="Arial Black"/>
                <a:ea typeface="Arial Black"/>
                <a:cs typeface="Arial Black"/>
              </a:rPr>
              <a:t>Intervenant 6</a:t>
            </a:r>
            <a:endParaRPr lang="fr-FR">
              <a:solidFill>
                <a:schemeClr val="tx1"/>
              </a:solidFill>
            </a:endParaRPr>
          </a:p>
          <a:p>
            <a:pPr algn="l">
              <a:spcBef>
                <a:spcPts val="565"/>
              </a:spcBef>
              <a:defRPr/>
            </a:pPr>
            <a:r>
              <a:rPr lang="fr-FR" sz="1600" i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Brève description</a:t>
            </a:r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10</cp:revision>
  <dcterms:modified xsi:type="dcterms:W3CDTF">2024-09-30T19:26:28Z</dcterms:modified>
  <cp:category/>
  <cp:contentStatus/>
  <cp:version/>
</cp:coreProperties>
</file>