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2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74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4388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71E5-9342-76A8-602C-C0EDC129E8F2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453925" name=""/>
          <p:cNvSpPr txBox="1"/>
          <p:nvPr/>
        </p:nvSpPr>
        <p:spPr bwMode="auto">
          <a:xfrm rot="16199969" flipH="0" flipV="0">
            <a:off x="5730057" y="200691"/>
            <a:ext cx="747119" cy="1222883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ORGANIGRAMME</a:t>
            </a:r>
            <a:endParaRPr lang="fr-FR"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Éléments infographiques</a:t>
            </a:r>
            <a:endParaRPr lang="fr-FR" sz="2400"/>
          </a:p>
        </p:txBody>
      </p:sp>
      <p:sp>
        <p:nvSpPr>
          <p:cNvPr id="1331422786" name=""/>
          <p:cNvSpPr txBox="1"/>
          <p:nvPr/>
        </p:nvSpPr>
        <p:spPr bwMode="auto">
          <a:xfrm flipH="0" flipV="0">
            <a:off x="8506800" y="378523"/>
            <a:ext cx="3347975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NOM DE L'ENTREPRISE</a:t>
            </a:r>
            <a:endParaRPr lang="fr-FR"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Slogan de l'enterprise</a:t>
            </a:r>
            <a:endParaRPr lang="fr-FR"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1050818981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grpSp>
        <p:nvGrpSpPr>
          <p:cNvPr id="1606340508" name=""/>
          <p:cNvGrpSpPr/>
          <p:nvPr/>
        </p:nvGrpSpPr>
        <p:grpSpPr bwMode="auto">
          <a:xfrm>
            <a:off x="229947" y="513315"/>
            <a:ext cx="11732819" cy="4846990"/>
            <a:chOff x="0" y="0"/>
            <a:chExt cx="11732819" cy="4846990"/>
          </a:xfrm>
        </p:grpSpPr>
        <p:grpSp>
          <p:nvGrpSpPr>
            <p:cNvPr id="1910585936" name=""/>
            <p:cNvGrpSpPr/>
            <p:nvPr/>
          </p:nvGrpSpPr>
          <p:grpSpPr bwMode="auto">
            <a:xfrm flipH="0" flipV="0">
              <a:off x="4604771" y="0"/>
              <a:ext cx="2522377" cy="1042911"/>
              <a:chOff x="0" y="0"/>
              <a:chExt cx="2522377" cy="1042911"/>
            </a:xfrm>
          </p:grpSpPr>
          <p:grpSp>
            <p:nvGrpSpPr>
              <p:cNvPr id="928718355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683929828" name=""/>
                <p:cNvSpPr/>
                <p:nvPr/>
              </p:nvSpPr>
              <p:spPr bwMode="auto">
                <a:xfrm flipH="0" flipV="0">
                  <a:off x="126823" y="134244"/>
                  <a:ext cx="2395554" cy="774422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665042214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2091360056" name=""/>
              <p:cNvSpPr txBox="1"/>
              <p:nvPr/>
            </p:nvSpPr>
            <p:spPr bwMode="auto">
              <a:xfrm rot="0" flipH="0" flipV="0">
                <a:off x="865647" y="220770"/>
                <a:ext cx="1580426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668308470" name=""/>
              <p:cNvGrpSpPr/>
              <p:nvPr/>
            </p:nvGrpSpPr>
            <p:grpSpPr bwMode="auto">
              <a:xfrm flipH="0" flipV="0">
                <a:off x="284758" y="277189"/>
                <a:ext cx="488529" cy="488529"/>
                <a:chOff x="0" y="0"/>
                <a:chExt cx="488529" cy="488529"/>
              </a:xfrm>
            </p:grpSpPr>
            <p:sp>
              <p:nvSpPr>
                <p:cNvPr id="173797942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298895533" name="Ellipse 228639615"/>
                <p:cNvSpPr/>
                <p:nvPr/>
              </p:nvSpPr>
              <p:spPr bwMode="auto">
                <a:xfrm rot="0" flipH="0" flipV="0">
                  <a:off x="189304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117772579" name=""/>
                <p:cNvSpPr/>
                <p:nvPr/>
              </p:nvSpPr>
              <p:spPr bwMode="auto">
                <a:xfrm rot="16199896" flipH="0" flipV="0">
                  <a:off x="173110" y="170557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610739657" name=""/>
            <p:cNvGrpSpPr/>
            <p:nvPr/>
          </p:nvGrpSpPr>
          <p:grpSpPr bwMode="auto">
            <a:xfrm rot="0" flipH="0" flipV="0">
              <a:off x="347159" y="2724842"/>
              <a:ext cx="2174871" cy="899230"/>
              <a:chOff x="0" y="0"/>
              <a:chExt cx="2174871" cy="899230"/>
            </a:xfrm>
          </p:grpSpPr>
          <p:grpSp>
            <p:nvGrpSpPr>
              <p:cNvPr id="122794510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528236386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011861017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84269707" name=""/>
              <p:cNvSpPr txBox="1"/>
              <p:nvPr/>
            </p:nvSpPr>
            <p:spPr bwMode="auto">
              <a:xfrm rot="0" flipH="0" flipV="0">
                <a:off x="746388" y="190354"/>
                <a:ext cx="136356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1760396145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562935904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583033787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85067400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1965153954" name=""/>
            <p:cNvGrpSpPr/>
            <p:nvPr/>
          </p:nvGrpSpPr>
          <p:grpSpPr bwMode="auto">
            <a:xfrm rot="0" flipH="0" flipV="0">
              <a:off x="3302392" y="2724842"/>
              <a:ext cx="2174871" cy="899230"/>
              <a:chOff x="0" y="0"/>
              <a:chExt cx="2174871" cy="899230"/>
            </a:xfrm>
          </p:grpSpPr>
          <p:grpSp>
            <p:nvGrpSpPr>
              <p:cNvPr id="1111867972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602812767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34840271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1238088938" name=""/>
              <p:cNvSpPr txBox="1"/>
              <p:nvPr/>
            </p:nvSpPr>
            <p:spPr bwMode="auto">
              <a:xfrm rot="0" flipH="0" flipV="0">
                <a:off x="746388" y="190354"/>
                <a:ext cx="136392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1194095600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553644822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601804966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320145764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1044700073" name=""/>
            <p:cNvGrpSpPr/>
            <p:nvPr/>
          </p:nvGrpSpPr>
          <p:grpSpPr bwMode="auto">
            <a:xfrm>
              <a:off x="6254577" y="2729372"/>
              <a:ext cx="5130104" cy="899230"/>
              <a:chOff x="0" y="0"/>
              <a:chExt cx="5130104" cy="899230"/>
            </a:xfrm>
          </p:grpSpPr>
          <p:grpSp>
            <p:nvGrpSpPr>
              <p:cNvPr id="1354197767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963925482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980413875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619871950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</p:grpSp>
            <p:sp>
              <p:nvSpPr>
                <p:cNvPr id="602817746" name=""/>
                <p:cNvSpPr txBox="1"/>
                <p:nvPr/>
              </p:nvSpPr>
              <p:spPr bwMode="auto">
                <a:xfrm rot="0" flipH="0" flipV="0">
                  <a:off x="746388" y="190354"/>
                  <a:ext cx="136428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10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10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8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261361867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166881766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15672684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364264783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</p:grpSp>
          </p:grpSp>
          <p:grpSp>
            <p:nvGrpSpPr>
              <p:cNvPr id="538307064" name=""/>
              <p:cNvGrpSpPr/>
              <p:nvPr/>
            </p:nvGrpSpPr>
            <p:grpSpPr bwMode="auto">
              <a:xfrm>
                <a:off x="2955232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609067996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735107249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202221215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</p:grpSp>
            <p:sp>
              <p:nvSpPr>
                <p:cNvPr id="1031916960" name=""/>
                <p:cNvSpPr txBox="1"/>
                <p:nvPr/>
              </p:nvSpPr>
              <p:spPr bwMode="auto">
                <a:xfrm rot="0" flipH="0" flipV="0">
                  <a:off x="746388" y="190354"/>
                  <a:ext cx="136464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10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10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8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207851842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804178482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52852126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813551294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</p:grpSp>
          </p:grpSp>
        </p:grpSp>
        <p:grpSp>
          <p:nvGrpSpPr>
            <p:cNvPr id="315648402" name=""/>
            <p:cNvGrpSpPr/>
            <p:nvPr/>
          </p:nvGrpSpPr>
          <p:grpSpPr bwMode="auto">
            <a:xfrm rot="0" flipH="0" flipV="0">
              <a:off x="5907159" y="4061421"/>
              <a:ext cx="2870269" cy="785569"/>
              <a:chOff x="0" y="0"/>
              <a:chExt cx="2870269" cy="785569"/>
            </a:xfrm>
          </p:grpSpPr>
          <p:grpSp>
            <p:nvGrpSpPr>
              <p:cNvPr id="2108228628" name=""/>
              <p:cNvGrpSpPr/>
              <p:nvPr/>
            </p:nvGrpSpPr>
            <p:grpSpPr bwMode="auto">
              <a:xfrm flipH="0" flipV="0">
                <a:off x="0" y="0"/>
                <a:ext cx="1432908" cy="785569"/>
                <a:chOff x="0" y="0"/>
                <a:chExt cx="1432908" cy="785569"/>
              </a:xfrm>
            </p:grpSpPr>
            <p:sp>
              <p:nvSpPr>
                <p:cNvPr id="1549709394" name=""/>
                <p:cNvSpPr txBox="1"/>
                <p:nvPr/>
              </p:nvSpPr>
              <p:spPr bwMode="auto">
                <a:xfrm rot="0" flipH="0" flipV="0">
                  <a:off x="696186" y="166293"/>
                  <a:ext cx="736722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490770728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2832983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349697417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2140369361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716711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071599928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973687727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  <p:sp>
                  <p:nvSpPr>
                    <p:cNvPr id="168192953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</p:grpSp>
            </p:grpSp>
          </p:grpSp>
          <p:grpSp>
            <p:nvGrpSpPr>
              <p:cNvPr id="1152281863" name=""/>
              <p:cNvGrpSpPr/>
              <p:nvPr/>
            </p:nvGrpSpPr>
            <p:grpSpPr bwMode="auto">
              <a:xfrm flipH="0" flipV="0">
                <a:off x="1437048" y="0"/>
                <a:ext cx="1433220" cy="785569"/>
                <a:chOff x="0" y="0"/>
                <a:chExt cx="1433220" cy="785569"/>
              </a:xfrm>
            </p:grpSpPr>
            <p:sp>
              <p:nvSpPr>
                <p:cNvPr id="1734288883" name=""/>
                <p:cNvSpPr txBox="1"/>
                <p:nvPr/>
              </p:nvSpPr>
              <p:spPr bwMode="auto">
                <a:xfrm rot="0" flipH="0" flipV="0">
                  <a:off x="696186" y="166293"/>
                  <a:ext cx="737034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83058811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91203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57396681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312631629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609905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60929844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121903305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  <p:sp>
                  <p:nvSpPr>
                    <p:cNvPr id="184888449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983168677" name=""/>
            <p:cNvGrpSpPr/>
            <p:nvPr/>
          </p:nvGrpSpPr>
          <p:grpSpPr bwMode="auto">
            <a:xfrm rot="0" flipH="0" flipV="0">
              <a:off x="8862234" y="4061421"/>
              <a:ext cx="2870584" cy="785569"/>
              <a:chOff x="0" y="0"/>
              <a:chExt cx="2870584" cy="785569"/>
            </a:xfrm>
          </p:grpSpPr>
          <p:grpSp>
            <p:nvGrpSpPr>
              <p:cNvPr id="146465417" name=""/>
              <p:cNvGrpSpPr/>
              <p:nvPr/>
            </p:nvGrpSpPr>
            <p:grpSpPr bwMode="auto">
              <a:xfrm flipH="0" flipV="0">
                <a:off x="0" y="0"/>
                <a:ext cx="1433220" cy="785569"/>
                <a:chOff x="0" y="0"/>
                <a:chExt cx="1433220" cy="785569"/>
              </a:xfrm>
            </p:grpSpPr>
            <p:sp>
              <p:nvSpPr>
                <p:cNvPr id="609494801" name=""/>
                <p:cNvSpPr txBox="1"/>
                <p:nvPr/>
              </p:nvSpPr>
              <p:spPr bwMode="auto">
                <a:xfrm rot="0" flipH="0" flipV="0">
                  <a:off x="696186" y="166293"/>
                  <a:ext cx="737034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1948992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89410839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89704830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413680065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03780142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41814195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437660580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  <p:sp>
                  <p:nvSpPr>
                    <p:cNvPr id="178612423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</p:grpSp>
            </p:grpSp>
          </p:grpSp>
          <p:grpSp>
            <p:nvGrpSpPr>
              <p:cNvPr id="1111257947" name=""/>
              <p:cNvGrpSpPr/>
              <p:nvPr/>
            </p:nvGrpSpPr>
            <p:grpSpPr bwMode="auto">
              <a:xfrm flipH="0" flipV="0">
                <a:off x="1437048" y="0"/>
                <a:ext cx="1433535" cy="785569"/>
                <a:chOff x="0" y="0"/>
                <a:chExt cx="1433535" cy="785569"/>
              </a:xfrm>
            </p:grpSpPr>
            <p:sp>
              <p:nvSpPr>
                <p:cNvPr id="1472422711" name=""/>
                <p:cNvSpPr txBox="1"/>
                <p:nvPr/>
              </p:nvSpPr>
              <p:spPr bwMode="auto">
                <a:xfrm rot="0" flipH="0" flipV="0">
                  <a:off x="696186" y="166293"/>
                  <a:ext cx="737349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87582635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836631476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53851120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030203874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6674216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777453787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477074508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  <p:sp>
                  <p:nvSpPr>
                    <p:cNvPr id="213526517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771417266" name=""/>
            <p:cNvGrpSpPr/>
            <p:nvPr/>
          </p:nvGrpSpPr>
          <p:grpSpPr bwMode="auto">
            <a:xfrm rot="0" flipH="0" flipV="0">
              <a:off x="0" y="4061419"/>
              <a:ext cx="2869912" cy="785570"/>
              <a:chOff x="0" y="0"/>
              <a:chExt cx="2869912" cy="785570"/>
            </a:xfrm>
          </p:grpSpPr>
          <p:grpSp>
            <p:nvGrpSpPr>
              <p:cNvPr id="724512668" name=""/>
              <p:cNvGrpSpPr/>
              <p:nvPr/>
            </p:nvGrpSpPr>
            <p:grpSpPr bwMode="auto">
              <a:xfrm flipH="0" flipV="0">
                <a:off x="0" y="0"/>
                <a:ext cx="1432548" cy="785570"/>
                <a:chOff x="0" y="0"/>
                <a:chExt cx="1432548" cy="785570"/>
              </a:xfrm>
            </p:grpSpPr>
            <p:sp>
              <p:nvSpPr>
                <p:cNvPr id="454705603" name=""/>
                <p:cNvSpPr txBox="1"/>
                <p:nvPr/>
              </p:nvSpPr>
              <p:spPr bwMode="auto">
                <a:xfrm rot="0" flipH="0" flipV="0">
                  <a:off x="696186" y="166294"/>
                  <a:ext cx="736362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32841334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04676706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97891304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2102238924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92715247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526018356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34316961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  <p:sp>
                  <p:nvSpPr>
                    <p:cNvPr id="198755327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</p:grpSp>
            </p:grpSp>
          </p:grpSp>
          <p:grpSp>
            <p:nvGrpSpPr>
              <p:cNvPr id="702337179" name=""/>
              <p:cNvGrpSpPr/>
              <p:nvPr/>
            </p:nvGrpSpPr>
            <p:grpSpPr bwMode="auto">
              <a:xfrm flipH="0" flipV="0">
                <a:off x="1437049" y="0"/>
                <a:ext cx="1432863" cy="785570"/>
                <a:chOff x="0" y="0"/>
                <a:chExt cx="1432863" cy="785570"/>
              </a:xfrm>
            </p:grpSpPr>
            <p:sp>
              <p:nvSpPr>
                <p:cNvPr id="287664350" name=""/>
                <p:cNvSpPr txBox="1"/>
                <p:nvPr/>
              </p:nvSpPr>
              <p:spPr bwMode="auto">
                <a:xfrm rot="0" flipH="0" flipV="0">
                  <a:off x="696186" y="166294"/>
                  <a:ext cx="736675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70376091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657074822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816774717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857256790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6999343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8682998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911142308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  <p:sp>
                  <p:nvSpPr>
                    <p:cNvPr id="18758369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043837962" name=""/>
            <p:cNvGrpSpPr/>
            <p:nvPr/>
          </p:nvGrpSpPr>
          <p:grpSpPr bwMode="auto">
            <a:xfrm rot="0" flipH="0" flipV="0">
              <a:off x="2955073" y="4061419"/>
              <a:ext cx="2870226" cy="785570"/>
              <a:chOff x="0" y="0"/>
              <a:chExt cx="2870226" cy="785570"/>
            </a:xfrm>
          </p:grpSpPr>
          <p:grpSp>
            <p:nvGrpSpPr>
              <p:cNvPr id="98069672" name=""/>
              <p:cNvGrpSpPr/>
              <p:nvPr/>
            </p:nvGrpSpPr>
            <p:grpSpPr bwMode="auto">
              <a:xfrm flipH="0" flipV="0">
                <a:off x="0" y="0"/>
                <a:ext cx="1432863" cy="785570"/>
                <a:chOff x="0" y="0"/>
                <a:chExt cx="1432863" cy="785570"/>
              </a:xfrm>
            </p:grpSpPr>
            <p:sp>
              <p:nvSpPr>
                <p:cNvPr id="923896453" name=""/>
                <p:cNvSpPr txBox="1"/>
                <p:nvPr/>
              </p:nvSpPr>
              <p:spPr bwMode="auto">
                <a:xfrm rot="0" flipH="0" flipV="0">
                  <a:off x="696186" y="166294"/>
                  <a:ext cx="736675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60218019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12154805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801253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1245431830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5376137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45645659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73951138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  <p:sp>
                  <p:nvSpPr>
                    <p:cNvPr id="158974818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</p:grpSp>
            </p:grpSp>
          </p:grpSp>
          <p:grpSp>
            <p:nvGrpSpPr>
              <p:cNvPr id="1135852842" name=""/>
              <p:cNvGrpSpPr/>
              <p:nvPr/>
            </p:nvGrpSpPr>
            <p:grpSpPr bwMode="auto">
              <a:xfrm flipH="0" flipV="0">
                <a:off x="1437049" y="0"/>
                <a:ext cx="1433176" cy="785570"/>
                <a:chOff x="0" y="0"/>
                <a:chExt cx="1433176" cy="785570"/>
              </a:xfrm>
            </p:grpSpPr>
            <p:sp>
              <p:nvSpPr>
                <p:cNvPr id="1230444433" name=""/>
                <p:cNvSpPr txBox="1"/>
                <p:nvPr/>
              </p:nvSpPr>
              <p:spPr bwMode="auto">
                <a:xfrm rot="0" flipH="0" flipV="0">
                  <a:off x="696186" y="166294"/>
                  <a:ext cx="736989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98142467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026194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207474098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631864072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109623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786915581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55863092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  <p:sp>
                  <p:nvSpPr>
                    <p:cNvPr id="3338571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302786489" name=""/>
            <p:cNvGrpSpPr/>
            <p:nvPr/>
          </p:nvGrpSpPr>
          <p:grpSpPr bwMode="auto">
            <a:xfrm rot="0" flipH="0" flipV="0">
              <a:off x="1651102" y="1363648"/>
              <a:ext cx="2522374" cy="1042911"/>
              <a:chOff x="0" y="0"/>
              <a:chExt cx="2522374" cy="1042911"/>
            </a:xfrm>
          </p:grpSpPr>
          <p:grpSp>
            <p:nvGrpSpPr>
              <p:cNvPr id="1408984283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828897427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49053256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1042983760" name=""/>
              <p:cNvSpPr txBox="1"/>
              <p:nvPr/>
            </p:nvSpPr>
            <p:spPr bwMode="auto">
              <a:xfrm rot="0" flipH="0" flipV="0">
                <a:off x="865647" y="220770"/>
                <a:ext cx="1580843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1088242692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210514983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120762744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36435194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639098147" name=""/>
            <p:cNvGrpSpPr/>
            <p:nvPr/>
          </p:nvGrpSpPr>
          <p:grpSpPr bwMode="auto">
            <a:xfrm rot="0" flipH="0" flipV="0">
              <a:off x="7558443" y="1372707"/>
              <a:ext cx="2522374" cy="1042911"/>
              <a:chOff x="0" y="0"/>
              <a:chExt cx="2522374" cy="1042911"/>
            </a:xfrm>
          </p:grpSpPr>
          <p:grpSp>
            <p:nvGrpSpPr>
              <p:cNvPr id="1396807469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1568688858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448049640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89202102" name=""/>
              <p:cNvSpPr txBox="1"/>
              <p:nvPr/>
            </p:nvSpPr>
            <p:spPr bwMode="auto">
              <a:xfrm rot="0" flipH="0" flipV="0">
                <a:off x="865647" y="220770"/>
                <a:ext cx="158126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1084901126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173690553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505291423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120133378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635180961" name=""/>
            <p:cNvGrpSpPr/>
            <p:nvPr/>
          </p:nvGrpSpPr>
          <p:grpSpPr bwMode="auto">
            <a:xfrm>
              <a:off x="2647935" y="1022589"/>
              <a:ext cx="6464528" cy="392906"/>
              <a:chOff x="0" y="0"/>
              <a:chExt cx="6464528" cy="392906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57136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1686124" name=""/>
            <p:cNvGrpSpPr/>
            <p:nvPr/>
          </p:nvGrpSpPr>
          <p:grpSpPr bwMode="auto">
            <a:xfrm flipH="0" flipV="0">
              <a:off x="1232722" y="2376990"/>
              <a:ext cx="3359135" cy="392904"/>
              <a:chOff x="0" y="0"/>
              <a:chExt cx="3359135" cy="392904"/>
            </a:xfrm>
          </p:grpSpPr>
          <p:cxnSp>
            <p:nvCxnSpPr>
              <p:cNvPr id="1779965654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67442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5422165" name=""/>
            <p:cNvGrpSpPr/>
            <p:nvPr/>
          </p:nvGrpSpPr>
          <p:grpSpPr bwMode="auto">
            <a:xfrm flipH="0" flipV="0">
              <a:off x="7140059" y="2376991"/>
              <a:ext cx="3359136" cy="392904"/>
              <a:chOff x="0" y="0"/>
              <a:chExt cx="3359136" cy="392904"/>
            </a:xfrm>
          </p:grpSpPr>
          <p:cxnSp>
            <p:nvCxnSpPr>
              <p:cNvPr id="658138218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35704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8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790387" name=""/>
            <p:cNvGrpSpPr/>
            <p:nvPr/>
          </p:nvGrpSpPr>
          <p:grpSpPr bwMode="auto">
            <a:xfrm flipH="0" flipV="0">
              <a:off x="502217" y="3600951"/>
              <a:ext cx="1864753" cy="392904"/>
              <a:chOff x="0" y="0"/>
              <a:chExt cx="1864753" cy="392904"/>
            </a:xfrm>
          </p:grpSpPr>
          <p:cxnSp>
            <p:nvCxnSpPr>
              <p:cNvPr id="1063069962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64125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682985" name=""/>
            <p:cNvGrpSpPr/>
            <p:nvPr/>
          </p:nvGrpSpPr>
          <p:grpSpPr bwMode="auto">
            <a:xfrm flipH="0" flipV="0">
              <a:off x="3457449" y="3600951"/>
              <a:ext cx="1864755" cy="392904"/>
              <a:chOff x="0" y="0"/>
              <a:chExt cx="1864755" cy="392904"/>
            </a:xfrm>
          </p:grpSpPr>
          <p:cxnSp>
            <p:nvCxnSpPr>
              <p:cNvPr id="629551830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408232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8090925" name=""/>
            <p:cNvGrpSpPr/>
            <p:nvPr/>
          </p:nvGrpSpPr>
          <p:grpSpPr bwMode="auto">
            <a:xfrm flipH="0" flipV="0">
              <a:off x="6409555" y="3600951"/>
              <a:ext cx="1864755" cy="392904"/>
              <a:chOff x="0" y="0"/>
              <a:chExt cx="1864755" cy="392904"/>
            </a:xfrm>
          </p:grpSpPr>
          <p:cxnSp>
            <p:nvCxnSpPr>
              <p:cNvPr id="77292535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3464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19872" name=""/>
            <p:cNvGrpSpPr/>
            <p:nvPr/>
          </p:nvGrpSpPr>
          <p:grpSpPr bwMode="auto">
            <a:xfrm flipH="0" flipV="0">
              <a:off x="9364788" y="3600951"/>
              <a:ext cx="1864755" cy="392904"/>
              <a:chOff x="0" y="0"/>
              <a:chExt cx="1864755" cy="392904"/>
            </a:xfrm>
          </p:grpSpPr>
          <p:cxnSp>
            <p:nvCxnSpPr>
              <p:cNvPr id="922752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789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621557" name=""/>
          <p:cNvSpPr txBox="1"/>
          <p:nvPr/>
        </p:nvSpPr>
        <p:spPr bwMode="auto">
          <a:xfrm rot="16199969" flipH="0" flipV="0">
            <a:off x="5730237" y="200691"/>
            <a:ext cx="747119" cy="12229197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ORGANIGRAMME</a:t>
            </a:r>
            <a:endParaRPr lang="fr-FR"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Éléments infographiques</a:t>
            </a:r>
            <a:endParaRPr lang="fr-FR" sz="2400">
              <a:solidFill>
                <a:schemeClr val="bg1"/>
              </a:solidFill>
            </a:endParaRPr>
          </a:p>
        </p:txBody>
      </p:sp>
      <p:sp>
        <p:nvSpPr>
          <p:cNvPr id="804042135" name=""/>
          <p:cNvSpPr txBox="1"/>
          <p:nvPr/>
        </p:nvSpPr>
        <p:spPr bwMode="auto">
          <a:xfrm flipH="0" flipV="0">
            <a:off x="8506800" y="378523"/>
            <a:ext cx="3348695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NOM DE L'ENTREPRISE</a:t>
            </a:r>
            <a:endParaRPr lang="fr-FR"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Slogan de l'entreprise</a:t>
            </a:r>
            <a:endParaRPr lang="fr-FR"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676918288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fr-FR"/>
          </a:p>
        </p:txBody>
      </p:sp>
      <p:grpSp>
        <p:nvGrpSpPr>
          <p:cNvPr id="968545456" name=""/>
          <p:cNvGrpSpPr/>
          <p:nvPr/>
        </p:nvGrpSpPr>
        <p:grpSpPr bwMode="auto">
          <a:xfrm>
            <a:off x="229947" y="513315"/>
            <a:ext cx="11732819" cy="4846990"/>
            <a:chOff x="0" y="0"/>
            <a:chExt cx="11732819" cy="4846990"/>
          </a:xfrm>
        </p:grpSpPr>
        <p:grpSp>
          <p:nvGrpSpPr>
            <p:cNvPr id="92918704" name=""/>
            <p:cNvGrpSpPr/>
            <p:nvPr/>
          </p:nvGrpSpPr>
          <p:grpSpPr bwMode="auto">
            <a:xfrm flipH="0" flipV="0">
              <a:off x="4604771" y="0"/>
              <a:ext cx="2522377" cy="1042911"/>
              <a:chOff x="0" y="0"/>
              <a:chExt cx="2522377" cy="1042911"/>
            </a:xfrm>
          </p:grpSpPr>
          <p:grpSp>
            <p:nvGrpSpPr>
              <p:cNvPr id="87574943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800485099" name=""/>
                <p:cNvSpPr/>
                <p:nvPr/>
              </p:nvSpPr>
              <p:spPr bwMode="auto">
                <a:xfrm flipH="0" flipV="0">
                  <a:off x="126823" y="134244"/>
                  <a:ext cx="2395554" cy="774422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759474933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1033013274" name=""/>
              <p:cNvSpPr txBox="1"/>
              <p:nvPr/>
            </p:nvSpPr>
            <p:spPr bwMode="auto">
              <a:xfrm rot="0" flipH="0" flipV="0">
                <a:off x="865647" y="220770"/>
                <a:ext cx="1580426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230230631" name=""/>
              <p:cNvGrpSpPr/>
              <p:nvPr/>
            </p:nvGrpSpPr>
            <p:grpSpPr bwMode="auto">
              <a:xfrm flipH="0" flipV="0">
                <a:off x="284758" y="277189"/>
                <a:ext cx="488529" cy="488529"/>
                <a:chOff x="0" y="0"/>
                <a:chExt cx="488529" cy="488529"/>
              </a:xfrm>
            </p:grpSpPr>
            <p:sp>
              <p:nvSpPr>
                <p:cNvPr id="5497673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315651304" name="Ellipse 228639615"/>
                <p:cNvSpPr/>
                <p:nvPr/>
              </p:nvSpPr>
              <p:spPr bwMode="auto">
                <a:xfrm rot="0" flipH="0" flipV="0">
                  <a:off x="189304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923572942" name=""/>
                <p:cNvSpPr/>
                <p:nvPr/>
              </p:nvSpPr>
              <p:spPr bwMode="auto">
                <a:xfrm rot="16199896" flipH="0" flipV="0">
                  <a:off x="173110" y="170557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459799410" name=""/>
            <p:cNvGrpSpPr/>
            <p:nvPr/>
          </p:nvGrpSpPr>
          <p:grpSpPr bwMode="auto">
            <a:xfrm rot="0" flipH="0" flipV="0">
              <a:off x="347159" y="2724842"/>
              <a:ext cx="2174871" cy="899230"/>
              <a:chOff x="0" y="0"/>
              <a:chExt cx="2174871" cy="899230"/>
            </a:xfrm>
          </p:grpSpPr>
          <p:grpSp>
            <p:nvGrpSpPr>
              <p:cNvPr id="91409121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773363424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554324524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1903917172" name=""/>
              <p:cNvSpPr txBox="1"/>
              <p:nvPr/>
            </p:nvSpPr>
            <p:spPr bwMode="auto">
              <a:xfrm rot="0" flipH="0" flipV="0">
                <a:off x="746388" y="190354"/>
                <a:ext cx="136356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1266149119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99917919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331965408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263495470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2097416922" name=""/>
            <p:cNvGrpSpPr/>
            <p:nvPr/>
          </p:nvGrpSpPr>
          <p:grpSpPr bwMode="auto">
            <a:xfrm rot="0" flipH="0" flipV="0">
              <a:off x="3302392" y="2724842"/>
              <a:ext cx="2174871" cy="899230"/>
              <a:chOff x="0" y="0"/>
              <a:chExt cx="2174871" cy="899230"/>
            </a:xfrm>
          </p:grpSpPr>
          <p:grpSp>
            <p:nvGrpSpPr>
              <p:cNvPr id="1953652540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514074180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517870545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1471894943" name=""/>
              <p:cNvSpPr txBox="1"/>
              <p:nvPr/>
            </p:nvSpPr>
            <p:spPr bwMode="auto">
              <a:xfrm rot="0" flipH="0" flipV="0">
                <a:off x="746388" y="190354"/>
                <a:ext cx="136392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2043672982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934891436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057261127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2101296761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1834314314" name=""/>
            <p:cNvGrpSpPr/>
            <p:nvPr/>
          </p:nvGrpSpPr>
          <p:grpSpPr bwMode="auto">
            <a:xfrm>
              <a:off x="6254577" y="2729372"/>
              <a:ext cx="5130104" cy="899230"/>
              <a:chOff x="0" y="0"/>
              <a:chExt cx="5130104" cy="899230"/>
            </a:xfrm>
          </p:grpSpPr>
          <p:grpSp>
            <p:nvGrpSpPr>
              <p:cNvPr id="1824981106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567908143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652460267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9987447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</p:grpSp>
            <p:sp>
              <p:nvSpPr>
                <p:cNvPr id="1724702071" name=""/>
                <p:cNvSpPr txBox="1"/>
                <p:nvPr/>
              </p:nvSpPr>
              <p:spPr bwMode="auto">
                <a:xfrm rot="0" flipH="0" flipV="0">
                  <a:off x="746388" y="190354"/>
                  <a:ext cx="136428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10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10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8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638317843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407806541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388736140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605630597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</p:grpSp>
          </p:grpSp>
          <p:grpSp>
            <p:nvGrpSpPr>
              <p:cNvPr id="1967736338" name=""/>
              <p:cNvGrpSpPr/>
              <p:nvPr/>
            </p:nvGrpSpPr>
            <p:grpSpPr bwMode="auto">
              <a:xfrm>
                <a:off x="2955232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297108849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644415261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5984970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</p:grpSp>
            <p:sp>
              <p:nvSpPr>
                <p:cNvPr id="1490384202" name=""/>
                <p:cNvSpPr txBox="1"/>
                <p:nvPr/>
              </p:nvSpPr>
              <p:spPr bwMode="auto">
                <a:xfrm rot="0" flipH="0" flipV="0">
                  <a:off x="746388" y="190354"/>
                  <a:ext cx="136464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10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10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8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987475275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57640577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3696525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sp>
                <p:nvSpPr>
                  <p:cNvPr id="1376442077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</p:grpSp>
          </p:grpSp>
        </p:grpSp>
        <p:grpSp>
          <p:nvGrpSpPr>
            <p:cNvPr id="292460677" name=""/>
            <p:cNvGrpSpPr/>
            <p:nvPr/>
          </p:nvGrpSpPr>
          <p:grpSpPr bwMode="auto">
            <a:xfrm rot="0" flipH="0" flipV="0">
              <a:off x="5907159" y="4061421"/>
              <a:ext cx="2870269" cy="785569"/>
              <a:chOff x="0" y="0"/>
              <a:chExt cx="2870269" cy="785569"/>
            </a:xfrm>
          </p:grpSpPr>
          <p:grpSp>
            <p:nvGrpSpPr>
              <p:cNvPr id="559423039" name=""/>
              <p:cNvGrpSpPr/>
              <p:nvPr/>
            </p:nvGrpSpPr>
            <p:grpSpPr bwMode="auto">
              <a:xfrm flipH="0" flipV="0">
                <a:off x="0" y="0"/>
                <a:ext cx="1432908" cy="785569"/>
                <a:chOff x="0" y="0"/>
                <a:chExt cx="1432908" cy="785569"/>
              </a:xfrm>
            </p:grpSpPr>
            <p:sp>
              <p:nvSpPr>
                <p:cNvPr id="898936285" name=""/>
                <p:cNvSpPr txBox="1"/>
                <p:nvPr/>
              </p:nvSpPr>
              <p:spPr bwMode="auto">
                <a:xfrm rot="0" flipH="0" flipV="0">
                  <a:off x="696186" y="166293"/>
                  <a:ext cx="736722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11145566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01047111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522672164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845105138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  <p:grpSp>
                  <p:nvGrpSpPr>
                    <p:cNvPr id="168683827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807722642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2069647477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965095549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</p:grpSp>
            </p:grpSp>
          </p:grpSp>
          <p:grpSp>
            <p:nvGrpSpPr>
              <p:cNvPr id="1321711370" name=""/>
              <p:cNvGrpSpPr/>
              <p:nvPr/>
            </p:nvGrpSpPr>
            <p:grpSpPr bwMode="auto">
              <a:xfrm flipH="0" flipV="0">
                <a:off x="1437048" y="0"/>
                <a:ext cx="1433220" cy="785569"/>
                <a:chOff x="0" y="0"/>
                <a:chExt cx="1433220" cy="785569"/>
              </a:xfrm>
            </p:grpSpPr>
            <p:sp>
              <p:nvSpPr>
                <p:cNvPr id="294455179" name=""/>
                <p:cNvSpPr txBox="1"/>
                <p:nvPr/>
              </p:nvSpPr>
              <p:spPr bwMode="auto">
                <a:xfrm rot="0" flipH="0" flipV="0">
                  <a:off x="696186" y="166293"/>
                  <a:ext cx="737034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20881174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78584990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05678100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4929512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  <p:grpSp>
                  <p:nvGrpSpPr>
                    <p:cNvPr id="472695677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50972828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6283910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556705531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</p:grpSp>
            </p:grpSp>
          </p:grpSp>
        </p:grpSp>
        <p:grpSp>
          <p:nvGrpSpPr>
            <p:cNvPr id="138515378" name=""/>
            <p:cNvGrpSpPr/>
            <p:nvPr/>
          </p:nvGrpSpPr>
          <p:grpSpPr bwMode="auto">
            <a:xfrm rot="0" flipH="0" flipV="0">
              <a:off x="8862234" y="4061421"/>
              <a:ext cx="2870584" cy="785569"/>
              <a:chOff x="0" y="0"/>
              <a:chExt cx="2870584" cy="785569"/>
            </a:xfrm>
          </p:grpSpPr>
          <p:grpSp>
            <p:nvGrpSpPr>
              <p:cNvPr id="772138806" name=""/>
              <p:cNvGrpSpPr/>
              <p:nvPr/>
            </p:nvGrpSpPr>
            <p:grpSpPr bwMode="auto">
              <a:xfrm flipH="0" flipV="0">
                <a:off x="0" y="0"/>
                <a:ext cx="1433220" cy="785569"/>
                <a:chOff x="0" y="0"/>
                <a:chExt cx="1433220" cy="785569"/>
              </a:xfrm>
            </p:grpSpPr>
            <p:sp>
              <p:nvSpPr>
                <p:cNvPr id="119185495" name=""/>
                <p:cNvSpPr txBox="1"/>
                <p:nvPr/>
              </p:nvSpPr>
              <p:spPr bwMode="auto">
                <a:xfrm rot="0" flipH="0" flipV="0">
                  <a:off x="696186" y="166293"/>
                  <a:ext cx="737034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836009702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69112213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207816478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3494215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  <p:grpSp>
                  <p:nvGrpSpPr>
                    <p:cNvPr id="1640959441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41804383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070210444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90566467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</p:grpSp>
            </p:grpSp>
          </p:grpSp>
          <p:grpSp>
            <p:nvGrpSpPr>
              <p:cNvPr id="995356633" name=""/>
              <p:cNvGrpSpPr/>
              <p:nvPr/>
            </p:nvGrpSpPr>
            <p:grpSpPr bwMode="auto">
              <a:xfrm flipH="0" flipV="0">
                <a:off x="1437048" y="0"/>
                <a:ext cx="1433535" cy="785569"/>
                <a:chOff x="0" y="0"/>
                <a:chExt cx="1433535" cy="785569"/>
              </a:xfrm>
            </p:grpSpPr>
            <p:sp>
              <p:nvSpPr>
                <p:cNvPr id="149906098" name=""/>
                <p:cNvSpPr txBox="1"/>
                <p:nvPr/>
              </p:nvSpPr>
              <p:spPr bwMode="auto">
                <a:xfrm rot="0" flipH="0" flipV="0">
                  <a:off x="696186" y="166293"/>
                  <a:ext cx="737349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544311447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13838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216319306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41847801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  <p:grpSp>
                  <p:nvGrpSpPr>
                    <p:cNvPr id="316579821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378636206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98686216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961654199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</p:grpSp>
            </p:grpSp>
          </p:grpSp>
        </p:grpSp>
        <p:grpSp>
          <p:nvGrpSpPr>
            <p:cNvPr id="1417060312" name=""/>
            <p:cNvGrpSpPr/>
            <p:nvPr/>
          </p:nvGrpSpPr>
          <p:grpSpPr bwMode="auto">
            <a:xfrm rot="0" flipH="0" flipV="0">
              <a:off x="0" y="4061419"/>
              <a:ext cx="2870632" cy="785570"/>
              <a:chOff x="0" y="0"/>
              <a:chExt cx="2870632" cy="785570"/>
            </a:xfrm>
          </p:grpSpPr>
          <p:grpSp>
            <p:nvGrpSpPr>
              <p:cNvPr id="2056239778" name=""/>
              <p:cNvGrpSpPr/>
              <p:nvPr/>
            </p:nvGrpSpPr>
            <p:grpSpPr bwMode="auto">
              <a:xfrm flipH="0" flipV="0">
                <a:off x="0" y="0"/>
                <a:ext cx="1433628" cy="785570"/>
                <a:chOff x="0" y="0"/>
                <a:chExt cx="1433628" cy="785570"/>
              </a:xfrm>
            </p:grpSpPr>
            <p:sp>
              <p:nvSpPr>
                <p:cNvPr id="2120711675" name=""/>
                <p:cNvSpPr txBox="1"/>
                <p:nvPr/>
              </p:nvSpPr>
              <p:spPr bwMode="auto">
                <a:xfrm rot="0" flipH="0" flipV="0">
                  <a:off x="696186" y="166294"/>
                  <a:ext cx="737442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185897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126193083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610452399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78851527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  <p:grpSp>
                  <p:nvGrpSpPr>
                    <p:cNvPr id="834771832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2010022219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086561589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341381184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</p:grpSp>
            </p:grpSp>
          </p:grpSp>
          <p:grpSp>
            <p:nvGrpSpPr>
              <p:cNvPr id="825710503" name=""/>
              <p:cNvGrpSpPr/>
              <p:nvPr/>
            </p:nvGrpSpPr>
            <p:grpSpPr bwMode="auto">
              <a:xfrm flipH="0" flipV="0">
                <a:off x="1437049" y="0"/>
                <a:ext cx="1433583" cy="785570"/>
                <a:chOff x="0" y="0"/>
                <a:chExt cx="1433583" cy="785570"/>
              </a:xfrm>
            </p:grpSpPr>
            <p:sp>
              <p:nvSpPr>
                <p:cNvPr id="636712883" name=""/>
                <p:cNvSpPr txBox="1"/>
                <p:nvPr/>
              </p:nvSpPr>
              <p:spPr bwMode="auto">
                <a:xfrm rot="0" flipH="0" flipV="0">
                  <a:off x="696186" y="166294"/>
                  <a:ext cx="737395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5815198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55487963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709037325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1304862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  <p:grpSp>
                  <p:nvGrpSpPr>
                    <p:cNvPr id="112780372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1378354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2139998533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832329235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</p:grpSp>
            </p:grpSp>
          </p:grpSp>
        </p:grpSp>
        <p:grpSp>
          <p:nvGrpSpPr>
            <p:cNvPr id="184503891" name=""/>
            <p:cNvGrpSpPr/>
            <p:nvPr/>
          </p:nvGrpSpPr>
          <p:grpSpPr bwMode="auto">
            <a:xfrm rot="0" flipH="0" flipV="0">
              <a:off x="2955073" y="4061419"/>
              <a:ext cx="2870226" cy="785570"/>
              <a:chOff x="0" y="0"/>
              <a:chExt cx="2870226" cy="785570"/>
            </a:xfrm>
          </p:grpSpPr>
          <p:grpSp>
            <p:nvGrpSpPr>
              <p:cNvPr id="524787075" name=""/>
              <p:cNvGrpSpPr/>
              <p:nvPr/>
            </p:nvGrpSpPr>
            <p:grpSpPr bwMode="auto">
              <a:xfrm flipH="0" flipV="0">
                <a:off x="0" y="0"/>
                <a:ext cx="1432863" cy="785570"/>
                <a:chOff x="0" y="0"/>
                <a:chExt cx="1432863" cy="785570"/>
              </a:xfrm>
            </p:grpSpPr>
            <p:sp>
              <p:nvSpPr>
                <p:cNvPr id="1817318114" name=""/>
                <p:cNvSpPr txBox="1"/>
                <p:nvPr/>
              </p:nvSpPr>
              <p:spPr bwMode="auto">
                <a:xfrm rot="0" flipH="0" flipV="0">
                  <a:off x="696186" y="166294"/>
                  <a:ext cx="736675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792118303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519039820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627160369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24672718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  <p:grpSp>
                  <p:nvGrpSpPr>
                    <p:cNvPr id="703587108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35351906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2137650054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930028924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</p:grpSp>
            </p:grpSp>
          </p:grpSp>
          <p:grpSp>
            <p:nvGrpSpPr>
              <p:cNvPr id="1887805881" name=""/>
              <p:cNvGrpSpPr/>
              <p:nvPr/>
            </p:nvGrpSpPr>
            <p:grpSpPr bwMode="auto">
              <a:xfrm flipH="0" flipV="0">
                <a:off x="1437049" y="0"/>
                <a:ext cx="1433176" cy="785570"/>
                <a:chOff x="0" y="0"/>
                <a:chExt cx="1433176" cy="785570"/>
              </a:xfrm>
            </p:grpSpPr>
            <p:sp>
              <p:nvSpPr>
                <p:cNvPr id="97824494" name=""/>
                <p:cNvSpPr txBox="1"/>
                <p:nvPr/>
              </p:nvSpPr>
              <p:spPr bwMode="auto">
                <a:xfrm rot="0" flipH="0" flipV="0">
                  <a:off x="696186" y="166294"/>
                  <a:ext cx="736989" cy="57947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900">
                      <a:latin typeface="DejaVu Serif"/>
                      <a:ea typeface="DejaVu Serif"/>
                      <a:cs typeface="DejaVu Serif"/>
                    </a:rPr>
                    <a:t>Prénom</a:t>
                  </a:r>
                  <a:endParaRPr lang="fr-FR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fr-FR" sz="700">
                      <a:latin typeface="DejaVu Serif"/>
                      <a:ea typeface="DejaVu Serif"/>
                      <a:cs typeface="DejaVu Serif"/>
                    </a:rPr>
                    <a:t>Titre du poste</a:t>
                  </a:r>
                  <a:endParaRPr lang="fr-FR"/>
                </a:p>
              </p:txBody>
            </p:sp>
            <p:grpSp>
              <p:nvGrpSpPr>
                <p:cNvPr id="167583962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81719095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fr-FR"/>
                  </a:p>
                </p:txBody>
              </p:sp>
              <p:grpSp>
                <p:nvGrpSpPr>
                  <p:cNvPr id="146945529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21916186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fr-FR"/>
                    </a:p>
                  </p:txBody>
                </p:sp>
                <p:grpSp>
                  <p:nvGrpSpPr>
                    <p:cNvPr id="2108177343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2346159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1653311081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  <p:sp>
                    <p:nvSpPr>
                      <p:cNvPr id="288001416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fr-FR"/>
                      </a:p>
                    </p:txBody>
                  </p:sp>
                </p:grpSp>
              </p:grpSp>
            </p:grpSp>
          </p:grpSp>
        </p:grpSp>
        <p:grpSp>
          <p:nvGrpSpPr>
            <p:cNvPr id="1113547589" name=""/>
            <p:cNvGrpSpPr/>
            <p:nvPr/>
          </p:nvGrpSpPr>
          <p:grpSpPr bwMode="auto">
            <a:xfrm rot="0" flipH="0" flipV="0">
              <a:off x="1651102" y="1363648"/>
              <a:ext cx="2522374" cy="1042911"/>
              <a:chOff x="0" y="0"/>
              <a:chExt cx="2522374" cy="1042911"/>
            </a:xfrm>
          </p:grpSpPr>
          <p:grpSp>
            <p:nvGrpSpPr>
              <p:cNvPr id="1779638361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724050820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870731093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509156718" name=""/>
              <p:cNvSpPr txBox="1"/>
              <p:nvPr/>
            </p:nvSpPr>
            <p:spPr bwMode="auto">
              <a:xfrm rot="0" flipH="0" flipV="0">
                <a:off x="865647" y="220770"/>
                <a:ext cx="1580843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1419839365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6614686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353405119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67462295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665985292" name=""/>
            <p:cNvGrpSpPr/>
            <p:nvPr/>
          </p:nvGrpSpPr>
          <p:grpSpPr bwMode="auto">
            <a:xfrm rot="0" flipH="0" flipV="0">
              <a:off x="7558443" y="1372707"/>
              <a:ext cx="2522374" cy="1042911"/>
              <a:chOff x="0" y="0"/>
              <a:chExt cx="2522374" cy="1042911"/>
            </a:xfrm>
          </p:grpSpPr>
          <p:grpSp>
            <p:nvGrpSpPr>
              <p:cNvPr id="1501519672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1867692440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20188702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  <p:sp>
            <p:nvSpPr>
              <p:cNvPr id="1968972660" name=""/>
              <p:cNvSpPr txBox="1"/>
              <p:nvPr/>
            </p:nvSpPr>
            <p:spPr bwMode="auto">
              <a:xfrm rot="0" flipH="0" flipV="0">
                <a:off x="865647" y="220770"/>
                <a:ext cx="158126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1000">
                    <a:latin typeface="DejaVu Serif"/>
                    <a:ea typeface="DejaVu Serif"/>
                    <a:cs typeface="DejaVu Serif"/>
                  </a:rPr>
                  <a:t>Prénom</a:t>
                </a:r>
                <a:endParaRPr lang="fr-FR"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fr-FR" sz="800">
                    <a:latin typeface="DejaVu Serif"/>
                    <a:ea typeface="DejaVu Serif"/>
                    <a:cs typeface="DejaVu Serif"/>
                  </a:rPr>
                  <a:t>Titre du poste</a:t>
                </a:r>
                <a:endParaRPr lang="fr-FR"/>
              </a:p>
            </p:txBody>
          </p:sp>
          <p:grpSp>
            <p:nvGrpSpPr>
              <p:cNvPr id="1631126105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16501418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134906905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  <p:sp>
              <p:nvSpPr>
                <p:cNvPr id="190251541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fr-FR"/>
                </a:p>
              </p:txBody>
            </p:sp>
          </p:grpSp>
        </p:grpSp>
        <p:grpSp>
          <p:nvGrpSpPr>
            <p:cNvPr id="298357545" name=""/>
            <p:cNvGrpSpPr/>
            <p:nvPr/>
          </p:nvGrpSpPr>
          <p:grpSpPr bwMode="auto">
            <a:xfrm>
              <a:off x="2647935" y="1022589"/>
              <a:ext cx="6464528" cy="392906"/>
              <a:chOff x="0" y="0"/>
              <a:chExt cx="6464528" cy="392906"/>
            </a:xfrm>
          </p:grpSpPr>
          <p:cxnSp>
            <p:nvCxnSpPr>
              <p:cNvPr id="1533021664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814934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6218791" name=""/>
            <p:cNvGrpSpPr/>
            <p:nvPr/>
          </p:nvGrpSpPr>
          <p:grpSpPr bwMode="auto">
            <a:xfrm flipH="0" flipV="0">
              <a:off x="1232721" y="2376988"/>
              <a:ext cx="3359135" cy="392904"/>
              <a:chOff x="0" y="0"/>
              <a:chExt cx="3359135" cy="392904"/>
            </a:xfrm>
          </p:grpSpPr>
          <p:cxnSp>
            <p:nvCxnSpPr>
              <p:cNvPr id="1327698130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446251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553422" name=""/>
            <p:cNvGrpSpPr/>
            <p:nvPr/>
          </p:nvGrpSpPr>
          <p:grpSpPr bwMode="auto">
            <a:xfrm flipH="0" flipV="0">
              <a:off x="7140060" y="2376989"/>
              <a:ext cx="3359135" cy="392904"/>
              <a:chOff x="0" y="0"/>
              <a:chExt cx="3359135" cy="392904"/>
            </a:xfrm>
          </p:grpSpPr>
          <p:cxnSp>
            <p:nvCxnSpPr>
              <p:cNvPr id="1584021375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424846" name=""/>
              <p:cNvCxnSpPr>
                <a:cxnSpLocks/>
              </p:cNvCxnSpPr>
              <p:nvPr/>
            </p:nvCxnSpPr>
            <p:spPr bwMode="auto">
              <a:xfrm rot="16199969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9603487" name=""/>
            <p:cNvGrpSpPr/>
            <p:nvPr/>
          </p:nvGrpSpPr>
          <p:grpSpPr bwMode="auto">
            <a:xfrm flipH="0" flipV="0">
              <a:off x="502216" y="3600951"/>
              <a:ext cx="1864755" cy="392904"/>
              <a:chOff x="0" y="0"/>
              <a:chExt cx="1864755" cy="392904"/>
            </a:xfrm>
          </p:grpSpPr>
          <p:cxnSp>
            <p:nvCxnSpPr>
              <p:cNvPr id="197785629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7020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540873" name=""/>
            <p:cNvGrpSpPr/>
            <p:nvPr/>
          </p:nvGrpSpPr>
          <p:grpSpPr bwMode="auto">
            <a:xfrm flipH="0" flipV="0">
              <a:off x="3457449" y="3600951"/>
              <a:ext cx="1864755" cy="392904"/>
              <a:chOff x="0" y="0"/>
              <a:chExt cx="1864755" cy="392904"/>
            </a:xfrm>
          </p:grpSpPr>
          <p:cxnSp>
            <p:nvCxnSpPr>
              <p:cNvPr id="921868798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4819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926500" name=""/>
            <p:cNvGrpSpPr/>
            <p:nvPr/>
          </p:nvGrpSpPr>
          <p:grpSpPr bwMode="auto">
            <a:xfrm flipH="0" flipV="0">
              <a:off x="6409555" y="3600951"/>
              <a:ext cx="1864755" cy="392904"/>
              <a:chOff x="0" y="0"/>
              <a:chExt cx="1864755" cy="392904"/>
            </a:xfrm>
          </p:grpSpPr>
          <p:cxnSp>
            <p:nvCxnSpPr>
              <p:cNvPr id="332455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226576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150327" name=""/>
            <p:cNvGrpSpPr/>
            <p:nvPr/>
          </p:nvGrpSpPr>
          <p:grpSpPr bwMode="auto">
            <a:xfrm flipH="0" flipV="0">
              <a:off x="9364787" y="3600951"/>
              <a:ext cx="1864755" cy="392904"/>
              <a:chOff x="0" y="0"/>
              <a:chExt cx="1864755" cy="392904"/>
            </a:xfrm>
          </p:grpSpPr>
          <p:cxnSp>
            <p:nvCxnSpPr>
              <p:cNvPr id="148658880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91081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2024-09-30T19:23:13Z</dcterms:modified>
  <cp:category/>
  <cp:contentStatus/>
  <cp:version/>
</cp:coreProperties>
</file>