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grpSp>
        <p:nvGrpSpPr>
          <p:cNvPr id="836942760" name=""/>
          <p:cNvGrpSpPr/>
          <p:nvPr/>
        </p:nvGrpSpPr>
        <p:grpSpPr bwMode="auto">
          <a:xfrm>
            <a:off x="7092416" y="342331"/>
            <a:ext cx="5080528" cy="793829"/>
            <a:chOff x="0" y="0"/>
            <a:chExt cx="5080528" cy="79382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4664486" y="90445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4530984" cy="4880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it-IT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INFOGRAFICA AD ALBERO</a:t>
              </a:r>
              <a:endParaRPr lang="it-IT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4627851" y="90445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it-IT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666510404" name=""/>
          <p:cNvSpPr txBox="1"/>
          <p:nvPr/>
        </p:nvSpPr>
        <p:spPr bwMode="auto">
          <a:xfrm rot="0" flipH="0" flipV="0">
            <a:off x="5421605" y="2301391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lang="it-IT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978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lang="it-IT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245" y="4708869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lang="it-IT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978" y="5549303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lang="it-IT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7" y="930696"/>
            <a:ext cx="1607816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Per sostituire questo testo con il tuo, cliccaci sopra e comincia a scrivere</a:t>
            </a: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it-IT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7" y="3338174"/>
            <a:ext cx="160817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Per sostituire questo testo con il tuo, cliccaci sopra e comincia a scrivere</a:t>
            </a: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it-IT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1" y="1820682"/>
            <a:ext cx="160853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Per sostituire questo testo con il tuo, cliccaci sopra e comincia a scrivere</a:t>
            </a: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it-IT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1" y="4228160"/>
            <a:ext cx="160889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Per sostituire questo testo con il tuo, cliccaci sopra e comincia a scrivere.</a:t>
            </a:r>
            <a:endParaRPr lang="it-IT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89" y="1279774"/>
            <a:ext cx="2459049" cy="751296"/>
            <a:chOff x="0" y="0"/>
            <a:chExt cx="2459049" cy="751296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5904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TESTO QUI</a:t>
              </a:r>
              <a:endParaRPr lang="it-IT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58" y="324216"/>
              <a:ext cx="2457900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Per sostituire questo testo con il tuo, cliccaci sopra e comincia a scrivere</a:t>
              </a: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it-IT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5" y="2169761"/>
            <a:ext cx="2459408" cy="751296"/>
            <a:chOff x="0" y="0"/>
            <a:chExt cx="2459408" cy="751296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5940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TESTO QUI</a:t>
              </a:r>
              <a:endParaRPr lang="it-IT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7" y="324216"/>
              <a:ext cx="2458260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Per sostituire questo testo con il tuo, cliccaci sopra e comincia a scrivere</a:t>
              </a: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it-IT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5" y="4577239"/>
            <a:ext cx="2459768" cy="751296"/>
            <a:chOff x="0" y="0"/>
            <a:chExt cx="2459768" cy="751296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5976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TESTO QUI</a:t>
              </a:r>
              <a:endParaRPr lang="it-IT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7" y="324216"/>
              <a:ext cx="2458620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Per sostituire questo testo con il tuo, cliccaci sopra e comincia a scrivere</a:t>
              </a: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it-IT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49" y="3687255"/>
            <a:ext cx="2460128" cy="751296"/>
            <a:chOff x="0" y="0"/>
            <a:chExt cx="2460128" cy="751296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6012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TESTO QUI</a:t>
              </a:r>
              <a:endParaRPr lang="it-IT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7" y="324216"/>
              <a:ext cx="2458980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Per sostituire questo testo con il tuo, cliccaci sopra e comincia a scrivere</a:t>
              </a:r>
              <a:r>
                <a:rPr lang="it-IT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it-IT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2024-09-30T20:47:13Z</dcterms:modified>
  <cp:category/>
  <cp:contentStatus/>
  <cp:version/>
</cp:coreProperties>
</file>