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it-IT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 lang="it-IT"/>
                </a:p>
              </p:txBody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1674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lang="it-IT" sz="2800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TIMELINE</a:t>
            </a:r>
            <a:endParaRPr lang="it-IT"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1" y="2348095"/>
            <a:ext cx="96007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1" y="2348095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1" y="2348095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1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2" y="4507158"/>
            <a:ext cx="96043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8"/>
            <a:ext cx="960793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lang="it-IT"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2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1" y="3287112"/>
            <a:ext cx="11542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2" y="3287112"/>
            <a:ext cx="115608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2" y="3681487"/>
            <a:ext cx="115356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1" y="3681487"/>
            <a:ext cx="115284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7"/>
            <a:ext cx="115320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2" y="3681487"/>
            <a:ext cx="1155729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it-IT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lang="it-IT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4" y="4613838"/>
            <a:ext cx="1526287" cy="947027"/>
            <a:chOff x="0" y="0"/>
            <a:chExt cx="1526287" cy="947027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0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4" y="4613838"/>
            <a:ext cx="1526287" cy="947027"/>
            <a:chOff x="0" y="0"/>
            <a:chExt cx="1526287" cy="947027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0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9" y="4613838"/>
            <a:ext cx="1526287" cy="947027"/>
            <a:chOff x="0" y="0"/>
            <a:chExt cx="1526287" cy="947027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0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80" y="4613838"/>
            <a:ext cx="1526287" cy="947027"/>
            <a:chOff x="0" y="0"/>
            <a:chExt cx="1526287" cy="947027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0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6694" y="1565838"/>
            <a:ext cx="1526287" cy="947027"/>
            <a:chOff x="0" y="0"/>
            <a:chExt cx="1526287" cy="947027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9" y="1565838"/>
            <a:ext cx="1526287" cy="947027"/>
            <a:chOff x="0" y="0"/>
            <a:chExt cx="1526287" cy="947027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0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5600" y="1565838"/>
            <a:ext cx="1526287" cy="947027"/>
            <a:chOff x="0" y="0"/>
            <a:chExt cx="1526287" cy="947027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it-IT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Testo qui</a:t>
              </a:r>
              <a:endParaRPr lang="it-IT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7"/>
              <a:ext cx="1525927" cy="594720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it-IT" sz="1100" b="0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Per sostituire il testo con il tuo, clicca qui e comincia a digitare</a:t>
              </a:r>
              <a:endParaRPr lang="it-IT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10</cp:revision>
  <dcterms:modified xsi:type="dcterms:W3CDTF">2024-09-30T20:48:44Z</dcterms:modified>
  <cp:category/>
  <cp:contentStatus/>
  <cp:version/>
</cp:coreProperties>
</file>