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7760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38085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715818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0114F-54FF-3810-816C-36D23DF85E7A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7030A0">
                <a:alpha val="20000"/>
              </a:srgbClr>
            </a:gs>
            <a:gs pos="100000">
              <a:srgbClr val="FFFFFF">
                <a:alpha val="20000"/>
              </a:srgbClr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107498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2884393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484938901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it-IT"/>
            </a:p>
          </p:txBody>
        </p:sp>
        <p:cxnSp>
          <p:nvCxnSpPr>
            <p:cNvPr id="69333506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490751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it-IT"/>
            </a:p>
          </p:txBody>
        </p:sp>
      </p:grpSp>
      <p:sp>
        <p:nvSpPr>
          <p:cNvPr id="1022959426" name=""/>
          <p:cNvSpPr/>
          <p:nvPr/>
        </p:nvSpPr>
        <p:spPr bwMode="auto">
          <a:xfrm rot="0" flipH="0" flipV="0">
            <a:off x="10650265" y="2555345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518141900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230253211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775119445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208130219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46812413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803541074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952552035" name=""/>
          <p:cNvSpPr/>
          <p:nvPr/>
        </p:nvSpPr>
        <p:spPr bwMode="auto">
          <a:xfrm rot="0" flipH="0" flipV="0">
            <a:off x="979510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695057320" name=""/>
          <p:cNvSpPr/>
          <p:nvPr/>
        </p:nvSpPr>
        <p:spPr bwMode="auto">
          <a:xfrm rot="0" flipH="0" flipV="0">
            <a:off x="8263016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grpSp>
        <p:nvGrpSpPr>
          <p:cNvPr id="1817638695" name=""/>
          <p:cNvGrpSpPr/>
          <p:nvPr/>
        </p:nvGrpSpPr>
        <p:grpSpPr bwMode="auto">
          <a:xfrm rot="0" flipH="0" flipV="0">
            <a:off x="9307954" y="666953"/>
            <a:ext cx="1167670" cy="710727"/>
            <a:chOff x="0" y="0"/>
            <a:chExt cx="1167670" cy="710727"/>
          </a:xfrm>
        </p:grpSpPr>
        <p:sp>
          <p:nvSpPr>
            <p:cNvPr id="2126577859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70348290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45134757" name=""/>
          <p:cNvGrpSpPr/>
          <p:nvPr/>
        </p:nvGrpSpPr>
        <p:grpSpPr bwMode="auto">
          <a:xfrm rot="0" flipH="0" flipV="0">
            <a:off x="10834011" y="2309372"/>
            <a:ext cx="1167670" cy="710727"/>
            <a:chOff x="0" y="0"/>
            <a:chExt cx="1167670" cy="710727"/>
          </a:xfrm>
        </p:grpSpPr>
        <p:sp>
          <p:nvSpPr>
            <p:cNvPr id="127041865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11426857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5260192" name=""/>
          <p:cNvGrpSpPr/>
          <p:nvPr/>
        </p:nvGrpSpPr>
        <p:grpSpPr bwMode="auto">
          <a:xfrm rot="0" flipH="0" flipV="0">
            <a:off x="8035744" y="666953"/>
            <a:ext cx="1167670" cy="710727"/>
            <a:chOff x="0" y="0"/>
            <a:chExt cx="1167670" cy="710727"/>
          </a:xfrm>
        </p:grpSpPr>
        <p:sp>
          <p:nvSpPr>
            <p:cNvPr id="536825363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67898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87123230" name=""/>
          <p:cNvGrpSpPr/>
          <p:nvPr/>
        </p:nvGrpSpPr>
        <p:grpSpPr bwMode="auto">
          <a:xfrm rot="0" flipH="0" flipV="0">
            <a:off x="6769134" y="666953"/>
            <a:ext cx="1167670" cy="710727"/>
            <a:chOff x="0" y="0"/>
            <a:chExt cx="1167670" cy="710727"/>
          </a:xfrm>
        </p:grpSpPr>
        <p:sp>
          <p:nvSpPr>
            <p:cNvPr id="1067647219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741544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09681871" name=""/>
          <p:cNvGrpSpPr/>
          <p:nvPr/>
        </p:nvGrpSpPr>
        <p:grpSpPr bwMode="auto">
          <a:xfrm rot="0" flipH="0" flipV="0">
            <a:off x="5496922" y="666953"/>
            <a:ext cx="1167670" cy="710727"/>
            <a:chOff x="0" y="0"/>
            <a:chExt cx="1167670" cy="710727"/>
          </a:xfrm>
        </p:grpSpPr>
        <p:sp>
          <p:nvSpPr>
            <p:cNvPr id="609241660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84541189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17003277" name=""/>
          <p:cNvGrpSpPr/>
          <p:nvPr/>
        </p:nvGrpSpPr>
        <p:grpSpPr bwMode="auto">
          <a:xfrm rot="0" flipH="0" flipV="0">
            <a:off x="4219648" y="666953"/>
            <a:ext cx="1167670" cy="710727"/>
            <a:chOff x="0" y="0"/>
            <a:chExt cx="1167670" cy="710727"/>
          </a:xfrm>
        </p:grpSpPr>
        <p:sp>
          <p:nvSpPr>
            <p:cNvPr id="2047010437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11880879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22524697" name=""/>
          <p:cNvGrpSpPr/>
          <p:nvPr/>
        </p:nvGrpSpPr>
        <p:grpSpPr bwMode="auto">
          <a:xfrm rot="0" flipH="0" flipV="0">
            <a:off x="9307954" y="3836714"/>
            <a:ext cx="1167670" cy="710727"/>
            <a:chOff x="0" y="0"/>
            <a:chExt cx="1167670" cy="710727"/>
          </a:xfrm>
        </p:grpSpPr>
        <p:sp>
          <p:nvSpPr>
            <p:cNvPr id="110220775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89236046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7932477" name=""/>
          <p:cNvGrpSpPr/>
          <p:nvPr/>
        </p:nvGrpSpPr>
        <p:grpSpPr bwMode="auto">
          <a:xfrm rot="0" flipH="0" flipV="0">
            <a:off x="3162655" y="3836714"/>
            <a:ext cx="4238366" cy="710727"/>
            <a:chOff x="0" y="0"/>
            <a:chExt cx="4238366" cy="710727"/>
          </a:xfrm>
        </p:grpSpPr>
        <p:sp>
          <p:nvSpPr>
            <p:cNvPr id="1429523851" name=""/>
            <p:cNvSpPr txBox="1"/>
            <p:nvPr/>
          </p:nvSpPr>
          <p:spPr bwMode="auto">
            <a:xfrm rot="0" flipH="0" flipV="0">
              <a:off x="3070695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90221265" name=""/>
            <p:cNvSpPr txBox="1"/>
            <p:nvPr/>
          </p:nvSpPr>
          <p:spPr bwMode="auto">
            <a:xfrm rot="0" flipH="0" flipV="0">
              <a:off x="3070695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6982501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8407017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0945022" name=""/>
          <p:cNvGrpSpPr/>
          <p:nvPr/>
        </p:nvGrpSpPr>
        <p:grpSpPr bwMode="auto">
          <a:xfrm rot="0" flipH="0" flipV="0">
            <a:off x="7797619" y="2565694"/>
            <a:ext cx="1167670" cy="710727"/>
            <a:chOff x="0" y="0"/>
            <a:chExt cx="1167670" cy="710727"/>
          </a:xfrm>
        </p:grpSpPr>
        <p:sp>
          <p:nvSpPr>
            <p:cNvPr id="154921315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43415798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71131813" name=""/>
          <p:cNvGrpSpPr/>
          <p:nvPr/>
        </p:nvGrpSpPr>
        <p:grpSpPr bwMode="auto">
          <a:xfrm rot="0" flipH="0" flipV="0">
            <a:off x="4723016" y="2565694"/>
            <a:ext cx="1167670" cy="710727"/>
            <a:chOff x="0" y="0"/>
            <a:chExt cx="1167670" cy="710727"/>
          </a:xfrm>
        </p:grpSpPr>
        <p:sp>
          <p:nvSpPr>
            <p:cNvPr id="893391318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00226001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60597848" name=""/>
          <p:cNvGrpSpPr/>
          <p:nvPr/>
        </p:nvGrpSpPr>
        <p:grpSpPr bwMode="auto">
          <a:xfrm rot="0" flipH="0" flipV="0">
            <a:off x="1697283" y="2565694"/>
            <a:ext cx="1167670" cy="710727"/>
            <a:chOff x="0" y="0"/>
            <a:chExt cx="1167670" cy="710727"/>
          </a:xfrm>
        </p:grpSpPr>
        <p:sp>
          <p:nvSpPr>
            <p:cNvPr id="1426706393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44126174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9899309" name=""/>
          <p:cNvGrpSpPr/>
          <p:nvPr/>
        </p:nvGrpSpPr>
        <p:grpSpPr bwMode="auto">
          <a:xfrm rot="0" flipH="0" flipV="0">
            <a:off x="8026364" y="5681786"/>
            <a:ext cx="1167670" cy="710727"/>
            <a:chOff x="0" y="0"/>
            <a:chExt cx="1167670" cy="710727"/>
          </a:xfrm>
        </p:grpSpPr>
        <p:sp>
          <p:nvSpPr>
            <p:cNvPr id="1723253314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4905893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68264839" name=""/>
          <p:cNvGrpSpPr/>
          <p:nvPr/>
        </p:nvGrpSpPr>
        <p:grpSpPr bwMode="auto">
          <a:xfrm rot="0" flipH="0" flipV="0">
            <a:off x="6754154" y="5681786"/>
            <a:ext cx="1167670" cy="710727"/>
            <a:chOff x="0" y="0"/>
            <a:chExt cx="1167670" cy="710727"/>
          </a:xfrm>
        </p:grpSpPr>
        <p:sp>
          <p:nvSpPr>
            <p:cNvPr id="1300571053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2626090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3547987" name=""/>
          <p:cNvGrpSpPr/>
          <p:nvPr/>
        </p:nvGrpSpPr>
        <p:grpSpPr bwMode="auto">
          <a:xfrm rot="0" flipH="0" flipV="0">
            <a:off x="5474478" y="5681786"/>
            <a:ext cx="1167670" cy="710727"/>
            <a:chOff x="0" y="0"/>
            <a:chExt cx="1167670" cy="710727"/>
          </a:xfrm>
        </p:grpSpPr>
        <p:sp>
          <p:nvSpPr>
            <p:cNvPr id="82620857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45663175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06478789" name=""/>
          <p:cNvGrpSpPr/>
          <p:nvPr/>
        </p:nvGrpSpPr>
        <p:grpSpPr bwMode="auto">
          <a:xfrm rot="0" flipH="0" flipV="0">
            <a:off x="4192596" y="5681786"/>
            <a:ext cx="1167670" cy="710727"/>
            <a:chOff x="0" y="0"/>
            <a:chExt cx="1167670" cy="710727"/>
          </a:xfrm>
        </p:grpSpPr>
        <p:sp>
          <p:nvSpPr>
            <p:cNvPr id="1415987087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23355603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054904702" name=""/>
          <p:cNvGrpSpPr/>
          <p:nvPr/>
        </p:nvGrpSpPr>
        <p:grpSpPr bwMode="auto">
          <a:xfrm rot="0" flipH="0" flipV="0">
            <a:off x="2914871" y="5681786"/>
            <a:ext cx="1167670" cy="710727"/>
            <a:chOff x="0" y="0"/>
            <a:chExt cx="1167670" cy="710727"/>
          </a:xfrm>
        </p:grpSpPr>
        <p:sp>
          <p:nvSpPr>
            <p:cNvPr id="732990600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8998232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5715354" name=""/>
          <p:cNvGrpSpPr/>
          <p:nvPr/>
        </p:nvGrpSpPr>
        <p:grpSpPr bwMode="auto">
          <a:xfrm rot="0" flipH="0" flipV="0">
            <a:off x="1647609" y="5681786"/>
            <a:ext cx="1167670" cy="710727"/>
            <a:chOff x="0" y="0"/>
            <a:chExt cx="1167670" cy="710727"/>
          </a:xfrm>
        </p:grpSpPr>
        <p:sp>
          <p:nvSpPr>
            <p:cNvPr id="202226289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86794845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56681524" name=""/>
          <p:cNvGrpSpPr/>
          <p:nvPr/>
        </p:nvGrpSpPr>
        <p:grpSpPr bwMode="auto">
          <a:xfrm rot="0" flipH="0" flipV="0">
            <a:off x="240070" y="4156040"/>
            <a:ext cx="1167670" cy="710727"/>
            <a:chOff x="0" y="0"/>
            <a:chExt cx="1167670" cy="710727"/>
          </a:xfrm>
        </p:grpSpPr>
        <p:sp>
          <p:nvSpPr>
            <p:cNvPr id="1640655614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78619913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56644857" name=""/>
          <p:cNvSpPr txBox="1"/>
          <p:nvPr/>
        </p:nvSpPr>
        <p:spPr bwMode="auto">
          <a:xfrm rot="0" flipH="0" flipV="0">
            <a:off x="8287819" y="5025629"/>
            <a:ext cx="6645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1461674" name=""/>
          <p:cNvSpPr txBox="1"/>
          <p:nvPr/>
        </p:nvSpPr>
        <p:spPr bwMode="auto">
          <a:xfrm rot="0" flipH="0" flipV="0">
            <a:off x="7002160" y="5025629"/>
            <a:ext cx="66491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1797106" name=""/>
          <p:cNvSpPr txBox="1"/>
          <p:nvPr/>
        </p:nvSpPr>
        <p:spPr bwMode="auto">
          <a:xfrm rot="0" flipH="0" flipV="0">
            <a:off x="5723157" y="5025629"/>
            <a:ext cx="6652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906175085" name=""/>
          <p:cNvSpPr txBox="1"/>
          <p:nvPr/>
        </p:nvSpPr>
        <p:spPr bwMode="auto">
          <a:xfrm rot="0" flipH="0" flipV="0">
            <a:off x="4443979" y="5025629"/>
            <a:ext cx="665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71749737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583607640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it-IT"/>
            </a:p>
          </p:txBody>
        </p:sp>
        <p:cxnSp>
          <p:nvCxnSpPr>
            <p:cNvPr id="996739508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257834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it-IT"/>
            </a:p>
          </p:txBody>
        </p:sp>
      </p:grpSp>
      <p:sp>
        <p:nvSpPr>
          <p:cNvPr id="1692300468" name=""/>
          <p:cNvSpPr txBox="1"/>
          <p:nvPr/>
        </p:nvSpPr>
        <p:spPr bwMode="auto">
          <a:xfrm rot="0" flipH="0" flipV="0">
            <a:off x="3164617" y="5025629"/>
            <a:ext cx="6656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90731430" name=""/>
          <p:cNvSpPr txBox="1"/>
          <p:nvPr/>
        </p:nvSpPr>
        <p:spPr bwMode="auto">
          <a:xfrm rot="0" flipH="0" flipV="0">
            <a:off x="1898857" y="5025629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602479" name=""/>
          <p:cNvSpPr txBox="1"/>
          <p:nvPr/>
        </p:nvSpPr>
        <p:spPr bwMode="auto">
          <a:xfrm rot="0" flipH="0" flipV="0">
            <a:off x="1898677" y="3792280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98579364" name=""/>
          <p:cNvSpPr txBox="1"/>
          <p:nvPr/>
        </p:nvSpPr>
        <p:spPr bwMode="auto">
          <a:xfrm rot="0" flipH="0" flipV="0">
            <a:off x="1600992" y="4363309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07268844" name=""/>
          <p:cNvSpPr txBox="1"/>
          <p:nvPr/>
        </p:nvSpPr>
        <p:spPr bwMode="auto">
          <a:xfrm rot="0" flipH="0" flipV="0">
            <a:off x="4962845" y="379228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6856776" name=""/>
          <p:cNvSpPr txBox="1"/>
          <p:nvPr/>
        </p:nvSpPr>
        <p:spPr bwMode="auto">
          <a:xfrm rot="0" flipH="0" flipV="0">
            <a:off x="8044092" y="379228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2994852" name=""/>
          <p:cNvSpPr txBox="1"/>
          <p:nvPr/>
        </p:nvSpPr>
        <p:spPr bwMode="auto">
          <a:xfrm rot="0" flipH="0" flipV="0">
            <a:off x="3410799" y="3108602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943242417" name=""/>
          <p:cNvSpPr txBox="1"/>
          <p:nvPr/>
        </p:nvSpPr>
        <p:spPr bwMode="auto">
          <a:xfrm rot="0" flipH="0" flipV="0">
            <a:off x="6474606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4079206" name=""/>
          <p:cNvSpPr txBox="1"/>
          <p:nvPr/>
        </p:nvSpPr>
        <p:spPr bwMode="auto">
          <a:xfrm rot="0" flipH="0" flipV="0">
            <a:off x="9556615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51413499" name=""/>
          <p:cNvSpPr txBox="1"/>
          <p:nvPr/>
        </p:nvSpPr>
        <p:spPr bwMode="auto">
          <a:xfrm rot="0" flipH="0" flipV="0">
            <a:off x="9557860" y="1898995"/>
            <a:ext cx="6652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16605188" name=""/>
          <p:cNvSpPr txBox="1"/>
          <p:nvPr/>
        </p:nvSpPr>
        <p:spPr bwMode="auto">
          <a:xfrm rot="0" flipH="0" flipV="0">
            <a:off x="8294227" y="1898995"/>
            <a:ext cx="66563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90729260" name=""/>
          <p:cNvSpPr txBox="1"/>
          <p:nvPr/>
        </p:nvSpPr>
        <p:spPr bwMode="auto">
          <a:xfrm rot="0" flipH="0" flipV="0">
            <a:off x="7015224" y="1898995"/>
            <a:ext cx="6659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86330761" name=""/>
          <p:cNvSpPr txBox="1"/>
          <p:nvPr/>
        </p:nvSpPr>
        <p:spPr bwMode="auto">
          <a:xfrm rot="0" flipH="0" flipV="0">
            <a:off x="5722448" y="1898995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82841973" name=""/>
          <p:cNvSpPr txBox="1"/>
          <p:nvPr/>
        </p:nvSpPr>
        <p:spPr bwMode="auto">
          <a:xfrm rot="0" flipH="0" flipV="0">
            <a:off x="4443440" y="1898995"/>
            <a:ext cx="6663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41591133" name=""/>
          <p:cNvSpPr txBox="1"/>
          <p:nvPr/>
        </p:nvSpPr>
        <p:spPr bwMode="auto">
          <a:xfrm rot="0" flipH="0" flipV="0">
            <a:off x="3162655" y="1898995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0183915" name=""/>
          <p:cNvSpPr txBox="1"/>
          <p:nvPr/>
        </p:nvSpPr>
        <p:spPr bwMode="auto">
          <a:xfrm rot="0" flipH="0" flipV="0">
            <a:off x="9982719" y="2516640"/>
            <a:ext cx="6652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 lang="it-IT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808370663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8594858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396190446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420445265" name=""/>
          <p:cNvSpPr/>
          <p:nvPr/>
        </p:nvSpPr>
        <p:spPr bwMode="auto">
          <a:xfrm rot="0" flipH="0" flipV="0">
            <a:off x="5958091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081953840" name=""/>
          <p:cNvSpPr/>
          <p:nvPr/>
        </p:nvSpPr>
        <p:spPr bwMode="auto">
          <a:xfrm rot="0" flipH="0" flipV="0">
            <a:off x="7237094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685454987" name=""/>
          <p:cNvSpPr/>
          <p:nvPr/>
        </p:nvSpPr>
        <p:spPr bwMode="auto">
          <a:xfrm rot="0" flipH="0" flipV="0">
            <a:off x="4679088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522248780" name=""/>
          <p:cNvSpPr/>
          <p:nvPr/>
        </p:nvSpPr>
        <p:spPr bwMode="auto">
          <a:xfrm rot="0" flipH="0" flipV="0">
            <a:off x="3400085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361368474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42881483" name=""/>
          <p:cNvSpPr/>
          <p:nvPr/>
        </p:nvSpPr>
        <p:spPr bwMode="auto">
          <a:xfrm rot="0" flipH="0" flipV="0">
            <a:off x="5198848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124339121" name=""/>
          <p:cNvSpPr/>
          <p:nvPr/>
        </p:nvSpPr>
        <p:spPr bwMode="auto">
          <a:xfrm rot="0" flipH="0" flipV="0">
            <a:off x="3666764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540513114" name=""/>
          <p:cNvSpPr/>
          <p:nvPr/>
        </p:nvSpPr>
        <p:spPr bwMode="auto">
          <a:xfrm rot="0" flipH="0" flipV="0">
            <a:off x="213468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404017170" name=""/>
          <p:cNvSpPr/>
          <p:nvPr/>
        </p:nvSpPr>
        <p:spPr bwMode="auto">
          <a:xfrm rot="0" flipH="0" flipV="0">
            <a:off x="1407023" y="441004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140340" name=""/>
          <p:cNvGrpSpPr/>
          <p:nvPr/>
        </p:nvGrpSpPr>
        <p:grpSpPr bwMode="auto">
          <a:xfrm rot="0" flipH="0" flipV="0">
            <a:off x="2947438" y="666953"/>
            <a:ext cx="1167670" cy="710727"/>
            <a:chOff x="0" y="0"/>
            <a:chExt cx="1167670" cy="710727"/>
          </a:xfrm>
        </p:grpSpPr>
        <p:sp>
          <p:nvSpPr>
            <p:cNvPr id="246171744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34206847" name=""/>
            <p:cNvSpPr txBox="1"/>
            <p:nvPr/>
          </p:nvSpPr>
          <p:spPr bwMode="auto">
            <a:xfrm rot="0" flipH="0" flipV="0">
              <a:off x="0" y="253167"/>
              <a:ext cx="116298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24470285" name=""/>
          <p:cNvGrpSpPr/>
          <p:nvPr/>
        </p:nvGrpSpPr>
        <p:grpSpPr bwMode="auto">
          <a:xfrm>
            <a:off x="332496" y="299583"/>
            <a:ext cx="1982552" cy="1137915"/>
            <a:chOff x="0" y="0"/>
            <a:chExt cx="1982552" cy="1137915"/>
          </a:xfrm>
        </p:grpSpPr>
        <p:sp>
          <p:nvSpPr>
            <p:cNvPr id="1328859683" name=""/>
            <p:cNvSpPr/>
            <p:nvPr/>
          </p:nvSpPr>
          <p:spPr bwMode="auto">
            <a:xfrm flipH="0" flipV="0">
              <a:off x="0" y="0"/>
              <a:ext cx="1982553" cy="1137915"/>
            </a:xfrm>
            <a:prstGeom prst="roundRect">
              <a:avLst>
                <a:gd name="adj" fmla="val 16667"/>
              </a:avLst>
            </a:prstGeom>
            <a:noFill/>
            <a:ln w="1904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it-IT"/>
            </a:p>
          </p:txBody>
        </p:sp>
        <p:sp>
          <p:nvSpPr>
            <p:cNvPr id="1307531387" name=""/>
            <p:cNvSpPr txBox="1"/>
            <p:nvPr/>
          </p:nvSpPr>
          <p:spPr bwMode="auto">
            <a:xfrm rot="0" flipH="0" flipV="0">
              <a:off x="108751" y="151803"/>
              <a:ext cx="1771524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it-IT" sz="2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TIMELINE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75930864" name=""/>
            <p:cNvSpPr txBox="1"/>
            <p:nvPr/>
          </p:nvSpPr>
          <p:spPr bwMode="auto">
            <a:xfrm rot="0" flipH="0" flipV="0">
              <a:off x="119106" y="560214"/>
              <a:ext cx="1772219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it-IT" sz="20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Oggetto</a:t>
              </a:r>
              <a:endParaRPr lang="it-IT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0B0F0"/>
            </a:gs>
            <a:gs pos="100000">
              <a:srgbClr val="7030A0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64362862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174442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209959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249066486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it-IT"/>
            </a:p>
          </p:txBody>
        </p:sp>
        <p:cxnSp>
          <p:nvCxnSpPr>
            <p:cNvPr id="193909367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724493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it-IT"/>
            </a:p>
          </p:txBody>
        </p:sp>
      </p:grpSp>
      <p:sp>
        <p:nvSpPr>
          <p:cNvPr id="1544131026" name=""/>
          <p:cNvSpPr/>
          <p:nvPr/>
        </p:nvSpPr>
        <p:spPr bwMode="auto">
          <a:xfrm rot="0" flipH="0" flipV="0">
            <a:off x="10650265" y="2565695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205796351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858926342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2021981587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865045968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256047942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932261149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890221552" name=""/>
          <p:cNvSpPr/>
          <p:nvPr/>
        </p:nvSpPr>
        <p:spPr bwMode="auto">
          <a:xfrm rot="0" flipH="0" flipV="0">
            <a:off x="979510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698592439" name=""/>
          <p:cNvSpPr/>
          <p:nvPr/>
        </p:nvSpPr>
        <p:spPr bwMode="auto">
          <a:xfrm rot="0" flipH="0" flipV="0">
            <a:off x="8263016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grpSp>
        <p:nvGrpSpPr>
          <p:cNvPr id="874208611" name=""/>
          <p:cNvGrpSpPr/>
          <p:nvPr/>
        </p:nvGrpSpPr>
        <p:grpSpPr bwMode="auto">
          <a:xfrm rot="0" flipH="0" flipV="0">
            <a:off x="9307954" y="666953"/>
            <a:ext cx="1168390" cy="710727"/>
            <a:chOff x="0" y="0"/>
            <a:chExt cx="1168390" cy="710727"/>
          </a:xfrm>
        </p:grpSpPr>
        <p:sp>
          <p:nvSpPr>
            <p:cNvPr id="1561679017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213239258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805098931" name=""/>
          <p:cNvGrpSpPr/>
          <p:nvPr/>
        </p:nvGrpSpPr>
        <p:grpSpPr bwMode="auto">
          <a:xfrm rot="0" flipH="0" flipV="0">
            <a:off x="10834011" y="2309372"/>
            <a:ext cx="1168750" cy="710727"/>
            <a:chOff x="0" y="0"/>
            <a:chExt cx="1168750" cy="710727"/>
          </a:xfrm>
        </p:grpSpPr>
        <p:sp>
          <p:nvSpPr>
            <p:cNvPr id="1220530971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593719051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32851032" name=""/>
          <p:cNvGrpSpPr/>
          <p:nvPr/>
        </p:nvGrpSpPr>
        <p:grpSpPr bwMode="auto">
          <a:xfrm rot="0" flipH="0" flipV="0">
            <a:off x="8035744" y="666953"/>
            <a:ext cx="1168390" cy="710727"/>
            <a:chOff x="0" y="0"/>
            <a:chExt cx="1168390" cy="710727"/>
          </a:xfrm>
        </p:grpSpPr>
        <p:sp>
          <p:nvSpPr>
            <p:cNvPr id="183717502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603076118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2225704" name=""/>
          <p:cNvGrpSpPr/>
          <p:nvPr/>
        </p:nvGrpSpPr>
        <p:grpSpPr bwMode="auto">
          <a:xfrm rot="0" flipH="0" flipV="0">
            <a:off x="6769134" y="666953"/>
            <a:ext cx="1168390" cy="710727"/>
            <a:chOff x="0" y="0"/>
            <a:chExt cx="1168390" cy="710727"/>
          </a:xfrm>
        </p:grpSpPr>
        <p:sp>
          <p:nvSpPr>
            <p:cNvPr id="2095814121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29403335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071101575" name=""/>
          <p:cNvGrpSpPr/>
          <p:nvPr/>
        </p:nvGrpSpPr>
        <p:grpSpPr bwMode="auto">
          <a:xfrm rot="0" flipH="0" flipV="0">
            <a:off x="5496922" y="666953"/>
            <a:ext cx="1168390" cy="710727"/>
            <a:chOff x="0" y="0"/>
            <a:chExt cx="1168390" cy="710727"/>
          </a:xfrm>
        </p:grpSpPr>
        <p:sp>
          <p:nvSpPr>
            <p:cNvPr id="598098019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845505862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99888622" name=""/>
          <p:cNvGrpSpPr/>
          <p:nvPr/>
        </p:nvGrpSpPr>
        <p:grpSpPr bwMode="auto">
          <a:xfrm rot="0" flipH="0" flipV="0">
            <a:off x="4219648" y="666953"/>
            <a:ext cx="1168390" cy="710727"/>
            <a:chOff x="0" y="0"/>
            <a:chExt cx="1168390" cy="710727"/>
          </a:xfrm>
        </p:grpSpPr>
        <p:sp>
          <p:nvSpPr>
            <p:cNvPr id="1743920396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343151119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72012477" name=""/>
          <p:cNvGrpSpPr/>
          <p:nvPr/>
        </p:nvGrpSpPr>
        <p:grpSpPr bwMode="auto">
          <a:xfrm rot="0" flipH="0" flipV="0">
            <a:off x="9307954" y="3836714"/>
            <a:ext cx="1168390" cy="710727"/>
            <a:chOff x="0" y="0"/>
            <a:chExt cx="1168390" cy="710727"/>
          </a:xfrm>
        </p:grpSpPr>
        <p:sp>
          <p:nvSpPr>
            <p:cNvPr id="1603802408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672981387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17778640" name=""/>
          <p:cNvGrpSpPr/>
          <p:nvPr/>
        </p:nvGrpSpPr>
        <p:grpSpPr bwMode="auto">
          <a:xfrm rot="0" flipH="0" flipV="0">
            <a:off x="3162655" y="3836714"/>
            <a:ext cx="4239086" cy="710727"/>
            <a:chOff x="0" y="0"/>
            <a:chExt cx="4239086" cy="710727"/>
          </a:xfrm>
        </p:grpSpPr>
        <p:sp>
          <p:nvSpPr>
            <p:cNvPr id="1462640782" name=""/>
            <p:cNvSpPr txBox="1"/>
            <p:nvPr/>
          </p:nvSpPr>
          <p:spPr bwMode="auto">
            <a:xfrm rot="0" flipH="0" flipV="0">
              <a:off x="3070695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039720792" name=""/>
            <p:cNvSpPr txBox="1"/>
            <p:nvPr/>
          </p:nvSpPr>
          <p:spPr bwMode="auto">
            <a:xfrm rot="0" flipH="0" flipV="0">
              <a:off x="3070695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  <p:sp>
          <p:nvSpPr>
            <p:cNvPr id="1357341681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551808375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345619552" name=""/>
          <p:cNvGrpSpPr/>
          <p:nvPr/>
        </p:nvGrpSpPr>
        <p:grpSpPr bwMode="auto">
          <a:xfrm rot="0" flipH="0" flipV="0">
            <a:off x="7797619" y="2565694"/>
            <a:ext cx="1168390" cy="710727"/>
            <a:chOff x="0" y="0"/>
            <a:chExt cx="1168390" cy="710727"/>
          </a:xfrm>
        </p:grpSpPr>
        <p:sp>
          <p:nvSpPr>
            <p:cNvPr id="2128524100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321418870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543064172" name=""/>
          <p:cNvGrpSpPr/>
          <p:nvPr/>
        </p:nvGrpSpPr>
        <p:grpSpPr bwMode="auto">
          <a:xfrm rot="0" flipH="0" flipV="0">
            <a:off x="4723016" y="2565694"/>
            <a:ext cx="1168390" cy="710727"/>
            <a:chOff x="0" y="0"/>
            <a:chExt cx="1168390" cy="710727"/>
          </a:xfrm>
        </p:grpSpPr>
        <p:sp>
          <p:nvSpPr>
            <p:cNvPr id="430823443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723391244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78383045" name=""/>
          <p:cNvGrpSpPr/>
          <p:nvPr/>
        </p:nvGrpSpPr>
        <p:grpSpPr bwMode="auto">
          <a:xfrm rot="0" flipH="0" flipV="0">
            <a:off x="1697283" y="2565694"/>
            <a:ext cx="1168390" cy="710727"/>
            <a:chOff x="0" y="0"/>
            <a:chExt cx="1168390" cy="710727"/>
          </a:xfrm>
        </p:grpSpPr>
        <p:sp>
          <p:nvSpPr>
            <p:cNvPr id="1222920002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058543438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66501874" name=""/>
          <p:cNvGrpSpPr/>
          <p:nvPr/>
        </p:nvGrpSpPr>
        <p:grpSpPr bwMode="auto">
          <a:xfrm rot="0" flipH="0" flipV="0">
            <a:off x="8026364" y="5681786"/>
            <a:ext cx="1169110" cy="710727"/>
            <a:chOff x="0" y="0"/>
            <a:chExt cx="1169110" cy="710727"/>
          </a:xfrm>
        </p:grpSpPr>
        <p:sp>
          <p:nvSpPr>
            <p:cNvPr id="1814811583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882422262" name=""/>
            <p:cNvSpPr txBox="1"/>
            <p:nvPr/>
          </p:nvSpPr>
          <p:spPr bwMode="auto">
            <a:xfrm rot="0" flipH="0" flipV="0">
              <a:off x="0" y="253167"/>
              <a:ext cx="116442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39050387" name=""/>
          <p:cNvGrpSpPr/>
          <p:nvPr/>
        </p:nvGrpSpPr>
        <p:grpSpPr bwMode="auto">
          <a:xfrm rot="0" flipH="0" flipV="0">
            <a:off x="6754154" y="5681786"/>
            <a:ext cx="1169110" cy="710727"/>
            <a:chOff x="0" y="0"/>
            <a:chExt cx="1169110" cy="710727"/>
          </a:xfrm>
        </p:grpSpPr>
        <p:sp>
          <p:nvSpPr>
            <p:cNvPr id="760886103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332869666" name=""/>
            <p:cNvSpPr txBox="1"/>
            <p:nvPr/>
          </p:nvSpPr>
          <p:spPr bwMode="auto">
            <a:xfrm rot="0" flipH="0" flipV="0">
              <a:off x="0" y="253167"/>
              <a:ext cx="116442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215493940" name=""/>
          <p:cNvGrpSpPr/>
          <p:nvPr/>
        </p:nvGrpSpPr>
        <p:grpSpPr bwMode="auto">
          <a:xfrm rot="0" flipH="0" flipV="0">
            <a:off x="5487542" y="5681786"/>
            <a:ext cx="1169110" cy="710727"/>
            <a:chOff x="0" y="0"/>
            <a:chExt cx="1169110" cy="710727"/>
          </a:xfrm>
        </p:grpSpPr>
        <p:sp>
          <p:nvSpPr>
            <p:cNvPr id="294468639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741533735" name=""/>
            <p:cNvSpPr txBox="1"/>
            <p:nvPr/>
          </p:nvSpPr>
          <p:spPr bwMode="auto">
            <a:xfrm rot="0" flipH="0" flipV="0">
              <a:off x="0" y="253167"/>
              <a:ext cx="116442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15493412" name=""/>
          <p:cNvGrpSpPr/>
          <p:nvPr/>
        </p:nvGrpSpPr>
        <p:grpSpPr bwMode="auto">
          <a:xfrm rot="0" flipH="0" flipV="0">
            <a:off x="4194941" y="5681786"/>
            <a:ext cx="1169110" cy="710727"/>
            <a:chOff x="0" y="0"/>
            <a:chExt cx="1169110" cy="710727"/>
          </a:xfrm>
        </p:grpSpPr>
        <p:sp>
          <p:nvSpPr>
            <p:cNvPr id="711206380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928114981" name=""/>
            <p:cNvSpPr txBox="1"/>
            <p:nvPr/>
          </p:nvSpPr>
          <p:spPr bwMode="auto">
            <a:xfrm rot="0" flipH="0" flipV="0">
              <a:off x="0" y="253167"/>
              <a:ext cx="116442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505714740" name=""/>
          <p:cNvGrpSpPr/>
          <p:nvPr/>
        </p:nvGrpSpPr>
        <p:grpSpPr bwMode="auto">
          <a:xfrm rot="0" flipH="0" flipV="0">
            <a:off x="2916298" y="5681786"/>
            <a:ext cx="1169110" cy="710727"/>
            <a:chOff x="0" y="0"/>
            <a:chExt cx="1169110" cy="710727"/>
          </a:xfrm>
        </p:grpSpPr>
        <p:sp>
          <p:nvSpPr>
            <p:cNvPr id="1733751962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402011095" name=""/>
            <p:cNvSpPr txBox="1"/>
            <p:nvPr/>
          </p:nvSpPr>
          <p:spPr bwMode="auto">
            <a:xfrm rot="0" flipH="0" flipV="0">
              <a:off x="0" y="253167"/>
              <a:ext cx="116442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55534932" name=""/>
          <p:cNvGrpSpPr/>
          <p:nvPr/>
        </p:nvGrpSpPr>
        <p:grpSpPr bwMode="auto">
          <a:xfrm rot="0" flipH="0" flipV="0">
            <a:off x="1628941" y="5681786"/>
            <a:ext cx="1169110" cy="710727"/>
            <a:chOff x="0" y="0"/>
            <a:chExt cx="1169110" cy="710727"/>
          </a:xfrm>
        </p:grpSpPr>
        <p:sp>
          <p:nvSpPr>
            <p:cNvPr id="1848177763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1622581602" name=""/>
            <p:cNvSpPr txBox="1"/>
            <p:nvPr/>
          </p:nvSpPr>
          <p:spPr bwMode="auto">
            <a:xfrm rot="0" flipH="0" flipV="0">
              <a:off x="0" y="253167"/>
              <a:ext cx="116442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72307042" name=""/>
          <p:cNvGrpSpPr/>
          <p:nvPr/>
        </p:nvGrpSpPr>
        <p:grpSpPr bwMode="auto">
          <a:xfrm rot="0" flipH="0" flipV="0">
            <a:off x="240070" y="4156040"/>
            <a:ext cx="1168390" cy="710727"/>
            <a:chOff x="0" y="0"/>
            <a:chExt cx="1168390" cy="710727"/>
          </a:xfrm>
        </p:grpSpPr>
        <p:sp>
          <p:nvSpPr>
            <p:cNvPr id="120204305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649014764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sp>
        <p:nvSpPr>
          <p:cNvPr id="992017907" name=""/>
          <p:cNvSpPr txBox="1"/>
          <p:nvPr/>
        </p:nvSpPr>
        <p:spPr bwMode="auto">
          <a:xfrm rot="0" flipH="0" flipV="0">
            <a:off x="8287819" y="5025629"/>
            <a:ext cx="6649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23240130" name=""/>
          <p:cNvSpPr txBox="1"/>
          <p:nvPr/>
        </p:nvSpPr>
        <p:spPr bwMode="auto">
          <a:xfrm rot="0" flipH="0" flipV="0">
            <a:off x="7002160" y="5025629"/>
            <a:ext cx="66527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511588739" name=""/>
          <p:cNvSpPr txBox="1"/>
          <p:nvPr/>
        </p:nvSpPr>
        <p:spPr bwMode="auto">
          <a:xfrm rot="0" flipH="0" flipV="0">
            <a:off x="5723157" y="5025629"/>
            <a:ext cx="6656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19825215" name=""/>
          <p:cNvSpPr txBox="1"/>
          <p:nvPr/>
        </p:nvSpPr>
        <p:spPr bwMode="auto">
          <a:xfrm rot="0" flipH="0" flipV="0">
            <a:off x="4443979" y="5025629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18439902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248174319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it-IT"/>
            </a:p>
          </p:txBody>
        </p:sp>
        <p:cxnSp>
          <p:nvCxnSpPr>
            <p:cNvPr id="1039762965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4232898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it-IT"/>
            </a:p>
          </p:txBody>
        </p:sp>
      </p:grpSp>
      <p:sp>
        <p:nvSpPr>
          <p:cNvPr id="1972159670" name=""/>
          <p:cNvSpPr txBox="1"/>
          <p:nvPr/>
        </p:nvSpPr>
        <p:spPr bwMode="auto">
          <a:xfrm rot="0" flipH="0" flipV="0">
            <a:off x="3164617" y="5025629"/>
            <a:ext cx="6659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4861420" name=""/>
          <p:cNvSpPr txBox="1"/>
          <p:nvPr/>
        </p:nvSpPr>
        <p:spPr bwMode="auto">
          <a:xfrm rot="0" flipH="0" flipV="0">
            <a:off x="1898857" y="5025629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730993405" name=""/>
          <p:cNvSpPr txBox="1"/>
          <p:nvPr/>
        </p:nvSpPr>
        <p:spPr bwMode="auto">
          <a:xfrm rot="0" flipH="0" flipV="0">
            <a:off x="1898677" y="379228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89921918" name=""/>
          <p:cNvSpPr txBox="1"/>
          <p:nvPr/>
        </p:nvSpPr>
        <p:spPr bwMode="auto">
          <a:xfrm rot="0" flipH="0" flipV="0">
            <a:off x="1600992" y="4363309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40884024" name=""/>
          <p:cNvSpPr txBox="1"/>
          <p:nvPr/>
        </p:nvSpPr>
        <p:spPr bwMode="auto">
          <a:xfrm rot="0" flipH="0" flipV="0">
            <a:off x="4962845" y="3792280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472452" name=""/>
          <p:cNvSpPr txBox="1"/>
          <p:nvPr/>
        </p:nvSpPr>
        <p:spPr bwMode="auto">
          <a:xfrm rot="0" flipH="0" flipV="0">
            <a:off x="8044092" y="3792280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927541938" name=""/>
          <p:cNvSpPr txBox="1"/>
          <p:nvPr/>
        </p:nvSpPr>
        <p:spPr bwMode="auto">
          <a:xfrm rot="0" flipH="0" flipV="0">
            <a:off x="3410799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54844708" name=""/>
          <p:cNvSpPr txBox="1"/>
          <p:nvPr/>
        </p:nvSpPr>
        <p:spPr bwMode="auto">
          <a:xfrm rot="0" flipH="0" flipV="0">
            <a:off x="6474606" y="3108602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50254759" name=""/>
          <p:cNvSpPr txBox="1"/>
          <p:nvPr/>
        </p:nvSpPr>
        <p:spPr bwMode="auto">
          <a:xfrm rot="0" flipH="0" flipV="0">
            <a:off x="9556615" y="3108602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859648501" name=""/>
          <p:cNvSpPr txBox="1"/>
          <p:nvPr/>
        </p:nvSpPr>
        <p:spPr bwMode="auto">
          <a:xfrm rot="0" flipH="0" flipV="0">
            <a:off x="9557860" y="1898995"/>
            <a:ext cx="6656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90021522" name=""/>
          <p:cNvSpPr txBox="1"/>
          <p:nvPr/>
        </p:nvSpPr>
        <p:spPr bwMode="auto">
          <a:xfrm rot="0" flipH="0" flipV="0">
            <a:off x="8294227" y="1898995"/>
            <a:ext cx="66599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7265580" name=""/>
          <p:cNvSpPr txBox="1"/>
          <p:nvPr/>
        </p:nvSpPr>
        <p:spPr bwMode="auto">
          <a:xfrm rot="0" flipH="0" flipV="0">
            <a:off x="7015224" y="1898995"/>
            <a:ext cx="6663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848917313" name=""/>
          <p:cNvSpPr txBox="1"/>
          <p:nvPr/>
        </p:nvSpPr>
        <p:spPr bwMode="auto">
          <a:xfrm rot="0" flipH="0" flipV="0">
            <a:off x="5722448" y="1898995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8897560" name=""/>
          <p:cNvSpPr txBox="1"/>
          <p:nvPr/>
        </p:nvSpPr>
        <p:spPr bwMode="auto">
          <a:xfrm rot="0" flipH="0" flipV="0">
            <a:off x="4443440" y="1898995"/>
            <a:ext cx="66670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01997970" name=""/>
          <p:cNvSpPr txBox="1"/>
          <p:nvPr/>
        </p:nvSpPr>
        <p:spPr bwMode="auto">
          <a:xfrm rot="0" flipH="0" flipV="0">
            <a:off x="3162655" y="1898995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66689895" name=""/>
          <p:cNvSpPr txBox="1"/>
          <p:nvPr/>
        </p:nvSpPr>
        <p:spPr bwMode="auto">
          <a:xfrm rot="0" flipH="0" flipV="0">
            <a:off x="9982719" y="2516640"/>
            <a:ext cx="6656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 lang="it-IT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1083086987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2149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744166670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312793784" name=""/>
          <p:cNvSpPr/>
          <p:nvPr/>
        </p:nvSpPr>
        <p:spPr bwMode="auto">
          <a:xfrm rot="0" flipH="0" flipV="0">
            <a:off x="5958091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671402165" name=""/>
          <p:cNvSpPr/>
          <p:nvPr/>
        </p:nvSpPr>
        <p:spPr bwMode="auto">
          <a:xfrm rot="0" flipH="0" flipV="0">
            <a:off x="7237094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2146466900" name=""/>
          <p:cNvSpPr/>
          <p:nvPr/>
        </p:nvSpPr>
        <p:spPr bwMode="auto">
          <a:xfrm rot="0" flipH="0" flipV="0">
            <a:off x="4679088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098300555" name=""/>
          <p:cNvSpPr/>
          <p:nvPr/>
        </p:nvSpPr>
        <p:spPr bwMode="auto">
          <a:xfrm rot="0" flipH="0" flipV="0">
            <a:off x="3400085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296825753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092241258" name=""/>
          <p:cNvSpPr/>
          <p:nvPr/>
        </p:nvSpPr>
        <p:spPr bwMode="auto">
          <a:xfrm rot="0" flipH="0" flipV="0">
            <a:off x="5198848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461526069" name=""/>
          <p:cNvSpPr/>
          <p:nvPr/>
        </p:nvSpPr>
        <p:spPr bwMode="auto">
          <a:xfrm rot="0" flipH="0" flipV="0">
            <a:off x="3666764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054042269" name=""/>
          <p:cNvSpPr/>
          <p:nvPr/>
        </p:nvSpPr>
        <p:spPr bwMode="auto">
          <a:xfrm rot="0" flipH="0" flipV="0">
            <a:off x="213468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1610602618" name=""/>
          <p:cNvSpPr/>
          <p:nvPr/>
        </p:nvSpPr>
        <p:spPr bwMode="auto">
          <a:xfrm rot="0" flipH="0" flipV="0">
            <a:off x="1407023" y="442039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cxnSp>
        <p:nvCxnSpPr>
          <p:cNvPr id="1511081546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840816" name=""/>
          <p:cNvGrpSpPr/>
          <p:nvPr/>
        </p:nvGrpSpPr>
        <p:grpSpPr bwMode="auto">
          <a:xfrm rot="0" flipH="0" flipV="0">
            <a:off x="2947438" y="666953"/>
            <a:ext cx="1168390" cy="710727"/>
            <a:chOff x="0" y="0"/>
            <a:chExt cx="1168390" cy="710727"/>
          </a:xfrm>
        </p:grpSpPr>
        <p:sp>
          <p:nvSpPr>
            <p:cNvPr id="262244640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TESTO QUI</a:t>
              </a:r>
              <a:endParaRPr lang="it-IT" sz="1400">
                <a:solidFill>
                  <a:schemeClr val="bg1"/>
                </a:solidFill>
              </a:endParaRPr>
            </a:p>
          </p:txBody>
        </p:sp>
        <p:sp>
          <p:nvSpPr>
            <p:cNvPr id="267830682" name=""/>
            <p:cNvSpPr txBox="1"/>
            <p:nvPr/>
          </p:nvSpPr>
          <p:spPr bwMode="auto">
            <a:xfrm rot="0" flipH="0" flipV="0">
              <a:off x="0" y="253167"/>
              <a:ext cx="1163700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Per sostituire il testo con il tuo, clicca qui e comincia a digitare</a:t>
              </a:r>
              <a:endParaRPr lang="it-IT" sz="1200">
                <a:solidFill>
                  <a:schemeClr val="bg1"/>
                </a:solidFill>
              </a:endParaRPr>
            </a:p>
          </p:txBody>
        </p:sp>
      </p:grpSp>
      <p:sp>
        <p:nvSpPr>
          <p:cNvPr id="16986516" name=""/>
          <p:cNvSpPr/>
          <p:nvPr/>
        </p:nvSpPr>
        <p:spPr bwMode="auto">
          <a:xfrm rot="0" flipH="0" flipV="0">
            <a:off x="332498" y="299583"/>
            <a:ext cx="1982553" cy="1137915"/>
          </a:xfrm>
          <a:prstGeom prst="roundRect">
            <a:avLst>
              <a:gd name="adj" fmla="val 16667"/>
            </a:avLst>
          </a:prstGeom>
          <a:noFill/>
          <a:ln w="1904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it-IT"/>
          </a:p>
        </p:txBody>
      </p:sp>
      <p:sp>
        <p:nvSpPr>
          <p:cNvPr id="930250282" name=""/>
          <p:cNvSpPr txBox="1"/>
          <p:nvPr/>
        </p:nvSpPr>
        <p:spPr bwMode="auto">
          <a:xfrm rot="0" flipH="0" flipV="0">
            <a:off x="441252" y="451386"/>
            <a:ext cx="177152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2400" b="1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TIMELINE</a:t>
            </a:r>
            <a:endParaRPr lang="it-IT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7226520" name=""/>
          <p:cNvSpPr txBox="1"/>
          <p:nvPr/>
        </p:nvSpPr>
        <p:spPr bwMode="auto">
          <a:xfrm rot="0" flipH="0" flipV="0">
            <a:off x="451604" y="859797"/>
            <a:ext cx="176969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2000" b="0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Oggetto</a:t>
            </a:r>
            <a:endParaRPr lang="it-IT"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2024-09-30T20:53:02Z</dcterms:modified>
  <cp:category/>
  <cp:contentStatus/>
  <cp:version/>
</cp:coreProperties>
</file>