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12192000" cy="6858000"/>
  <p:notesSz cx="6858000" cy="9144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 /><Relationship Id="rId58" Type="http://schemas.openxmlformats.org/officeDocument/2006/relationships/tableStyles" Target="tableStyles.xml" /><Relationship Id="rId5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380415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984083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497615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E7B2DD-B691-DD4B-9D5F-74044F7AE7B2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9541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666948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503161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B33DD3-B83B-76C8-542A-2E8EB57C45ED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19387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10478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15403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5D7406-EA1B-8FEE-9E13-759A12EFF3FC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25913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14039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4528826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EC3D6-BF35-4E96-BCA2-3ED91148E578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11159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88189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166762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EF9B14-4B3C-B0E2-2F42-34A56626F65E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48335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0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830461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9D2843-EA0D-9D0F-40A8-18A3373B6409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25975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784058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77516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1BC215-6BDA-9A19-6BC6-07EB97C6BA6E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205602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901828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925854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92D2FE-1A37-BF22-DC6C-4843F02CDD70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39309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39609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512282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5DFF16-B3F8-FECA-06DD-DFE193D3AF5D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827890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369613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947387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A3CF22-1BCE-1739-49B7-861AF7870758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279062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4253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313645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5317E6-DDF4-9EF7-CA3A-1C1A2AF8B3D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685990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64208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57405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6B1118-0CDE-D496-0A17-7B40AFC151FE}" type="slidenum">
              <a:rPr lang="ru-RU"/>
              <a:t/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96021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54597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750938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55603F-4E2F-7268-2E1D-5B9ECE6D87C6}" type="slidenum">
              <a:rPr lang="ru-RU"/>
              <a:t/>
            </a:fld>
            <a:endParaRPr lang="ru-RU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62542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916751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601595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A0AC04-595B-0579-3537-E20B535B045A}" type="slidenum">
              <a:rPr lang="ru-RU"/>
              <a:t/>
            </a:fld>
            <a:endParaRPr lang="ru-RU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338431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99659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960177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7AB92D-FF96-9419-E54E-A4D96B76ACA9}" type="slidenum">
              <a:rPr lang="ru-RU"/>
              <a:t/>
            </a:fld>
            <a:endParaRPr lang="ru-RU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415495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763990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4520580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4A7ED6-BACA-67BD-7E94-9734D0626CFE}" type="slidenum">
              <a:rPr lang="ru-RU"/>
              <a:t/>
            </a:fld>
            <a:endParaRPr lang="ru-RU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824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200804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105767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EC8001-7D17-F53F-945F-B595DB1D4A21}" type="slidenum">
              <a:rPr lang="ru-RU"/>
              <a:t/>
            </a:fld>
            <a:endParaRPr lang="ru-RU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70451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27300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860633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CC143A-B4CE-CD86-1A3C-39E21BEF0773}" type="slidenum">
              <a:rPr lang="ru-RU"/>
              <a:t/>
            </a:fld>
            <a:endParaRPr lang="ru-RU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310619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00071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9197132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8E234A-8441-377C-EBEB-C276683B1A4C}" type="slidenum">
              <a:rPr lang="ru-RU"/>
              <a:t/>
            </a:fld>
            <a:endParaRPr lang="ru-RU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209041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5589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940121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D7046C-C6AC-D772-9D0E-28797F9D51F8}" type="slidenum">
              <a:rPr lang="ru-RU"/>
              <a:t/>
            </a:fld>
            <a:endParaRPr lang="ru-RU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2717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09958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139506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E609CE-90B9-2F0E-4436-C3B8F19A2AC0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687492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59356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12177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A3CDAB-200E-129B-C26D-B252638E79CA}" type="slidenum">
              <a:rPr lang="ru-RU"/>
              <a:t/>
            </a:fld>
            <a:endParaRPr lang="ru-RU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81097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558979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442183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4D26D9-47E9-E623-CC02-48A20EF47705}" type="slidenum">
              <a:rPr lang="ru-RU"/>
              <a:t/>
            </a:fld>
            <a:endParaRPr lang="ru-RU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746520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129570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64124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DA29E1-0A45-FE1B-09AD-CE177AA17977}" type="slidenum">
              <a:rPr lang="ru-RU"/>
              <a:t/>
            </a:fld>
            <a:endParaRPr lang="ru-RU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871548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788180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103625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A19EFA-9A45-650E-4025-D9D67F466CA8}" type="slidenum">
              <a:rPr lang="ru-RU"/>
              <a:t/>
            </a:fld>
            <a:endParaRPr lang="ru-RU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5595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83558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757559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9CDB2E-FA3E-7560-684C-4F2597A7FB04}" type="slidenum">
              <a:rPr lang="ru-RU"/>
              <a:t/>
            </a:fld>
            <a:endParaRPr lang="ru-RU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774496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76045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574589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CF252A-1BF0-8C9A-F57B-A5B0DAB73EF5}" type="slidenum">
              <a:rPr lang="ru-RU"/>
              <a:t/>
            </a:fld>
            <a:endParaRPr lang="ru-RU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48894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045286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201848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DC448F-C2AC-AC96-EDFB-EF19BAA4B5DB}" type="slidenum">
              <a:rPr lang="ru-RU"/>
              <a:t/>
            </a:fld>
            <a:endParaRPr lang="ru-RU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240500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225299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27878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58BD97-D919-AF32-20CA-29F006DA5DE2}" type="slidenum">
              <a:rPr lang="ru-RU"/>
              <a:t/>
            </a:fld>
            <a:endParaRPr lang="ru-RU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72785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938868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530603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5174A2-2368-D637-4021-5F1410211F8A}" type="slidenum">
              <a:rPr lang="ru-RU"/>
              <a:t/>
            </a:fld>
            <a:endParaRPr lang="ru-RU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67128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678789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183648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69BD88-BA28-B377-1D3B-89D6A65D79BB}" type="slidenum">
              <a:rPr lang="ru-RU"/>
              <a:t/>
            </a:fld>
            <a:endParaRPr lang="ru-RU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93106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3151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838775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53B547-0B59-D160-1E9B-562210272C5A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2883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729320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265139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A484B4-B09E-6C13-A6E4-1324FD6CE02D}" type="slidenum">
              <a:rPr lang="ru-RU"/>
              <a:t/>
            </a:fld>
            <a:endParaRPr lang="ru-RU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3542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193350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657722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5905FF-46C7-F01F-C5B2-127AE01EE6C8}" type="slidenum">
              <a:rPr lang="ru-RU"/>
              <a:t/>
            </a:fld>
            <a:endParaRPr lang="ru-RU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30121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155199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921748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1E13C0-9AF7-A44E-923E-1FB9D6AF9146}" type="slidenum">
              <a:rPr lang="ru-RU"/>
              <a:t/>
            </a:fld>
            <a:endParaRPr lang="ru-RU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14138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535038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37535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CEFDA2-4165-B0C7-3214-4F46C63E5D6C}" type="slidenum">
              <a:rPr lang="ru-RU"/>
              <a:t/>
            </a:fld>
            <a:endParaRPr lang="ru-RU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90913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063009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640539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674B0F-D9D4-4E0C-8270-23FFECE13455}" type="slidenum">
              <a:rPr lang="ru-RU"/>
              <a:t/>
            </a:fld>
            <a:endParaRPr lang="ru-RU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5138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334858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025732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CA02F2-205B-ED99-5E38-79DEF359CD64}" type="slidenum">
              <a:rPr lang="ru-RU"/>
              <a:t/>
            </a:fld>
            <a:endParaRPr lang="ru-RU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07035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493440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42879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59E835-60A1-1A53-53A9-12011BFDDE06}" type="slidenum">
              <a:rPr lang="ru-RU"/>
              <a:t/>
            </a:fld>
            <a:endParaRPr lang="ru-RU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47955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339019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897464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055A39-8B12-D395-EBF1-C6A247D88D09}" type="slidenum">
              <a:rPr lang="ru-RU"/>
              <a:t/>
            </a:fld>
            <a:endParaRPr lang="ru-RU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909605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969026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003792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5ABADC-D3E2-682E-CDF1-4B5B2F3F9DAA}" type="slidenum">
              <a:rPr lang="ru-RU"/>
              <a:t/>
            </a:fld>
            <a:endParaRPr lang="ru-RU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2831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301795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626238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19588B-1EAE-2179-3BA6-5C9B00B3B787}" type="slidenum">
              <a:rPr lang="ru-RU"/>
              <a:t/>
            </a:fld>
            <a:endParaRPr lang="ru-RU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30121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09380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519097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7008E8-8239-C610-81EB-1217F818AA4C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46220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937760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520979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796D45-11E7-C68B-CA3F-E5DF96168BE6}" type="slidenum">
              <a:rPr lang="ru-RU"/>
              <a:t/>
            </a:fld>
            <a:endParaRPr lang="ru-RU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93083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69558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50103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A61C81-3A2D-BFBD-0FBB-D4964C61BDF3}" type="slidenum">
              <a:rPr lang="ru-RU"/>
              <a:t/>
            </a:fld>
            <a:endParaRPr lang="ru-RU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31437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14937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493029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CC50EF-8190-44BE-6175-0C763BAB8A8C}" type="slidenum">
              <a:rPr lang="ru-RU"/>
              <a:t/>
            </a:fld>
            <a:endParaRPr lang="ru-RU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34371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18559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589788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45403D-BDF5-B2B2-CE16-E16DFFDD5CD4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138159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47460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92259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F6EE60-D467-9EDC-485B-235DA3338241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064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288037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114269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6290FA-3E76-66BE-8FB5-55A3F8FA653B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17444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06623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097774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9F8A1D-DB90-A437-0586-40827775639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4214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951165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015501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AF8F69-5BD0-412A-9B08-4D4448017451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3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3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slide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slide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slide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slide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slide" Target="slide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7.xml"/><Relationship Id="rId11" Type="http://schemas.openxmlformats.org/officeDocument/2006/relationships/slide" Target="slide19.xml"/><Relationship Id="rId12" Type="http://schemas.openxmlformats.org/officeDocument/2006/relationships/slide" Target="slide21.xml"/><Relationship Id="rId13" Type="http://schemas.openxmlformats.org/officeDocument/2006/relationships/slide" Target="slide23.xml"/><Relationship Id="rId14" Type="http://schemas.openxmlformats.org/officeDocument/2006/relationships/slide" Target="slide25.xml"/><Relationship Id="rId15" Type="http://schemas.openxmlformats.org/officeDocument/2006/relationships/slide" Target="slide27.xml"/><Relationship Id="rId16" Type="http://schemas.openxmlformats.org/officeDocument/2006/relationships/slide" Target="slide29.xml"/><Relationship Id="rId17" Type="http://schemas.openxmlformats.org/officeDocument/2006/relationships/slide" Target="slide31.xml"/><Relationship Id="rId18" Type="http://schemas.openxmlformats.org/officeDocument/2006/relationships/slide" Target="slide33.xml"/><Relationship Id="rId19" Type="http://schemas.openxmlformats.org/officeDocument/2006/relationships/slide" Target="slide35.xml"/><Relationship Id="rId20" Type="http://schemas.openxmlformats.org/officeDocument/2006/relationships/slide" Target="slide37.xml"/><Relationship Id="rId21" Type="http://schemas.openxmlformats.org/officeDocument/2006/relationships/slide" Target="slide40.xml"/><Relationship Id="rId22" Type="http://schemas.openxmlformats.org/officeDocument/2006/relationships/slide" Target="slide41.xml"/><Relationship Id="rId23" Type="http://schemas.openxmlformats.org/officeDocument/2006/relationships/slide" Target="slide43.xml"/><Relationship Id="rId24" Type="http://schemas.openxmlformats.org/officeDocument/2006/relationships/slide" Target="slide45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5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slide" Target="slide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slide" Target="slide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slide" Target="slide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slide" Target="slide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slide" Target="slide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slide4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slide" Target="slide2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slide" Target="slide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slide" Target="slide2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slide" Target="slide2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slide" Target="slide2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slide2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slide" Target="slide2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slide" Target="slide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slide" Target="slide2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slide" Target="slide2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slide" Target="slide2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slide6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slide" Target="slide2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slide" Target="slide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slide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slide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5896932" name=""/>
          <p:cNvSpPr/>
          <p:nvPr/>
        </p:nvSpPr>
        <p:spPr bwMode="auto">
          <a:xfrm flipH="0" flipV="0">
            <a:off x="3935652" y="4500217"/>
            <a:ext cx="4155108" cy="78684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it-IT" sz="2000" b="1" i="0" u="none" strike="noStrike" cap="none" spc="0">
                <a:solidFill>
                  <a:schemeClr val="bg1"/>
                </a:solidFill>
                <a:latin typeface="Trebuchet MS"/>
                <a:ea typeface="Trebuchet MS"/>
                <a:cs typeface="Trebuchet MS"/>
              </a:rPr>
              <a:t>Presentato da Nome e cognome</a:t>
            </a:r>
            <a:endParaRPr lang="it-IT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073271" y="1821069"/>
            <a:ext cx="10045456" cy="2387599"/>
          </a:xfrm>
          <a:prstGeom prst="rect">
            <a:avLst/>
          </a:prstGeom>
          <a:ln w="1904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 algn="ctr">
              <a:defRPr/>
            </a:pPr>
            <a:r>
              <a:rPr lang="en-US" sz="15000" spc="283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JEOPARDY</a:t>
            </a:r>
            <a:endParaRPr sz="15000" spc="283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36194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1 – Riposta da 400€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00985067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802094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81876172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85646275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68365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1 – Domanda da 500€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0025997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1282421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57083842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83049642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42845866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437817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1 – Riposta da 500€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88394017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62918232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6134825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32485504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366293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2 – Domanda da 100€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39818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18582107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78276928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8944594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95937473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339270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2 – Riposta da 100€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37827773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51630107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70217931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80187339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642707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2 – Domanda da 200€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46833000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69409068" name=""/>
          <p:cNvSpPr txBox="1"/>
          <p:nvPr/>
        </p:nvSpPr>
        <p:spPr bwMode="auto">
          <a:xfrm rot="0" flipH="0" flipV="0">
            <a:off x="7502356" y="6023481"/>
            <a:ext cx="3537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21433489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85127768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6731051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268823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2 – Riposta da 200€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48517665" name=""/>
          <p:cNvSpPr txBox="1"/>
          <p:nvPr/>
        </p:nvSpPr>
        <p:spPr bwMode="auto">
          <a:xfrm rot="0" flipH="0" flipV="0">
            <a:off x="7502355" y="6023479"/>
            <a:ext cx="35443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3896637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2524957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9525565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26086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2 – Domanda da 300€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13037765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34334041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90335141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29826714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9813032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07429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2 – Riposta da 300€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93664540" name=""/>
          <p:cNvSpPr txBox="1"/>
          <p:nvPr/>
        </p:nvSpPr>
        <p:spPr bwMode="auto">
          <a:xfrm rot="0" flipH="0" flipV="0">
            <a:off x="7502355" y="6023479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24329055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546007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2782028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24816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2 – Domanda da 400€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57654512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99072783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428593869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568249129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31427109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266069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TABELLA JEOPARDY 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44235945" name=""/>
          <p:cNvSpPr/>
          <p:nvPr/>
        </p:nvSpPr>
        <p:spPr bwMode="auto">
          <a:xfrm flipH="0" flipV="0">
            <a:off x="493091" y="1583876"/>
            <a:ext cx="2186364" cy="4859130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lnSpc>
                <a:spcPct val="100000"/>
              </a:lnSpc>
              <a:spcBef>
                <a:spcPts val="566"/>
              </a:spcBef>
              <a:defRPr/>
            </a:pPr>
            <a:r>
              <a:rPr sz="20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CATEGORIA 1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76221451" name=""/>
          <p:cNvSpPr/>
          <p:nvPr/>
        </p:nvSpPr>
        <p:spPr bwMode="auto">
          <a:xfrm flipH="0" flipV="0">
            <a:off x="2792067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CATEGORIA 2</a:t>
            </a:r>
            <a:endParaRPr/>
          </a:p>
        </p:txBody>
      </p:sp>
      <p:sp>
        <p:nvSpPr>
          <p:cNvPr id="883494791" name=""/>
          <p:cNvSpPr/>
          <p:nvPr/>
        </p:nvSpPr>
        <p:spPr bwMode="auto">
          <a:xfrm flipH="0" flipV="0">
            <a:off x="5091043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CATEGORIA 3</a:t>
            </a:r>
            <a:endParaRPr/>
          </a:p>
        </p:txBody>
      </p:sp>
      <p:sp>
        <p:nvSpPr>
          <p:cNvPr id="427405555" name=""/>
          <p:cNvSpPr/>
          <p:nvPr/>
        </p:nvSpPr>
        <p:spPr bwMode="auto">
          <a:xfrm flipH="0" flipV="0">
            <a:off x="7390019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CATEGORIA 4</a:t>
            </a:r>
            <a:endParaRPr u="none"/>
          </a:p>
        </p:txBody>
      </p:sp>
      <p:sp>
        <p:nvSpPr>
          <p:cNvPr id="857368899" name=""/>
          <p:cNvSpPr/>
          <p:nvPr/>
        </p:nvSpPr>
        <p:spPr bwMode="auto">
          <a:xfrm flipH="0" flipV="0">
            <a:off x="9688995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en-US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CATEGORIA 5</a:t>
            </a:r>
            <a:endParaRPr/>
          </a:p>
        </p:txBody>
      </p:sp>
      <p:sp>
        <p:nvSpPr>
          <p:cNvPr id="984705262" name=""/>
          <p:cNvSpPr/>
          <p:nvPr/>
        </p:nvSpPr>
        <p:spPr bwMode="auto">
          <a:xfrm rot="0" flipH="0" flipV="0">
            <a:off x="778719" y="2277717"/>
            <a:ext cx="1615108" cy="49695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bg1"/>
                </a:solidFill>
                <a:latin typeface="Trebuchet MS"/>
                <a:ea typeface="Trebuchet MS"/>
                <a:cs typeface="Trebuchet MS"/>
                <a:hlinkClick r:id="rId3" action="ppaction://hlinksldjump" tooltip="Слайд 3"/>
              </a:rPr>
              <a:t>100€</a:t>
            </a:r>
            <a:endParaRPr u="none"/>
          </a:p>
        </p:txBody>
      </p:sp>
      <p:sp>
        <p:nvSpPr>
          <p:cNvPr id="1720105676" name=""/>
          <p:cNvSpPr/>
          <p:nvPr/>
        </p:nvSpPr>
        <p:spPr bwMode="auto">
          <a:xfrm rot="0" flipH="0" flipV="0">
            <a:off x="778719" y="309590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4" action="ppaction://hlinksldjump" tooltip="Слайд 5"/>
              </a:rPr>
              <a:t>200€</a:t>
            </a:r>
            <a:endParaRPr u="none"/>
          </a:p>
        </p:txBody>
      </p:sp>
      <p:sp>
        <p:nvSpPr>
          <p:cNvPr id="847143457" name=""/>
          <p:cNvSpPr/>
          <p:nvPr/>
        </p:nvSpPr>
        <p:spPr bwMode="auto">
          <a:xfrm rot="0" flipH="0" flipV="0">
            <a:off x="778719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5" action="ppaction://hlinksldjump" tooltip="Слайд 7"/>
              </a:rPr>
              <a:t>300€</a:t>
            </a:r>
            <a:endParaRPr u="none"/>
          </a:p>
        </p:txBody>
      </p:sp>
      <p:sp>
        <p:nvSpPr>
          <p:cNvPr id="1841687394" name=""/>
          <p:cNvSpPr/>
          <p:nvPr/>
        </p:nvSpPr>
        <p:spPr bwMode="auto">
          <a:xfrm rot="0" flipH="0" flipV="0">
            <a:off x="778719" y="4732268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6" action="ppaction://hlinksldjump" tooltip="Слайд 9"/>
              </a:rPr>
              <a:t>400€</a:t>
            </a:r>
            <a:endParaRPr u="none"/>
          </a:p>
        </p:txBody>
      </p:sp>
      <p:sp>
        <p:nvSpPr>
          <p:cNvPr id="635282657" name=""/>
          <p:cNvSpPr/>
          <p:nvPr/>
        </p:nvSpPr>
        <p:spPr bwMode="auto">
          <a:xfrm rot="0" flipH="0" flipV="0">
            <a:off x="778719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7" action="ppaction://hlinksldjump" tooltip="Слайд 11"/>
              </a:rPr>
              <a:t>500€</a:t>
            </a:r>
            <a:endParaRPr u="none"/>
          </a:p>
        </p:txBody>
      </p:sp>
      <p:sp>
        <p:nvSpPr>
          <p:cNvPr id="406218931" name=""/>
          <p:cNvSpPr/>
          <p:nvPr/>
        </p:nvSpPr>
        <p:spPr bwMode="auto">
          <a:xfrm rot="0" flipH="0" flipV="0">
            <a:off x="3077695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8" action="ppaction://hlinksldjump" tooltip="Слайд 13"/>
              </a:rPr>
              <a:t>100€</a:t>
            </a:r>
            <a:endParaRPr u="none"/>
          </a:p>
        </p:txBody>
      </p:sp>
      <p:sp>
        <p:nvSpPr>
          <p:cNvPr id="277342600" name=""/>
          <p:cNvSpPr/>
          <p:nvPr/>
        </p:nvSpPr>
        <p:spPr bwMode="auto">
          <a:xfrm rot="0" flipH="0" flipV="0">
            <a:off x="3077695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9" action="ppaction://hlinksldjump" tooltip="Слайд 15"/>
              </a:rPr>
              <a:t>200€</a:t>
            </a:r>
            <a:endParaRPr u="none"/>
          </a:p>
        </p:txBody>
      </p:sp>
      <p:sp>
        <p:nvSpPr>
          <p:cNvPr id="1795516016" name=""/>
          <p:cNvSpPr/>
          <p:nvPr/>
        </p:nvSpPr>
        <p:spPr bwMode="auto">
          <a:xfrm rot="0" flipH="0" flipV="0">
            <a:off x="3077695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0" action="ppaction://hlinksldjump" tooltip="Слайд 17"/>
              </a:rPr>
              <a:t>300€</a:t>
            </a:r>
            <a:endParaRPr u="none"/>
          </a:p>
        </p:txBody>
      </p:sp>
      <p:sp>
        <p:nvSpPr>
          <p:cNvPr id="1232613764" name=""/>
          <p:cNvSpPr/>
          <p:nvPr/>
        </p:nvSpPr>
        <p:spPr bwMode="auto">
          <a:xfrm rot="0" flipH="0" flipV="0">
            <a:off x="3077695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1" action="ppaction://hlinksldjump" tooltip="Слайд 19"/>
              </a:rPr>
              <a:t>400€</a:t>
            </a:r>
            <a:endParaRPr u="none"/>
          </a:p>
        </p:txBody>
      </p:sp>
      <p:sp>
        <p:nvSpPr>
          <p:cNvPr id="787627256" name=""/>
          <p:cNvSpPr/>
          <p:nvPr/>
        </p:nvSpPr>
        <p:spPr bwMode="auto">
          <a:xfrm rot="0" flipH="0" flipV="0">
            <a:off x="3077695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2" action="ppaction://hlinksldjump" tooltip="Слайд 21"/>
              </a:rPr>
              <a:t>500€</a:t>
            </a:r>
            <a:endParaRPr u="none"/>
          </a:p>
        </p:txBody>
      </p:sp>
      <p:sp>
        <p:nvSpPr>
          <p:cNvPr id="152020683" name=""/>
          <p:cNvSpPr/>
          <p:nvPr/>
        </p:nvSpPr>
        <p:spPr bwMode="auto">
          <a:xfrm rot="0" flipH="0" flipV="0">
            <a:off x="5376671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3" action="ppaction://hlinksldjump" tooltip="Слайд 23"/>
              </a:rPr>
              <a:t>100€</a:t>
            </a:r>
            <a:endParaRPr u="none"/>
          </a:p>
        </p:txBody>
      </p:sp>
      <p:sp>
        <p:nvSpPr>
          <p:cNvPr id="1567722863" name=""/>
          <p:cNvSpPr/>
          <p:nvPr/>
        </p:nvSpPr>
        <p:spPr bwMode="auto">
          <a:xfrm rot="0" flipH="0" flipV="0">
            <a:off x="5376671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4" action="ppaction://hlinksldjump" tooltip="Слайд 25"/>
              </a:rPr>
              <a:t>200€</a:t>
            </a:r>
            <a:endParaRPr u="none"/>
          </a:p>
        </p:txBody>
      </p:sp>
      <p:sp>
        <p:nvSpPr>
          <p:cNvPr id="1389918531" name=""/>
          <p:cNvSpPr/>
          <p:nvPr/>
        </p:nvSpPr>
        <p:spPr bwMode="auto">
          <a:xfrm rot="0" flipH="0" flipV="0">
            <a:off x="5376671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5" action="ppaction://hlinksldjump" tooltip="Слайд 27"/>
              </a:rPr>
              <a:t>300€</a:t>
            </a:r>
            <a:endParaRPr u="none"/>
          </a:p>
        </p:txBody>
      </p:sp>
      <p:sp>
        <p:nvSpPr>
          <p:cNvPr id="804802773" name=""/>
          <p:cNvSpPr/>
          <p:nvPr/>
        </p:nvSpPr>
        <p:spPr bwMode="auto">
          <a:xfrm rot="0" flipH="0" flipV="0">
            <a:off x="5376671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6" action="ppaction://hlinksldjump" tooltip="Слайд 29"/>
              </a:rPr>
              <a:t>400€</a:t>
            </a:r>
            <a:endParaRPr u="none"/>
          </a:p>
        </p:txBody>
      </p:sp>
      <p:sp>
        <p:nvSpPr>
          <p:cNvPr id="411588310" name=""/>
          <p:cNvSpPr/>
          <p:nvPr/>
        </p:nvSpPr>
        <p:spPr bwMode="auto">
          <a:xfrm rot="0" flipH="0" flipV="0">
            <a:off x="5376671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7" action="ppaction://hlinksldjump" tooltip="Слайд 31"/>
              </a:rPr>
              <a:t>500€</a:t>
            </a:r>
            <a:endParaRPr u="none"/>
          </a:p>
        </p:txBody>
      </p:sp>
      <p:sp>
        <p:nvSpPr>
          <p:cNvPr id="852592799" name=""/>
          <p:cNvSpPr/>
          <p:nvPr/>
        </p:nvSpPr>
        <p:spPr bwMode="auto">
          <a:xfrm rot="0" flipH="0" flipV="0">
            <a:off x="7675647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8" action="ppaction://hlinksldjump" tooltip="Слайд 33"/>
              </a:rPr>
              <a:t>100€</a:t>
            </a:r>
            <a:endParaRPr u="none"/>
          </a:p>
        </p:txBody>
      </p:sp>
      <p:sp>
        <p:nvSpPr>
          <p:cNvPr id="758561266" name=""/>
          <p:cNvSpPr/>
          <p:nvPr/>
        </p:nvSpPr>
        <p:spPr bwMode="auto">
          <a:xfrm rot="0" flipH="0" flipV="0">
            <a:off x="7675647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9" action="ppaction://hlinksldjump" tooltip="Слайд 35"/>
              </a:rPr>
              <a:t>200€</a:t>
            </a:r>
            <a:endParaRPr u="none"/>
          </a:p>
        </p:txBody>
      </p:sp>
      <p:sp>
        <p:nvSpPr>
          <p:cNvPr id="86752351" name=""/>
          <p:cNvSpPr/>
          <p:nvPr/>
        </p:nvSpPr>
        <p:spPr bwMode="auto">
          <a:xfrm rot="0" flipH="0" flipV="0">
            <a:off x="7675647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0" action="ppaction://hlinksldjump" tooltip="Слайд 37"/>
              </a:rPr>
              <a:t>300€</a:t>
            </a:r>
            <a:endParaRPr u="none"/>
          </a:p>
        </p:txBody>
      </p:sp>
      <p:sp>
        <p:nvSpPr>
          <p:cNvPr id="1226456556" name=""/>
          <p:cNvSpPr/>
          <p:nvPr/>
        </p:nvSpPr>
        <p:spPr bwMode="auto">
          <a:xfrm rot="0" flipH="0" flipV="0">
            <a:off x="7675647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1" action="ppaction://hlinksldjump" tooltip="Слайд 40"/>
              </a:rPr>
              <a:t>400€</a:t>
            </a:r>
            <a:endParaRPr u="none"/>
          </a:p>
        </p:txBody>
      </p:sp>
      <p:sp>
        <p:nvSpPr>
          <p:cNvPr id="1765670519" name=""/>
          <p:cNvSpPr/>
          <p:nvPr/>
        </p:nvSpPr>
        <p:spPr bwMode="auto">
          <a:xfrm rot="0" flipH="0" flipV="0">
            <a:off x="7675647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2" action="ppaction://hlinksldjump" tooltip="Слайд 41"/>
              </a:rPr>
              <a:t>500€</a:t>
            </a:r>
            <a:endParaRPr u="none"/>
          </a:p>
        </p:txBody>
      </p:sp>
      <p:sp>
        <p:nvSpPr>
          <p:cNvPr id="144892837" name=""/>
          <p:cNvSpPr/>
          <p:nvPr/>
        </p:nvSpPr>
        <p:spPr bwMode="auto">
          <a:xfrm rot="0" flipH="0" flipV="0">
            <a:off x="9974623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3" action="ppaction://hlinksldjump" tooltip="Слайд 43"/>
              </a:rPr>
              <a:t>100€</a:t>
            </a:r>
            <a:endParaRPr u="none"/>
          </a:p>
        </p:txBody>
      </p:sp>
      <p:sp>
        <p:nvSpPr>
          <p:cNvPr id="1711109279" name=""/>
          <p:cNvSpPr/>
          <p:nvPr/>
        </p:nvSpPr>
        <p:spPr bwMode="auto">
          <a:xfrm rot="0" flipH="0" flipV="0">
            <a:off x="9974623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4" action="ppaction://hlinksldjump" tooltip="Слайд 45"/>
              </a:rPr>
              <a:t>200€</a:t>
            </a:r>
            <a:endParaRPr u="none"/>
          </a:p>
        </p:txBody>
      </p:sp>
      <p:sp>
        <p:nvSpPr>
          <p:cNvPr id="1287215149" name=""/>
          <p:cNvSpPr/>
          <p:nvPr/>
        </p:nvSpPr>
        <p:spPr bwMode="auto">
          <a:xfrm rot="0" flipH="0" flipV="0">
            <a:off x="9974623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5" action="ppaction://hlinksldjump" tooltip="Слайд 47"/>
              </a:rPr>
              <a:t>300€</a:t>
            </a:r>
            <a:endParaRPr u="none"/>
          </a:p>
        </p:txBody>
      </p:sp>
      <p:sp>
        <p:nvSpPr>
          <p:cNvPr id="941322262" name=""/>
          <p:cNvSpPr/>
          <p:nvPr/>
        </p:nvSpPr>
        <p:spPr bwMode="auto">
          <a:xfrm rot="0" flipH="0" flipV="0">
            <a:off x="9974623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6" action="ppaction://hlinksldjump" tooltip="Слайд 49"/>
              </a:rPr>
              <a:t>400€</a:t>
            </a:r>
            <a:endParaRPr u="none"/>
          </a:p>
        </p:txBody>
      </p:sp>
      <p:sp>
        <p:nvSpPr>
          <p:cNvPr id="637483140" name=""/>
          <p:cNvSpPr/>
          <p:nvPr/>
        </p:nvSpPr>
        <p:spPr bwMode="auto">
          <a:xfrm rot="0" flipH="0" flipV="0">
            <a:off x="9974623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7" action="ppaction://hlinksldjump" tooltip="Слайд 51"/>
              </a:rPr>
              <a:t>500€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9643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2 – Riposta da 400€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69595553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87593898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0829703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07361096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306504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2 – Domanda da 500€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9343092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81602915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937365964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61909577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48079044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07237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2 – Riposta da 500€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73181650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9912238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76237760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95051800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8345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3 – Domanda da 100€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1822700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119212902" name=""/>
          <p:cNvSpPr txBox="1"/>
          <p:nvPr/>
        </p:nvSpPr>
        <p:spPr bwMode="auto">
          <a:xfrm rot="0" flipH="0" flipV="0">
            <a:off x="7502356" y="6023481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17526379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82044893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27064289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048674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3 – Riposta da 100€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03073336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6523972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70750260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743904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871957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3 – Domanda da 200€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2427678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78047685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45087505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407796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99402373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473545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3 – Riposta da 200€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44296606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62830944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76986878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41985054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240278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3 – Domanda da 300€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40350557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29781244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33231189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93713267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122262189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429040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3 – Riposta da 300€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18751551" name=""/>
          <p:cNvSpPr txBox="1"/>
          <p:nvPr/>
        </p:nvSpPr>
        <p:spPr bwMode="auto">
          <a:xfrm rot="0" flipH="0" flipV="0">
            <a:off x="7502355" y="6023479"/>
            <a:ext cx="354579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89001959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941053664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3166186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387897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3 – Domanda da 400€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2207955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49485561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29766205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605471846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27573251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37072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1 – Domanda da 100€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66680031" name=""/>
          <p:cNvSpPr/>
          <p:nvPr/>
        </p:nvSpPr>
        <p:spPr bwMode="auto">
          <a:xfrm flipH="0" flipV="0">
            <a:off x="493090" y="1583875"/>
            <a:ext cx="11186800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940923" name=""/>
          <p:cNvSpPr txBox="1"/>
          <p:nvPr/>
        </p:nvSpPr>
        <p:spPr bwMode="auto">
          <a:xfrm rot="0" flipH="0" flipV="0">
            <a:off x="7502356" y="6023481"/>
            <a:ext cx="353679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50547504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16123759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78128300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23566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3 – Riposta da 400€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9523271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666143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3396966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3559400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387893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3 – Domanda da 500€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1428512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95498566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2789354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34702868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635372976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337698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3 – Riposta da 500€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52424762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0584869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9431133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7747770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931376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4 – Domanda da 100€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3384283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13521302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4664372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7423145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12245388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916325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4 – Riposta da 100€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1508680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788621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29791371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0444549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438709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4 – Domanda da 200€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78445916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36679370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09949925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6667336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296639518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683435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4 – Riposta da 200€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696477724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18163799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3190787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04852647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018669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4 – Domanda da 300€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921229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120924903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1352545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874710701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59935017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379352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4 – Riposta da 300€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2458213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9054798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13564279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9367928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146131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4 – Domanda da 400€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5200261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1490884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9642404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298627260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51818212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60180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1 – Riposta da 100€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81852621" name=""/>
          <p:cNvSpPr txBox="1"/>
          <p:nvPr/>
        </p:nvSpPr>
        <p:spPr bwMode="auto">
          <a:xfrm rot="0" flipH="0" flipV="0">
            <a:off x="7502355" y="6023479"/>
            <a:ext cx="354399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02880122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6737639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51583118" name=""/>
          <p:cNvSpPr/>
          <p:nvPr/>
        </p:nvSpPr>
        <p:spPr bwMode="auto">
          <a:xfrm rot="16199969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964909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4 – Riposta da 400€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76671587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8981768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0465108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2648850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059932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4 – Domanda da 500€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14126749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74517481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4253766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15884042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45933781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982791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4 – Riposta da 500€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01902325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7191721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52148131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9017057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126821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5 – Domanda da 100€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94122566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16431683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3180656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36245079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8038994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17135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5 – Riposta da 100€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80919469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6121380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3467016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4594476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2663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5 – Domanda da 200€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3980809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46487704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853783333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46982262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2690788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618026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5 – Riposta da 200€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37787770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09948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4984002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3889560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48210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5 – Domanda da 300€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34151161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55855904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559160093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745050354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324694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40900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5 – Riposta da 300€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36687536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3476905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65893349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158343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356271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5 – Domanda da 400€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6553068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81120958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432875368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965352200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074359417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141169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1 – Domanda da 200€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133707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67441768" name=""/>
          <p:cNvSpPr txBox="1"/>
          <p:nvPr/>
        </p:nvSpPr>
        <p:spPr bwMode="auto">
          <a:xfrm rot="0" flipH="0" flipV="0">
            <a:off x="7502356" y="6023481"/>
            <a:ext cx="353679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06341851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407764017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308224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109882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5 – Riposta da 400€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4800241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832720769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5958679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5964999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92446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5 – Domanda da 500€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01718489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30801777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76183186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207933553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893727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586615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5 – Riposta da 500€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98282426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3051293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5234834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4781510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8158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1 – Riposta da 200€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631277934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0798816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89494736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57983157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13207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1 – Domanda da 300€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3548676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02561399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920980110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69042351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882463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402872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1 – Riposta da 300€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39436354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Torna alla tabella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4730111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3134735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8639898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07082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1 – Domanda da 400€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4303442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Scrivi la risposta 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4127329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Clicca qui per vedere la risposta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8881012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32597035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484847282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52</Slides>
  <Notes>52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10</cp:revision>
  <dcterms:created xsi:type="dcterms:W3CDTF">2012-12-03T06:56:55Z</dcterms:created>
  <dcterms:modified xsi:type="dcterms:W3CDTF">2024-09-30T20:49:26Z</dcterms:modified>
  <cp:category/>
  <cp:contentStatus/>
  <cp:version/>
</cp:coreProperties>
</file>