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47222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77458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24388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9871E5-9342-76A8-602C-C0EDC129E8F2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0453925" name=""/>
          <p:cNvSpPr txBox="1"/>
          <p:nvPr/>
        </p:nvSpPr>
        <p:spPr bwMode="auto">
          <a:xfrm rot="16199969" flipH="0" flipV="0">
            <a:off x="5745537" y="200691"/>
            <a:ext cx="747119" cy="12259797"/>
          </a:xfrm>
          <a:prstGeom prst="rect">
            <a:avLst/>
          </a:prstGeom>
          <a:noFill/>
        </p:spPr>
        <p:txBody>
          <a:bodyPr vertOverflow="overflow" horzOverflow="overflow" vert="vert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2400" b="1" i="0" u="none" strike="noStrike" cap="none" spc="0">
                <a:solidFill>
                  <a:srgbClr val="43739E"/>
                </a:solidFill>
                <a:latin typeface="DejaVu Serif"/>
                <a:ea typeface="DejaVu Serif"/>
                <a:cs typeface="DejaVu Serif"/>
              </a:rPr>
              <a:t>TABELLA ORGANIZZATIVA</a:t>
            </a:r>
            <a:endParaRPr lang="it-IT" sz="2400" b="0" i="0" u="none" strike="noStrike" cap="none" spc="0">
              <a:solidFill>
                <a:srgbClr val="43739E"/>
              </a:solidFill>
              <a:latin typeface="DejaVu Serif"/>
              <a:cs typeface="DejaVu Serif"/>
            </a:endParaRPr>
          </a:p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600" b="0" i="0" u="none" strike="noStrike" cap="none" spc="0">
                <a:solidFill>
                  <a:srgbClr val="43739E"/>
                </a:solidFill>
                <a:latin typeface="DejaVu Serif"/>
                <a:ea typeface="DejaVu Serif"/>
                <a:cs typeface="DejaVu Serif"/>
              </a:rPr>
              <a:t>Elementi dell’infografica</a:t>
            </a:r>
            <a:endParaRPr lang="it-IT" sz="2400"/>
          </a:p>
        </p:txBody>
      </p:sp>
      <p:sp>
        <p:nvSpPr>
          <p:cNvPr id="1331422786" name=""/>
          <p:cNvSpPr txBox="1"/>
          <p:nvPr/>
        </p:nvSpPr>
        <p:spPr bwMode="auto">
          <a:xfrm flipH="0" flipV="0">
            <a:off x="8506800" y="378522"/>
            <a:ext cx="3368854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b="1" i="0" u="none" strike="noStrike" cap="none" spc="0">
                <a:solidFill>
                  <a:srgbClr val="43739E"/>
                </a:solidFill>
                <a:latin typeface="DejaVu Serif"/>
                <a:ea typeface="DejaVu Serif"/>
                <a:cs typeface="DejaVu Serif"/>
              </a:rPr>
              <a:t>NOME AZIENDA</a:t>
            </a:r>
            <a:endParaRPr lang="it-IT" sz="2400" b="1" i="0" u="none" strike="noStrike" cap="none" spc="0">
              <a:solidFill>
                <a:srgbClr val="43739E"/>
              </a:solidFill>
              <a:latin typeface="DejaVu Serif"/>
              <a:cs typeface="DejaVu Serif"/>
            </a:endParaRPr>
          </a:p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600" b="0" i="0" u="none" strike="noStrike" cap="none" spc="0">
                <a:solidFill>
                  <a:srgbClr val="43739E"/>
                </a:solidFill>
                <a:latin typeface="DejaVu Serif"/>
                <a:ea typeface="DejaVu Serif"/>
                <a:cs typeface="DejaVu Serif"/>
              </a:rPr>
              <a:t>Slogan azienda</a:t>
            </a:r>
            <a:endParaRPr lang="it-IT" sz="1600" b="0" i="0" u="none" strike="noStrike" cap="none" spc="0">
              <a:solidFill>
                <a:srgbClr val="43739E"/>
              </a:solidFill>
              <a:latin typeface="DejaVu Serif"/>
              <a:cs typeface="DejaVu Serif"/>
            </a:endParaRPr>
          </a:p>
        </p:txBody>
      </p:sp>
      <p:sp>
        <p:nvSpPr>
          <p:cNvPr id="1050818981" name=""/>
          <p:cNvSpPr/>
          <p:nvPr/>
        </p:nvSpPr>
        <p:spPr bwMode="auto">
          <a:xfrm rot="0" flipH="0" flipV="0">
            <a:off x="-10800" y="5797761"/>
            <a:ext cx="12225600" cy="36000"/>
          </a:xfrm>
          <a:prstGeom prst="rect">
            <a:avLst/>
          </a:prstGeom>
          <a:solidFill>
            <a:srgbClr val="43739E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06340508" name=""/>
          <p:cNvGrpSpPr/>
          <p:nvPr/>
        </p:nvGrpSpPr>
        <p:grpSpPr bwMode="auto">
          <a:xfrm>
            <a:off x="229947" y="513314"/>
            <a:ext cx="11732099" cy="4846990"/>
            <a:chOff x="0" y="0"/>
            <a:chExt cx="11732099" cy="4846990"/>
          </a:xfrm>
        </p:grpSpPr>
        <p:grpSp>
          <p:nvGrpSpPr>
            <p:cNvPr id="1910585936" name=""/>
            <p:cNvGrpSpPr/>
            <p:nvPr/>
          </p:nvGrpSpPr>
          <p:grpSpPr bwMode="auto">
            <a:xfrm flipH="0" flipV="0">
              <a:off x="4604771" y="0"/>
              <a:ext cx="2522377" cy="1042911"/>
              <a:chOff x="0" y="0"/>
              <a:chExt cx="2522377" cy="1042911"/>
            </a:xfrm>
          </p:grpSpPr>
          <p:grpSp>
            <p:nvGrpSpPr>
              <p:cNvPr id="928718355" name=""/>
              <p:cNvGrpSpPr/>
              <p:nvPr/>
            </p:nvGrpSpPr>
            <p:grpSpPr bwMode="auto">
              <a:xfrm flipH="0" flipV="0">
                <a:off x="0" y="0"/>
                <a:ext cx="2522377" cy="1042911"/>
                <a:chOff x="0" y="0"/>
                <a:chExt cx="2522377" cy="1042911"/>
              </a:xfrm>
            </p:grpSpPr>
            <p:sp>
              <p:nvSpPr>
                <p:cNvPr id="1683929828" name=""/>
                <p:cNvSpPr/>
                <p:nvPr/>
              </p:nvSpPr>
              <p:spPr bwMode="auto">
                <a:xfrm flipH="0" flipV="0">
                  <a:off x="126823" y="134244"/>
                  <a:ext cx="2395554" cy="774422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665042214" name=""/>
                <p:cNvSpPr/>
                <p:nvPr/>
              </p:nvSpPr>
              <p:spPr bwMode="auto">
                <a:xfrm rot="16199969" flipH="0" flipV="0">
                  <a:off x="0" y="0"/>
                  <a:ext cx="1042912" cy="1042912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  <p:sp>
            <p:nvSpPr>
              <p:cNvPr id="2091360056" name=""/>
              <p:cNvSpPr txBox="1"/>
              <p:nvPr/>
            </p:nvSpPr>
            <p:spPr bwMode="auto">
              <a:xfrm rot="0" flipH="0" flipV="0">
                <a:off x="865647" y="220770"/>
                <a:ext cx="1598066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Nome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Cognome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sz="800">
                    <a:latin typeface="DejaVu Serif"/>
                    <a:ea typeface="DejaVu Serif"/>
                    <a:cs typeface="DejaVu Serif"/>
                  </a:rPr>
                  <a:t>Posizione lavorativa</a:t>
                </a:r>
                <a:endParaRPr/>
              </a:p>
            </p:txBody>
          </p:sp>
          <p:grpSp>
            <p:nvGrpSpPr>
              <p:cNvPr id="668308470" name=""/>
              <p:cNvGrpSpPr/>
              <p:nvPr/>
            </p:nvGrpSpPr>
            <p:grpSpPr bwMode="auto">
              <a:xfrm flipH="0" flipV="0">
                <a:off x="284758" y="277189"/>
                <a:ext cx="488529" cy="488529"/>
                <a:chOff x="0" y="0"/>
                <a:chExt cx="488529" cy="488529"/>
              </a:xfrm>
            </p:grpSpPr>
            <p:sp>
              <p:nvSpPr>
                <p:cNvPr id="1737979425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298895533" name="Ellipse 228639615"/>
                <p:cNvSpPr/>
                <p:nvPr/>
              </p:nvSpPr>
              <p:spPr bwMode="auto">
                <a:xfrm rot="0" flipH="0" flipV="0">
                  <a:off x="189304" y="87004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2117772579" name=""/>
                <p:cNvSpPr/>
                <p:nvPr/>
              </p:nvSpPr>
              <p:spPr bwMode="auto">
                <a:xfrm rot="16199896" flipH="0" flipV="0">
                  <a:off x="173110" y="170557"/>
                  <a:ext cx="142300" cy="243741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/>
                </a:p>
              </p:txBody>
            </p:sp>
          </p:grpSp>
        </p:grpSp>
        <p:grpSp>
          <p:nvGrpSpPr>
            <p:cNvPr id="610739657" name=""/>
            <p:cNvGrpSpPr/>
            <p:nvPr/>
          </p:nvGrpSpPr>
          <p:grpSpPr bwMode="auto">
            <a:xfrm rot="0" flipH="0" flipV="0">
              <a:off x="347159" y="2724842"/>
              <a:ext cx="2174871" cy="899230"/>
              <a:chOff x="0" y="0"/>
              <a:chExt cx="2174871" cy="899230"/>
            </a:xfrm>
          </p:grpSpPr>
          <p:grpSp>
            <p:nvGrpSpPr>
              <p:cNvPr id="1227945109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1" cy="899230"/>
              </a:xfrm>
            </p:grpSpPr>
            <p:sp>
              <p:nvSpPr>
                <p:cNvPr id="1528236386" name=""/>
                <p:cNvSpPr/>
                <p:nvPr/>
              </p:nvSpPr>
              <p:spPr bwMode="auto">
                <a:xfrm flipH="0" flipV="0">
                  <a:off x="109350" y="115749"/>
                  <a:ext cx="2065522" cy="667730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2011861017" name=""/>
                <p:cNvSpPr/>
                <p:nvPr/>
              </p:nvSpPr>
              <p:spPr bwMode="auto">
                <a:xfrm rot="16199969" flipH="0" flipV="0">
                  <a:off x="0" y="0"/>
                  <a:ext cx="899231" cy="89923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  <p:sp>
            <p:nvSpPr>
              <p:cNvPr id="84269707" name=""/>
              <p:cNvSpPr txBox="1"/>
              <p:nvPr/>
            </p:nvSpPr>
            <p:spPr bwMode="auto">
              <a:xfrm rot="0" flipH="0" flipV="0">
                <a:off x="746388" y="190354"/>
                <a:ext cx="1363562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Nome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Cognome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sz="800">
                    <a:latin typeface="DejaVu Serif"/>
                    <a:ea typeface="DejaVu Serif"/>
                    <a:cs typeface="DejaVu Serif"/>
                  </a:rPr>
                  <a:t>Posizione lavorativa</a:t>
                </a:r>
                <a:endParaRPr/>
              </a:p>
            </p:txBody>
          </p:sp>
          <p:grpSp>
            <p:nvGrpSpPr>
              <p:cNvPr id="1760396145" name=""/>
              <p:cNvGrpSpPr/>
              <p:nvPr/>
            </p:nvGrpSpPr>
            <p:grpSpPr bwMode="auto">
              <a:xfrm flipH="0" flipV="0">
                <a:off x="245526" y="239000"/>
                <a:ext cx="421227" cy="421227"/>
                <a:chOff x="0" y="0"/>
                <a:chExt cx="421227" cy="421227"/>
              </a:xfrm>
            </p:grpSpPr>
            <p:sp>
              <p:nvSpPr>
                <p:cNvPr id="1562935904" name=""/>
                <p:cNvSpPr/>
                <p:nvPr/>
              </p:nvSpPr>
              <p:spPr bwMode="auto">
                <a:xfrm rot="0" flipH="0" flipV="0">
                  <a:off x="0" y="0"/>
                  <a:ext cx="421227" cy="421227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583033787" name="Ellipse 228639615"/>
                <p:cNvSpPr/>
                <p:nvPr/>
              </p:nvSpPr>
              <p:spPr bwMode="auto">
                <a:xfrm rot="0" flipH="0" flipV="0">
                  <a:off x="163224" y="75017"/>
                  <a:ext cx="94772" cy="94772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85067400" name=""/>
                <p:cNvSpPr/>
                <p:nvPr/>
              </p:nvSpPr>
              <p:spPr bwMode="auto">
                <a:xfrm rot="16199896" flipH="0" flipV="0">
                  <a:off x="149260" y="147060"/>
                  <a:ext cx="122694" cy="21016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/>
                </a:p>
              </p:txBody>
            </p:sp>
          </p:grpSp>
        </p:grpSp>
        <p:grpSp>
          <p:nvGrpSpPr>
            <p:cNvPr id="1965153954" name=""/>
            <p:cNvGrpSpPr/>
            <p:nvPr/>
          </p:nvGrpSpPr>
          <p:grpSpPr bwMode="auto">
            <a:xfrm rot="0" flipH="0" flipV="0">
              <a:off x="3302392" y="2724842"/>
              <a:ext cx="2174871" cy="899230"/>
              <a:chOff x="0" y="0"/>
              <a:chExt cx="2174871" cy="899230"/>
            </a:xfrm>
          </p:grpSpPr>
          <p:grpSp>
            <p:nvGrpSpPr>
              <p:cNvPr id="1111867972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1" cy="899230"/>
              </a:xfrm>
            </p:grpSpPr>
            <p:sp>
              <p:nvSpPr>
                <p:cNvPr id="602812767" name=""/>
                <p:cNvSpPr/>
                <p:nvPr/>
              </p:nvSpPr>
              <p:spPr bwMode="auto">
                <a:xfrm flipH="0" flipV="0">
                  <a:off x="109350" y="115749"/>
                  <a:ext cx="2065522" cy="667730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348402716" name=""/>
                <p:cNvSpPr/>
                <p:nvPr/>
              </p:nvSpPr>
              <p:spPr bwMode="auto">
                <a:xfrm rot="16199969" flipH="0" flipV="0">
                  <a:off x="0" y="0"/>
                  <a:ext cx="899231" cy="89923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  <p:sp>
            <p:nvSpPr>
              <p:cNvPr id="1238088938" name=""/>
              <p:cNvSpPr txBox="1"/>
              <p:nvPr/>
            </p:nvSpPr>
            <p:spPr bwMode="auto">
              <a:xfrm rot="0" flipH="0" flipV="0">
                <a:off x="746388" y="190354"/>
                <a:ext cx="1363202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Nome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Cognome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sz="800">
                    <a:latin typeface="DejaVu Serif"/>
                    <a:ea typeface="DejaVu Serif"/>
                    <a:cs typeface="DejaVu Serif"/>
                  </a:rPr>
                  <a:t>Posizione lavorativa</a:t>
                </a:r>
                <a:endParaRPr/>
              </a:p>
            </p:txBody>
          </p:sp>
          <p:grpSp>
            <p:nvGrpSpPr>
              <p:cNvPr id="1194095600" name=""/>
              <p:cNvGrpSpPr/>
              <p:nvPr/>
            </p:nvGrpSpPr>
            <p:grpSpPr bwMode="auto">
              <a:xfrm flipH="0" flipV="0">
                <a:off x="245526" y="239000"/>
                <a:ext cx="421227" cy="421227"/>
                <a:chOff x="0" y="0"/>
                <a:chExt cx="421227" cy="421227"/>
              </a:xfrm>
            </p:grpSpPr>
            <p:sp>
              <p:nvSpPr>
                <p:cNvPr id="1553644822" name=""/>
                <p:cNvSpPr/>
                <p:nvPr/>
              </p:nvSpPr>
              <p:spPr bwMode="auto">
                <a:xfrm rot="0" flipH="0" flipV="0">
                  <a:off x="0" y="0"/>
                  <a:ext cx="421227" cy="421227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601804966" name="Ellipse 228639615"/>
                <p:cNvSpPr/>
                <p:nvPr/>
              </p:nvSpPr>
              <p:spPr bwMode="auto">
                <a:xfrm rot="0" flipH="0" flipV="0">
                  <a:off x="163224" y="75017"/>
                  <a:ext cx="94772" cy="94772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320145764" name=""/>
                <p:cNvSpPr/>
                <p:nvPr/>
              </p:nvSpPr>
              <p:spPr bwMode="auto">
                <a:xfrm rot="16199896" flipH="0" flipV="0">
                  <a:off x="149260" y="147060"/>
                  <a:ext cx="122694" cy="21016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/>
                </a:p>
              </p:txBody>
            </p:sp>
          </p:grpSp>
        </p:grpSp>
        <p:grpSp>
          <p:nvGrpSpPr>
            <p:cNvPr id="1044700073" name=""/>
            <p:cNvGrpSpPr/>
            <p:nvPr/>
          </p:nvGrpSpPr>
          <p:grpSpPr bwMode="auto">
            <a:xfrm>
              <a:off x="6254577" y="2729372"/>
              <a:ext cx="5130104" cy="899230"/>
              <a:chOff x="0" y="0"/>
              <a:chExt cx="5130104" cy="899230"/>
            </a:xfrm>
          </p:grpSpPr>
          <p:grpSp>
            <p:nvGrpSpPr>
              <p:cNvPr id="1354197767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1" cy="899230"/>
              </a:xfrm>
            </p:grpSpPr>
            <p:grpSp>
              <p:nvGrpSpPr>
                <p:cNvPr id="963925482" name=""/>
                <p:cNvGrpSpPr/>
                <p:nvPr/>
              </p:nvGrpSpPr>
              <p:grpSpPr bwMode="auto">
                <a:xfrm>
                  <a:off x="0" y="0"/>
                  <a:ext cx="2174871" cy="899230"/>
                  <a:chOff x="0" y="0"/>
                  <a:chExt cx="2174871" cy="899230"/>
                </a:xfrm>
              </p:grpSpPr>
              <p:sp>
                <p:nvSpPr>
                  <p:cNvPr id="1980413875" name=""/>
                  <p:cNvSpPr/>
                  <p:nvPr/>
                </p:nvSpPr>
                <p:spPr bwMode="auto">
                  <a:xfrm flipH="0" flipV="0">
                    <a:off x="109350" y="115749"/>
                    <a:ext cx="2065522" cy="667730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1904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619871950" name=""/>
                  <p:cNvSpPr/>
                  <p:nvPr/>
                </p:nvSpPr>
                <p:spPr bwMode="auto">
                  <a:xfrm rot="16199969" flipH="0" flipV="0">
                    <a:off x="0" y="0"/>
                    <a:ext cx="899231" cy="89923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</p:grpSp>
            <p:sp>
              <p:nvSpPr>
                <p:cNvPr id="602817746" name=""/>
                <p:cNvSpPr txBox="1"/>
                <p:nvPr/>
              </p:nvSpPr>
              <p:spPr bwMode="auto">
                <a:xfrm rot="0" flipH="0" flipV="0">
                  <a:off x="746388" y="190354"/>
                  <a:ext cx="1363561" cy="51851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1000">
                      <a:latin typeface="DejaVu Serif"/>
                      <a:ea typeface="DejaVu Serif"/>
                      <a:cs typeface="DejaVu Serif"/>
                    </a:rPr>
                    <a:t>Nome</a:t>
                  </a:r>
                  <a:endParaRPr sz="11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1000">
                      <a:latin typeface="DejaVu Serif"/>
                      <a:ea typeface="DejaVu Serif"/>
                      <a:cs typeface="DejaVu Serif"/>
                    </a:rPr>
                    <a:t>Cognome</a:t>
                  </a:r>
                  <a:endParaRPr sz="11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800">
                      <a:latin typeface="DejaVu Serif"/>
                      <a:ea typeface="DejaVu Serif"/>
                      <a:cs typeface="DejaVu Serif"/>
                    </a:rPr>
                    <a:t>Posizione lavorativa</a:t>
                  </a:r>
                  <a:endParaRPr/>
                </a:p>
              </p:txBody>
            </p:sp>
            <p:grpSp>
              <p:nvGrpSpPr>
                <p:cNvPr id="1261361867" name=""/>
                <p:cNvGrpSpPr/>
                <p:nvPr/>
              </p:nvGrpSpPr>
              <p:grpSpPr bwMode="auto">
                <a:xfrm flipH="0" flipV="0">
                  <a:off x="245526" y="239000"/>
                  <a:ext cx="421227" cy="421227"/>
                  <a:chOff x="0" y="0"/>
                  <a:chExt cx="421227" cy="421227"/>
                </a:xfrm>
              </p:grpSpPr>
              <p:sp>
                <p:nvSpPr>
                  <p:cNvPr id="1668817665" name=""/>
                  <p:cNvSpPr/>
                  <p:nvPr/>
                </p:nvSpPr>
                <p:spPr bwMode="auto">
                  <a:xfrm rot="0" flipH="0" flipV="0">
                    <a:off x="0" y="0"/>
                    <a:ext cx="421227" cy="421227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156726844" name="Ellipse 228639615"/>
                  <p:cNvSpPr/>
                  <p:nvPr/>
                </p:nvSpPr>
                <p:spPr bwMode="auto">
                  <a:xfrm rot="0" flipH="0" flipV="0">
                    <a:off x="163224" y="75017"/>
                    <a:ext cx="94772" cy="94772"/>
                  </a:xfrm>
                  <a:prstGeom prst="ellipse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64264783" name=""/>
                  <p:cNvSpPr/>
                  <p:nvPr/>
                </p:nvSpPr>
                <p:spPr bwMode="auto">
                  <a:xfrm rot="16199896" flipH="0" flipV="0">
                    <a:off x="149260" y="147060"/>
                    <a:ext cx="122694" cy="210160"/>
                  </a:xfrm>
                  <a:prstGeom prst="flowChartDelay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/>
                  </a:p>
                </p:txBody>
              </p:sp>
            </p:grpSp>
          </p:grpSp>
          <p:grpSp>
            <p:nvGrpSpPr>
              <p:cNvPr id="538307064" name=""/>
              <p:cNvGrpSpPr/>
              <p:nvPr/>
            </p:nvGrpSpPr>
            <p:grpSpPr bwMode="auto">
              <a:xfrm>
                <a:off x="2955232" y="0"/>
                <a:ext cx="2174871" cy="899230"/>
                <a:chOff x="0" y="0"/>
                <a:chExt cx="2174871" cy="899230"/>
              </a:xfrm>
            </p:grpSpPr>
            <p:grpSp>
              <p:nvGrpSpPr>
                <p:cNvPr id="1609067996" name=""/>
                <p:cNvGrpSpPr/>
                <p:nvPr/>
              </p:nvGrpSpPr>
              <p:grpSpPr bwMode="auto">
                <a:xfrm>
                  <a:off x="0" y="0"/>
                  <a:ext cx="2174871" cy="899230"/>
                  <a:chOff x="0" y="0"/>
                  <a:chExt cx="2174871" cy="899230"/>
                </a:xfrm>
              </p:grpSpPr>
              <p:sp>
                <p:nvSpPr>
                  <p:cNvPr id="1735107249" name=""/>
                  <p:cNvSpPr/>
                  <p:nvPr/>
                </p:nvSpPr>
                <p:spPr bwMode="auto">
                  <a:xfrm flipH="0" flipV="0">
                    <a:off x="109350" y="115749"/>
                    <a:ext cx="2065522" cy="667730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1904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202221215" name=""/>
                  <p:cNvSpPr/>
                  <p:nvPr/>
                </p:nvSpPr>
                <p:spPr bwMode="auto">
                  <a:xfrm rot="16199969" flipH="0" flipV="0">
                    <a:off x="0" y="0"/>
                    <a:ext cx="899231" cy="89923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</p:grpSp>
            <p:sp>
              <p:nvSpPr>
                <p:cNvPr id="1031916960" name=""/>
                <p:cNvSpPr txBox="1"/>
                <p:nvPr/>
              </p:nvSpPr>
              <p:spPr bwMode="auto">
                <a:xfrm rot="0" flipH="0" flipV="0">
                  <a:off x="746388" y="190354"/>
                  <a:ext cx="1363921" cy="51851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1000">
                      <a:latin typeface="DejaVu Serif"/>
                      <a:ea typeface="DejaVu Serif"/>
                      <a:cs typeface="DejaVu Serif"/>
                    </a:rPr>
                    <a:t>Nome</a:t>
                  </a:r>
                  <a:endParaRPr sz="11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1000">
                      <a:latin typeface="DejaVu Serif"/>
                      <a:ea typeface="DejaVu Serif"/>
                      <a:cs typeface="DejaVu Serif"/>
                    </a:rPr>
                    <a:t>Cognome</a:t>
                  </a:r>
                  <a:endParaRPr sz="11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800">
                      <a:latin typeface="DejaVu Serif"/>
                      <a:ea typeface="DejaVu Serif"/>
                      <a:cs typeface="DejaVu Serif"/>
                    </a:rPr>
                    <a:t>Posizione lavorativa</a:t>
                  </a:r>
                  <a:endParaRPr/>
                </a:p>
              </p:txBody>
            </p:sp>
            <p:grpSp>
              <p:nvGrpSpPr>
                <p:cNvPr id="1207851842" name=""/>
                <p:cNvGrpSpPr/>
                <p:nvPr/>
              </p:nvGrpSpPr>
              <p:grpSpPr bwMode="auto">
                <a:xfrm flipH="0" flipV="0">
                  <a:off x="245526" y="239000"/>
                  <a:ext cx="421227" cy="421227"/>
                  <a:chOff x="0" y="0"/>
                  <a:chExt cx="421227" cy="421227"/>
                </a:xfrm>
              </p:grpSpPr>
              <p:sp>
                <p:nvSpPr>
                  <p:cNvPr id="804178482" name=""/>
                  <p:cNvSpPr/>
                  <p:nvPr/>
                </p:nvSpPr>
                <p:spPr bwMode="auto">
                  <a:xfrm rot="0" flipH="0" flipV="0">
                    <a:off x="0" y="0"/>
                    <a:ext cx="421227" cy="421227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528521264" name="Ellipse 228639615"/>
                  <p:cNvSpPr/>
                  <p:nvPr/>
                </p:nvSpPr>
                <p:spPr bwMode="auto">
                  <a:xfrm rot="0" flipH="0" flipV="0">
                    <a:off x="163224" y="75017"/>
                    <a:ext cx="94772" cy="94772"/>
                  </a:xfrm>
                  <a:prstGeom prst="ellipse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813551294" name=""/>
                  <p:cNvSpPr/>
                  <p:nvPr/>
                </p:nvSpPr>
                <p:spPr bwMode="auto">
                  <a:xfrm rot="16199896" flipH="0" flipV="0">
                    <a:off x="149260" y="147060"/>
                    <a:ext cx="122694" cy="210160"/>
                  </a:xfrm>
                  <a:prstGeom prst="flowChartDelay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/>
                  </a:p>
                </p:txBody>
              </p:sp>
            </p:grpSp>
          </p:grpSp>
        </p:grpSp>
        <p:grpSp>
          <p:nvGrpSpPr>
            <p:cNvPr id="315648402" name=""/>
            <p:cNvGrpSpPr/>
            <p:nvPr/>
          </p:nvGrpSpPr>
          <p:grpSpPr bwMode="auto">
            <a:xfrm rot="0" flipH="0" flipV="0">
              <a:off x="5907159" y="4061421"/>
              <a:ext cx="2869548" cy="785569"/>
              <a:chOff x="0" y="0"/>
              <a:chExt cx="2869548" cy="785569"/>
            </a:xfrm>
          </p:grpSpPr>
          <p:grpSp>
            <p:nvGrpSpPr>
              <p:cNvPr id="2108228628" name=""/>
              <p:cNvGrpSpPr/>
              <p:nvPr/>
            </p:nvGrpSpPr>
            <p:grpSpPr bwMode="auto">
              <a:xfrm flipH="0" flipV="0">
                <a:off x="0" y="0"/>
                <a:ext cx="1432188" cy="785569"/>
                <a:chOff x="0" y="0"/>
                <a:chExt cx="1432188" cy="785569"/>
              </a:xfrm>
            </p:grpSpPr>
            <p:sp>
              <p:nvSpPr>
                <p:cNvPr id="1549709394" name=""/>
                <p:cNvSpPr txBox="1"/>
                <p:nvPr/>
              </p:nvSpPr>
              <p:spPr bwMode="auto">
                <a:xfrm rot="0" flipH="0" flipV="0">
                  <a:off x="696186" y="166293"/>
                  <a:ext cx="736002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Nome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Cognome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700">
                      <a:latin typeface="DejaVu Serif"/>
                      <a:ea typeface="DejaVu Serif"/>
                      <a:cs typeface="DejaVu Serif"/>
                    </a:rPr>
                    <a:t>Posizione lavorativa</a:t>
                  </a:r>
                  <a:endParaRPr/>
                </a:p>
              </p:txBody>
            </p:sp>
            <p:grpSp>
              <p:nvGrpSpPr>
                <p:cNvPr id="1490770728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2028329830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349697417" name=""/>
                  <p:cNvGrpSpPr/>
                  <p:nvPr/>
                </p:nvGrpSpPr>
                <p:grpSpPr bwMode="auto">
                  <a:xfrm flipH="0" flipV="0">
                    <a:off x="97031" y="93206"/>
                    <a:ext cx="599152" cy="599152"/>
                    <a:chOff x="0" y="0"/>
                    <a:chExt cx="599152" cy="599152"/>
                  </a:xfrm>
                </p:grpSpPr>
                <p:grpSp>
                  <p:nvGrpSpPr>
                    <p:cNvPr id="2140369361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237167111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071599928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973687727" name=""/>
                      <p:cNvSpPr/>
                      <p:nvPr/>
                    </p:nvSpPr>
                    <p:spPr bwMode="auto">
                      <a:xfrm rot="16199896" flipH="0" flipV="0">
                        <a:off x="130393" y="128470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  <p:sp>
                  <p:nvSpPr>
                    <p:cNvPr id="1681929535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</p:grpSp>
            </p:grpSp>
          </p:grpSp>
          <p:grpSp>
            <p:nvGrpSpPr>
              <p:cNvPr id="1152281863" name=""/>
              <p:cNvGrpSpPr/>
              <p:nvPr/>
            </p:nvGrpSpPr>
            <p:grpSpPr bwMode="auto">
              <a:xfrm flipH="0" flipV="0">
                <a:off x="1437048" y="0"/>
                <a:ext cx="1432500" cy="785569"/>
                <a:chOff x="0" y="0"/>
                <a:chExt cx="1432500" cy="785569"/>
              </a:xfrm>
            </p:grpSpPr>
            <p:sp>
              <p:nvSpPr>
                <p:cNvPr id="1734288883" name=""/>
                <p:cNvSpPr txBox="1"/>
                <p:nvPr/>
              </p:nvSpPr>
              <p:spPr bwMode="auto">
                <a:xfrm rot="0" flipH="0" flipV="0">
                  <a:off x="696186" y="166293"/>
                  <a:ext cx="736315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Nome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Cognome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700">
                      <a:latin typeface="DejaVu Serif"/>
                      <a:ea typeface="DejaVu Serif"/>
                      <a:cs typeface="DejaVu Serif"/>
                    </a:rPr>
                    <a:t>Posizione lavorativa</a:t>
                  </a:r>
                  <a:endParaRPr/>
                </a:p>
              </p:txBody>
            </p:sp>
            <p:grpSp>
              <p:nvGrpSpPr>
                <p:cNvPr id="183058811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291203397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573966819" name=""/>
                  <p:cNvGrpSpPr/>
                  <p:nvPr/>
                </p:nvGrpSpPr>
                <p:grpSpPr bwMode="auto">
                  <a:xfrm flipH="0" flipV="0">
                    <a:off x="97030" y="93206"/>
                    <a:ext cx="599151" cy="599151"/>
                    <a:chOff x="0" y="0"/>
                    <a:chExt cx="599151" cy="599151"/>
                  </a:xfrm>
                </p:grpSpPr>
                <p:grpSp>
                  <p:nvGrpSpPr>
                    <p:cNvPr id="312631629" name=""/>
                    <p:cNvGrpSpPr/>
                    <p:nvPr/>
                  </p:nvGrpSpPr>
                  <p:grpSpPr bwMode="auto">
                    <a:xfrm rot="0" flipH="0" flipV="0">
                      <a:off x="117459" y="115580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236099050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609298446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121903305" name=""/>
                      <p:cNvSpPr/>
                      <p:nvPr/>
                    </p:nvSpPr>
                    <p:spPr bwMode="auto">
                      <a:xfrm rot="16199896" flipH="0" flipV="0">
                        <a:off x="130393" y="128470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  <p:sp>
                  <p:nvSpPr>
                    <p:cNvPr id="1848884499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</p:grpSp>
            </p:grpSp>
          </p:grpSp>
        </p:grpSp>
        <p:grpSp>
          <p:nvGrpSpPr>
            <p:cNvPr id="983168677" name=""/>
            <p:cNvGrpSpPr/>
            <p:nvPr/>
          </p:nvGrpSpPr>
          <p:grpSpPr bwMode="auto">
            <a:xfrm rot="0" flipH="0" flipV="0">
              <a:off x="8862234" y="4061421"/>
              <a:ext cx="2869864" cy="785569"/>
              <a:chOff x="0" y="0"/>
              <a:chExt cx="2869864" cy="785569"/>
            </a:xfrm>
          </p:grpSpPr>
          <p:grpSp>
            <p:nvGrpSpPr>
              <p:cNvPr id="146465417" name=""/>
              <p:cNvGrpSpPr/>
              <p:nvPr/>
            </p:nvGrpSpPr>
            <p:grpSpPr bwMode="auto">
              <a:xfrm flipH="0" flipV="0">
                <a:off x="0" y="0"/>
                <a:ext cx="1432500" cy="785569"/>
                <a:chOff x="0" y="0"/>
                <a:chExt cx="1432500" cy="785569"/>
              </a:xfrm>
            </p:grpSpPr>
            <p:sp>
              <p:nvSpPr>
                <p:cNvPr id="609494801" name=""/>
                <p:cNvSpPr txBox="1"/>
                <p:nvPr/>
              </p:nvSpPr>
              <p:spPr bwMode="auto">
                <a:xfrm rot="0" flipH="0" flipV="0">
                  <a:off x="696186" y="166293"/>
                  <a:ext cx="736315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Nome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Cognome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700">
                      <a:latin typeface="DejaVu Serif"/>
                      <a:ea typeface="DejaVu Serif"/>
                      <a:cs typeface="DejaVu Serif"/>
                    </a:rPr>
                    <a:t>Posizione lavorativa</a:t>
                  </a:r>
                  <a:endParaRPr/>
                </a:p>
              </p:txBody>
            </p:sp>
            <p:grpSp>
              <p:nvGrpSpPr>
                <p:cNvPr id="119489920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1894108390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189704830" name=""/>
                  <p:cNvGrpSpPr/>
                  <p:nvPr/>
                </p:nvGrpSpPr>
                <p:grpSpPr bwMode="auto">
                  <a:xfrm flipH="0" flipV="0">
                    <a:off x="97030" y="93206"/>
                    <a:ext cx="599151" cy="599151"/>
                    <a:chOff x="0" y="0"/>
                    <a:chExt cx="599151" cy="599151"/>
                  </a:xfrm>
                </p:grpSpPr>
                <p:grpSp>
                  <p:nvGrpSpPr>
                    <p:cNvPr id="1413680065" name=""/>
                    <p:cNvGrpSpPr/>
                    <p:nvPr/>
                  </p:nvGrpSpPr>
                  <p:grpSpPr bwMode="auto">
                    <a:xfrm rot="0" flipH="0" flipV="0">
                      <a:off x="117459" y="115580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037801425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418141956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437660580" name=""/>
                      <p:cNvSpPr/>
                      <p:nvPr/>
                    </p:nvSpPr>
                    <p:spPr bwMode="auto">
                      <a:xfrm rot="16199896" flipH="0" flipV="0">
                        <a:off x="130393" y="128470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  <p:sp>
                  <p:nvSpPr>
                    <p:cNvPr id="1786124232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</p:grpSp>
            </p:grpSp>
          </p:grpSp>
          <p:grpSp>
            <p:nvGrpSpPr>
              <p:cNvPr id="1111257947" name=""/>
              <p:cNvGrpSpPr/>
              <p:nvPr/>
            </p:nvGrpSpPr>
            <p:grpSpPr bwMode="auto">
              <a:xfrm flipH="0" flipV="0">
                <a:off x="1437048" y="0"/>
                <a:ext cx="1432815" cy="785569"/>
                <a:chOff x="0" y="0"/>
                <a:chExt cx="1432815" cy="785569"/>
              </a:xfrm>
            </p:grpSpPr>
            <p:sp>
              <p:nvSpPr>
                <p:cNvPr id="1472422711" name=""/>
                <p:cNvSpPr txBox="1"/>
                <p:nvPr/>
              </p:nvSpPr>
              <p:spPr bwMode="auto">
                <a:xfrm rot="0" flipH="0" flipV="0">
                  <a:off x="696186" y="166293"/>
                  <a:ext cx="736630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Nome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Cognome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700">
                      <a:latin typeface="DejaVu Serif"/>
                      <a:ea typeface="DejaVu Serif"/>
                      <a:cs typeface="DejaVu Serif"/>
                    </a:rPr>
                    <a:t>Posizione lavorativa</a:t>
                  </a:r>
                  <a:endParaRPr/>
                </a:p>
              </p:txBody>
            </p:sp>
            <p:grpSp>
              <p:nvGrpSpPr>
                <p:cNvPr id="1875826350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836631476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53851120" name=""/>
                  <p:cNvGrpSpPr/>
                  <p:nvPr/>
                </p:nvGrpSpPr>
                <p:grpSpPr bwMode="auto">
                  <a:xfrm flipH="0" flipV="0">
                    <a:off x="97029" y="93205"/>
                    <a:ext cx="599151" cy="599151"/>
                    <a:chOff x="0" y="0"/>
                    <a:chExt cx="599151" cy="599151"/>
                  </a:xfrm>
                </p:grpSpPr>
                <p:grpSp>
                  <p:nvGrpSpPr>
                    <p:cNvPr id="1030203874" name=""/>
                    <p:cNvGrpSpPr/>
                    <p:nvPr/>
                  </p:nvGrpSpPr>
                  <p:grpSpPr bwMode="auto">
                    <a:xfrm rot="0" flipH="0" flipV="0">
                      <a:off x="117459" y="115580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667421607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777453787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477074508" name=""/>
                      <p:cNvSpPr/>
                      <p:nvPr/>
                    </p:nvSpPr>
                    <p:spPr bwMode="auto">
                      <a:xfrm rot="16199896" flipH="0" flipV="0">
                        <a:off x="130393" y="128470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  <p:sp>
                  <p:nvSpPr>
                    <p:cNvPr id="2135265173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</p:grpSp>
            </p:grpSp>
          </p:grpSp>
        </p:grpSp>
        <p:grpSp>
          <p:nvGrpSpPr>
            <p:cNvPr id="1771417266" name=""/>
            <p:cNvGrpSpPr/>
            <p:nvPr/>
          </p:nvGrpSpPr>
          <p:grpSpPr bwMode="auto">
            <a:xfrm rot="0" flipH="0" flipV="0">
              <a:off x="0" y="4061419"/>
              <a:ext cx="2869192" cy="785570"/>
              <a:chOff x="0" y="0"/>
              <a:chExt cx="2869192" cy="785570"/>
            </a:xfrm>
          </p:grpSpPr>
          <p:grpSp>
            <p:nvGrpSpPr>
              <p:cNvPr id="724512668" name=""/>
              <p:cNvGrpSpPr/>
              <p:nvPr/>
            </p:nvGrpSpPr>
            <p:grpSpPr bwMode="auto">
              <a:xfrm flipH="0" flipV="0">
                <a:off x="0" y="0"/>
                <a:ext cx="1431828" cy="785570"/>
                <a:chOff x="0" y="0"/>
                <a:chExt cx="1431828" cy="785570"/>
              </a:xfrm>
            </p:grpSpPr>
            <p:sp>
              <p:nvSpPr>
                <p:cNvPr id="454705603" name=""/>
                <p:cNvSpPr txBox="1"/>
                <p:nvPr/>
              </p:nvSpPr>
              <p:spPr bwMode="auto">
                <a:xfrm rot="0" flipH="0" flipV="0">
                  <a:off x="696186" y="166294"/>
                  <a:ext cx="735642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Nome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Cognome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700">
                      <a:latin typeface="DejaVu Serif"/>
                      <a:ea typeface="DejaVu Serif"/>
                      <a:cs typeface="DejaVu Serif"/>
                    </a:rPr>
                    <a:t>Posizione lavorativa</a:t>
                  </a:r>
                  <a:endParaRPr/>
                </a:p>
              </p:txBody>
            </p:sp>
            <p:grpSp>
              <p:nvGrpSpPr>
                <p:cNvPr id="328413345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1046767066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97891304" name=""/>
                  <p:cNvGrpSpPr/>
                  <p:nvPr/>
                </p:nvGrpSpPr>
                <p:grpSpPr bwMode="auto">
                  <a:xfrm flipH="0" flipV="0">
                    <a:off x="97031" y="93207"/>
                    <a:ext cx="599153" cy="599153"/>
                    <a:chOff x="0" y="0"/>
                    <a:chExt cx="599153" cy="599153"/>
                  </a:xfrm>
                </p:grpSpPr>
                <p:grpSp>
                  <p:nvGrpSpPr>
                    <p:cNvPr id="2102238924" name=""/>
                    <p:cNvGrpSpPr/>
                    <p:nvPr/>
                  </p:nvGrpSpPr>
                  <p:grpSpPr bwMode="auto">
                    <a:xfrm rot="0" flipH="0" flipV="0">
                      <a:off x="117459" y="115583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927152478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526018356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34316961" name=""/>
                      <p:cNvSpPr/>
                      <p:nvPr/>
                    </p:nvSpPr>
                    <p:spPr bwMode="auto">
                      <a:xfrm rot="16199896" flipH="0" flipV="0">
                        <a:off x="130394" y="128471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  <p:sp>
                  <p:nvSpPr>
                    <p:cNvPr id="1987553277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4" cy="599154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</p:grpSp>
            </p:grpSp>
          </p:grpSp>
          <p:grpSp>
            <p:nvGrpSpPr>
              <p:cNvPr id="702337179" name=""/>
              <p:cNvGrpSpPr/>
              <p:nvPr/>
            </p:nvGrpSpPr>
            <p:grpSpPr bwMode="auto">
              <a:xfrm flipH="0" flipV="0">
                <a:off x="1437049" y="0"/>
                <a:ext cx="1432143" cy="785570"/>
                <a:chOff x="0" y="0"/>
                <a:chExt cx="1432143" cy="785570"/>
              </a:xfrm>
            </p:grpSpPr>
            <p:sp>
              <p:nvSpPr>
                <p:cNvPr id="287664350" name=""/>
                <p:cNvSpPr txBox="1"/>
                <p:nvPr/>
              </p:nvSpPr>
              <p:spPr bwMode="auto">
                <a:xfrm rot="0" flipH="0" flipV="0">
                  <a:off x="696186" y="166294"/>
                  <a:ext cx="735956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Nome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Cognome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700">
                      <a:latin typeface="DejaVu Serif"/>
                      <a:ea typeface="DejaVu Serif"/>
                      <a:cs typeface="DejaVu Serif"/>
                    </a:rPr>
                    <a:t>Posizione lavorativa</a:t>
                  </a:r>
                  <a:endParaRPr/>
                </a:p>
              </p:txBody>
            </p:sp>
            <p:grpSp>
              <p:nvGrpSpPr>
                <p:cNvPr id="703760917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657074822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1816774717" name=""/>
                  <p:cNvGrpSpPr/>
                  <p:nvPr/>
                </p:nvGrpSpPr>
                <p:grpSpPr bwMode="auto">
                  <a:xfrm flipH="0" flipV="0">
                    <a:off x="97031" y="93206"/>
                    <a:ext cx="599152" cy="599152"/>
                    <a:chOff x="0" y="0"/>
                    <a:chExt cx="599152" cy="599152"/>
                  </a:xfrm>
                </p:grpSpPr>
                <p:grpSp>
                  <p:nvGrpSpPr>
                    <p:cNvPr id="857256790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469993437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86829988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911142308" name=""/>
                      <p:cNvSpPr/>
                      <p:nvPr/>
                    </p:nvSpPr>
                    <p:spPr bwMode="auto">
                      <a:xfrm rot="16199896" flipH="0" flipV="0">
                        <a:off x="130394" y="128471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  <p:sp>
                  <p:nvSpPr>
                    <p:cNvPr id="187583692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</p:grpSp>
            </p:grpSp>
          </p:grpSp>
        </p:grpSp>
        <p:grpSp>
          <p:nvGrpSpPr>
            <p:cNvPr id="1043837962" name=""/>
            <p:cNvGrpSpPr/>
            <p:nvPr/>
          </p:nvGrpSpPr>
          <p:grpSpPr bwMode="auto">
            <a:xfrm rot="0" flipH="0" flipV="0">
              <a:off x="2955073" y="4061419"/>
              <a:ext cx="2869506" cy="785570"/>
              <a:chOff x="0" y="0"/>
              <a:chExt cx="2869506" cy="785570"/>
            </a:xfrm>
          </p:grpSpPr>
          <p:grpSp>
            <p:nvGrpSpPr>
              <p:cNvPr id="98069672" name=""/>
              <p:cNvGrpSpPr/>
              <p:nvPr/>
            </p:nvGrpSpPr>
            <p:grpSpPr bwMode="auto">
              <a:xfrm flipH="0" flipV="0">
                <a:off x="0" y="0"/>
                <a:ext cx="1432143" cy="785570"/>
                <a:chOff x="0" y="0"/>
                <a:chExt cx="1432143" cy="785570"/>
              </a:xfrm>
            </p:grpSpPr>
            <p:sp>
              <p:nvSpPr>
                <p:cNvPr id="923896453" name=""/>
                <p:cNvSpPr txBox="1"/>
                <p:nvPr/>
              </p:nvSpPr>
              <p:spPr bwMode="auto">
                <a:xfrm rot="0" flipH="0" flipV="0">
                  <a:off x="696186" y="166294"/>
                  <a:ext cx="735956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Nome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Cognome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700">
                      <a:latin typeface="DejaVu Serif"/>
                      <a:ea typeface="DejaVu Serif"/>
                      <a:cs typeface="DejaVu Serif"/>
                    </a:rPr>
                    <a:t>Posizione lavorativa</a:t>
                  </a:r>
                  <a:endParaRPr/>
                </a:p>
              </p:txBody>
            </p:sp>
            <p:grpSp>
              <p:nvGrpSpPr>
                <p:cNvPr id="602180190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2121548056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1801253" name=""/>
                  <p:cNvGrpSpPr/>
                  <p:nvPr/>
                </p:nvGrpSpPr>
                <p:grpSpPr bwMode="auto">
                  <a:xfrm flipH="0" flipV="0">
                    <a:off x="97031" y="93206"/>
                    <a:ext cx="599152" cy="599152"/>
                    <a:chOff x="0" y="0"/>
                    <a:chExt cx="599152" cy="599152"/>
                  </a:xfrm>
                </p:grpSpPr>
                <p:grpSp>
                  <p:nvGrpSpPr>
                    <p:cNvPr id="1245431830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053761377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456456598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73951138" name=""/>
                      <p:cNvSpPr/>
                      <p:nvPr/>
                    </p:nvSpPr>
                    <p:spPr bwMode="auto">
                      <a:xfrm rot="16199896" flipH="0" flipV="0">
                        <a:off x="130394" y="128471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  <p:sp>
                  <p:nvSpPr>
                    <p:cNvPr id="1589748187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</p:grpSp>
            </p:grpSp>
          </p:grpSp>
          <p:grpSp>
            <p:nvGrpSpPr>
              <p:cNvPr id="1135852842" name=""/>
              <p:cNvGrpSpPr/>
              <p:nvPr/>
            </p:nvGrpSpPr>
            <p:grpSpPr bwMode="auto">
              <a:xfrm flipH="0" flipV="0">
                <a:off x="1437049" y="0"/>
                <a:ext cx="1432456" cy="785570"/>
                <a:chOff x="0" y="0"/>
                <a:chExt cx="1432456" cy="785570"/>
              </a:xfrm>
            </p:grpSpPr>
            <p:sp>
              <p:nvSpPr>
                <p:cNvPr id="1230444433" name=""/>
                <p:cNvSpPr txBox="1"/>
                <p:nvPr/>
              </p:nvSpPr>
              <p:spPr bwMode="auto">
                <a:xfrm rot="0" flipH="0" flipV="0">
                  <a:off x="696186" y="166294"/>
                  <a:ext cx="736270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Nome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Cognome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700">
                      <a:latin typeface="DejaVu Serif"/>
                      <a:ea typeface="DejaVu Serif"/>
                      <a:cs typeface="DejaVu Serif"/>
                    </a:rPr>
                    <a:t>Posizione lavorativa</a:t>
                  </a:r>
                  <a:endParaRPr/>
                </a:p>
              </p:txBody>
            </p:sp>
            <p:grpSp>
              <p:nvGrpSpPr>
                <p:cNvPr id="981424677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2026194397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2074740989" name=""/>
                  <p:cNvGrpSpPr/>
                  <p:nvPr/>
                </p:nvGrpSpPr>
                <p:grpSpPr bwMode="auto">
                  <a:xfrm flipH="0" flipV="0">
                    <a:off x="97030" y="93206"/>
                    <a:ext cx="599152" cy="599152"/>
                    <a:chOff x="0" y="0"/>
                    <a:chExt cx="599152" cy="599152"/>
                  </a:xfrm>
                </p:grpSpPr>
                <p:grpSp>
                  <p:nvGrpSpPr>
                    <p:cNvPr id="631864072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410962307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786915581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55863092" name=""/>
                      <p:cNvSpPr/>
                      <p:nvPr/>
                    </p:nvSpPr>
                    <p:spPr bwMode="auto">
                      <a:xfrm rot="16199896" flipH="0" flipV="0">
                        <a:off x="130394" y="128471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  <p:sp>
                  <p:nvSpPr>
                    <p:cNvPr id="333857151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</p:grpSp>
            </p:grpSp>
          </p:grpSp>
        </p:grpSp>
        <p:grpSp>
          <p:nvGrpSpPr>
            <p:cNvPr id="302786489" name=""/>
            <p:cNvGrpSpPr/>
            <p:nvPr/>
          </p:nvGrpSpPr>
          <p:grpSpPr bwMode="auto">
            <a:xfrm rot="0" flipH="0" flipV="0">
              <a:off x="1651102" y="1363647"/>
              <a:ext cx="2522374" cy="1042911"/>
              <a:chOff x="0" y="0"/>
              <a:chExt cx="2522374" cy="1042911"/>
            </a:xfrm>
          </p:grpSpPr>
          <p:grpSp>
            <p:nvGrpSpPr>
              <p:cNvPr id="1408984283" name=""/>
              <p:cNvGrpSpPr/>
              <p:nvPr/>
            </p:nvGrpSpPr>
            <p:grpSpPr bwMode="auto">
              <a:xfrm flipH="0" flipV="0">
                <a:off x="0" y="0"/>
                <a:ext cx="2522374" cy="1042911"/>
                <a:chOff x="0" y="0"/>
                <a:chExt cx="2522374" cy="1042911"/>
              </a:xfrm>
            </p:grpSpPr>
            <p:sp>
              <p:nvSpPr>
                <p:cNvPr id="828897427" name=""/>
                <p:cNvSpPr/>
                <p:nvPr/>
              </p:nvSpPr>
              <p:spPr bwMode="auto">
                <a:xfrm flipH="0" flipV="0">
                  <a:off x="126821" y="134244"/>
                  <a:ext cx="2395553" cy="774421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490532562" name=""/>
                <p:cNvSpPr/>
                <p:nvPr/>
              </p:nvSpPr>
              <p:spPr bwMode="auto">
                <a:xfrm rot="16199969" flipH="0" flipV="0">
                  <a:off x="0" y="0"/>
                  <a:ext cx="1042911" cy="104291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  <p:sp>
            <p:nvSpPr>
              <p:cNvPr id="1042983760" name=""/>
              <p:cNvSpPr txBox="1"/>
              <p:nvPr/>
            </p:nvSpPr>
            <p:spPr bwMode="auto">
              <a:xfrm rot="0" flipH="0" flipV="0">
                <a:off x="865647" y="220770"/>
                <a:ext cx="1593083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Nome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Cognome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sz="800">
                    <a:latin typeface="DejaVu Serif"/>
                    <a:ea typeface="DejaVu Serif"/>
                    <a:cs typeface="DejaVu Serif"/>
                  </a:rPr>
                  <a:t>Posizione lavorativa</a:t>
                </a:r>
                <a:endParaRPr/>
              </a:p>
            </p:txBody>
          </p:sp>
          <p:grpSp>
            <p:nvGrpSpPr>
              <p:cNvPr id="1088242692" name=""/>
              <p:cNvGrpSpPr/>
              <p:nvPr/>
            </p:nvGrpSpPr>
            <p:grpSpPr bwMode="auto">
              <a:xfrm flipH="0" flipV="0">
                <a:off x="284757" y="277188"/>
                <a:ext cx="488529" cy="488529"/>
                <a:chOff x="0" y="0"/>
                <a:chExt cx="488529" cy="488529"/>
              </a:xfrm>
            </p:grpSpPr>
            <p:sp>
              <p:nvSpPr>
                <p:cNvPr id="2105149835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2120762744" name="Ellipse 228639615"/>
                <p:cNvSpPr/>
                <p:nvPr/>
              </p:nvSpPr>
              <p:spPr bwMode="auto">
                <a:xfrm rot="0" flipH="0" flipV="0">
                  <a:off x="189303" y="87004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364351941" name=""/>
                <p:cNvSpPr/>
                <p:nvPr/>
              </p:nvSpPr>
              <p:spPr bwMode="auto">
                <a:xfrm rot="16199896" flipH="0" flipV="0">
                  <a:off x="173110" y="170557"/>
                  <a:ext cx="142299" cy="24374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/>
                </a:p>
              </p:txBody>
            </p:sp>
          </p:grpSp>
        </p:grpSp>
        <p:grpSp>
          <p:nvGrpSpPr>
            <p:cNvPr id="639098147" name=""/>
            <p:cNvGrpSpPr/>
            <p:nvPr/>
          </p:nvGrpSpPr>
          <p:grpSpPr bwMode="auto">
            <a:xfrm rot="0" flipH="0" flipV="0">
              <a:off x="7558443" y="1372707"/>
              <a:ext cx="2522374" cy="1042911"/>
              <a:chOff x="0" y="0"/>
              <a:chExt cx="2522374" cy="1042911"/>
            </a:xfrm>
          </p:grpSpPr>
          <p:grpSp>
            <p:nvGrpSpPr>
              <p:cNvPr id="1396807469" name=""/>
              <p:cNvGrpSpPr/>
              <p:nvPr/>
            </p:nvGrpSpPr>
            <p:grpSpPr bwMode="auto">
              <a:xfrm flipH="0" flipV="0">
                <a:off x="0" y="0"/>
                <a:ext cx="2522374" cy="1042911"/>
                <a:chOff x="0" y="0"/>
                <a:chExt cx="2522374" cy="1042911"/>
              </a:xfrm>
            </p:grpSpPr>
            <p:sp>
              <p:nvSpPr>
                <p:cNvPr id="1568688858" name=""/>
                <p:cNvSpPr/>
                <p:nvPr/>
              </p:nvSpPr>
              <p:spPr bwMode="auto">
                <a:xfrm flipH="0" flipV="0">
                  <a:off x="126821" y="134244"/>
                  <a:ext cx="2395553" cy="774421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448049640" name=""/>
                <p:cNvSpPr/>
                <p:nvPr/>
              </p:nvSpPr>
              <p:spPr bwMode="auto">
                <a:xfrm rot="16199969" flipH="0" flipV="0">
                  <a:off x="0" y="0"/>
                  <a:ext cx="1042911" cy="104291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  <p:sp>
            <p:nvSpPr>
              <p:cNvPr id="89202102" name=""/>
              <p:cNvSpPr txBox="1"/>
              <p:nvPr/>
            </p:nvSpPr>
            <p:spPr bwMode="auto">
              <a:xfrm rot="0" flipH="0" flipV="0">
                <a:off x="865647" y="220770"/>
                <a:ext cx="1597101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Nome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Cognome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sz="800">
                    <a:latin typeface="DejaVu Serif"/>
                    <a:ea typeface="DejaVu Serif"/>
                    <a:cs typeface="DejaVu Serif"/>
                  </a:rPr>
                  <a:t>Posizione lavorativay</a:t>
                </a:r>
                <a:endParaRPr/>
              </a:p>
            </p:txBody>
          </p:sp>
          <p:grpSp>
            <p:nvGrpSpPr>
              <p:cNvPr id="1084901126" name=""/>
              <p:cNvGrpSpPr/>
              <p:nvPr/>
            </p:nvGrpSpPr>
            <p:grpSpPr bwMode="auto">
              <a:xfrm flipH="0" flipV="0">
                <a:off x="284757" y="277188"/>
                <a:ext cx="488529" cy="488529"/>
                <a:chOff x="0" y="0"/>
                <a:chExt cx="488529" cy="488529"/>
              </a:xfrm>
            </p:grpSpPr>
            <p:sp>
              <p:nvSpPr>
                <p:cNvPr id="1173690553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505291423" name="Ellipse 228639615"/>
                <p:cNvSpPr/>
                <p:nvPr/>
              </p:nvSpPr>
              <p:spPr bwMode="auto">
                <a:xfrm rot="0" flipH="0" flipV="0">
                  <a:off x="189303" y="87004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2120133378" name=""/>
                <p:cNvSpPr/>
                <p:nvPr/>
              </p:nvSpPr>
              <p:spPr bwMode="auto">
                <a:xfrm rot="16199896" flipH="0" flipV="0">
                  <a:off x="173110" y="170557"/>
                  <a:ext cx="142299" cy="24374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/>
                </a:p>
              </p:txBody>
            </p:sp>
          </p:grpSp>
        </p:grpSp>
        <p:grpSp>
          <p:nvGrpSpPr>
            <p:cNvPr id="635180961" name=""/>
            <p:cNvGrpSpPr/>
            <p:nvPr/>
          </p:nvGrpSpPr>
          <p:grpSpPr bwMode="auto">
            <a:xfrm>
              <a:off x="2647935" y="1022589"/>
              <a:ext cx="6464528" cy="392905"/>
              <a:chOff x="0" y="0"/>
              <a:chExt cx="6464528" cy="392905"/>
            </a:xfrm>
          </p:grpSpPr>
          <p:cxnSp>
            <p:nvCxnSpPr>
              <p:cNvPr id="0" name=""/>
              <p:cNvCxnSpPr>
                <a:cxnSpLocks/>
              </p:cNvCxnSpPr>
              <p:nvPr/>
            </p:nvCxnSpPr>
            <p:spPr bwMode="auto">
              <a:xfrm rot="16199969" flipH="0" flipV="0">
                <a:off x="1357312" y="-1357311"/>
                <a:ext cx="392905" cy="3107531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357136" name=""/>
              <p:cNvCxnSpPr>
                <a:cxnSpLocks/>
              </p:cNvCxnSpPr>
              <p:nvPr/>
            </p:nvCxnSpPr>
            <p:spPr bwMode="auto">
              <a:xfrm rot="16199969" flipH="1" flipV="0">
                <a:off x="4714310" y="-1357312"/>
                <a:ext cx="392905" cy="3107530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1686124" name=""/>
            <p:cNvGrpSpPr/>
            <p:nvPr/>
          </p:nvGrpSpPr>
          <p:grpSpPr bwMode="auto">
            <a:xfrm flipH="0" flipV="0">
              <a:off x="1232722" y="2376990"/>
              <a:ext cx="3359135" cy="392904"/>
              <a:chOff x="0" y="0"/>
              <a:chExt cx="3359135" cy="392904"/>
            </a:xfrm>
          </p:grpSpPr>
          <p:cxnSp>
            <p:nvCxnSpPr>
              <p:cNvPr id="1779965654" name=""/>
              <p:cNvCxnSpPr>
                <a:cxnSpLocks/>
              </p:cNvCxnSpPr>
              <p:nvPr/>
            </p:nvCxnSpPr>
            <p:spPr bwMode="auto">
              <a:xfrm rot="16199969" flipH="0" flipV="0">
                <a:off x="610923" y="-610923"/>
                <a:ext cx="392905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0674422" name=""/>
              <p:cNvCxnSpPr>
                <a:cxnSpLocks/>
              </p:cNvCxnSpPr>
              <p:nvPr/>
            </p:nvCxnSpPr>
            <p:spPr bwMode="auto">
              <a:xfrm rot="16199969" flipH="1" flipV="0">
                <a:off x="2355306" y="-610923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5422165" name=""/>
            <p:cNvGrpSpPr/>
            <p:nvPr/>
          </p:nvGrpSpPr>
          <p:grpSpPr bwMode="auto">
            <a:xfrm flipH="0" flipV="0">
              <a:off x="7140059" y="2376991"/>
              <a:ext cx="3359136" cy="392904"/>
              <a:chOff x="0" y="0"/>
              <a:chExt cx="3359136" cy="392904"/>
            </a:xfrm>
          </p:grpSpPr>
          <p:cxnSp>
            <p:nvCxnSpPr>
              <p:cNvPr id="658138218" name=""/>
              <p:cNvCxnSpPr>
                <a:cxnSpLocks/>
              </p:cNvCxnSpPr>
              <p:nvPr/>
            </p:nvCxnSpPr>
            <p:spPr bwMode="auto">
              <a:xfrm rot="16199969" flipH="0" flipV="0">
                <a:off x="610924" y="-610924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5357042" name=""/>
              <p:cNvCxnSpPr>
                <a:cxnSpLocks/>
              </p:cNvCxnSpPr>
              <p:nvPr/>
            </p:nvCxnSpPr>
            <p:spPr bwMode="auto">
              <a:xfrm rot="16199969" flipH="1" flipV="0">
                <a:off x="2355308" y="-610924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0790387" name=""/>
            <p:cNvGrpSpPr/>
            <p:nvPr/>
          </p:nvGrpSpPr>
          <p:grpSpPr bwMode="auto">
            <a:xfrm flipH="0" flipV="0">
              <a:off x="502217" y="3600951"/>
              <a:ext cx="1864753" cy="392904"/>
              <a:chOff x="0" y="0"/>
              <a:chExt cx="1864753" cy="392904"/>
            </a:xfrm>
          </p:grpSpPr>
          <p:cxnSp>
            <p:nvCxnSpPr>
              <p:cNvPr id="1063069962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641253" name=""/>
              <p:cNvCxnSpPr>
                <a:cxnSpLocks/>
              </p:cNvCxnSpPr>
              <p:nvPr/>
            </p:nvCxnSpPr>
            <p:spPr bwMode="auto">
              <a:xfrm rot="16199969" flipH="1" flipV="0">
                <a:off x="1220103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2682985" name=""/>
            <p:cNvGrpSpPr/>
            <p:nvPr/>
          </p:nvGrpSpPr>
          <p:grpSpPr bwMode="auto">
            <a:xfrm flipH="0" flipV="0">
              <a:off x="3457449" y="3600951"/>
              <a:ext cx="1864755" cy="392904"/>
              <a:chOff x="0" y="0"/>
              <a:chExt cx="1864755" cy="392904"/>
            </a:xfrm>
          </p:grpSpPr>
          <p:cxnSp>
            <p:nvCxnSpPr>
              <p:cNvPr id="629551830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1408232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8090925" name=""/>
            <p:cNvGrpSpPr/>
            <p:nvPr/>
          </p:nvGrpSpPr>
          <p:grpSpPr bwMode="auto">
            <a:xfrm flipH="0" flipV="0">
              <a:off x="6409555" y="3600951"/>
              <a:ext cx="1864755" cy="392904"/>
              <a:chOff x="0" y="0"/>
              <a:chExt cx="1864755" cy="392904"/>
            </a:xfrm>
          </p:grpSpPr>
          <p:cxnSp>
            <p:nvCxnSpPr>
              <p:cNvPr id="772925357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734645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519872" name=""/>
            <p:cNvGrpSpPr/>
            <p:nvPr/>
          </p:nvGrpSpPr>
          <p:grpSpPr bwMode="auto">
            <a:xfrm flipH="0" flipV="0">
              <a:off x="9364788" y="3600951"/>
              <a:ext cx="1864755" cy="392904"/>
              <a:chOff x="0" y="0"/>
              <a:chExt cx="1864755" cy="392904"/>
            </a:xfrm>
          </p:grpSpPr>
          <p:cxnSp>
            <p:nvCxnSpPr>
              <p:cNvPr id="922752907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878959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43739E"/>
            </a:gs>
            <a:gs pos="50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</a:gsLst>
          <a:lin ang="81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1621557" name=""/>
          <p:cNvSpPr txBox="1"/>
          <p:nvPr/>
        </p:nvSpPr>
        <p:spPr bwMode="auto">
          <a:xfrm rot="16199969" flipH="0" flipV="0">
            <a:off x="5742837" y="200691"/>
            <a:ext cx="747119" cy="12254397"/>
          </a:xfrm>
          <a:prstGeom prst="rect">
            <a:avLst/>
          </a:prstGeom>
          <a:noFill/>
        </p:spPr>
        <p:txBody>
          <a:bodyPr vertOverflow="overflow" horzOverflow="overflow" vert="vert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24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TABELLA ORGANIZZATIVA</a:t>
            </a:r>
            <a:endParaRPr lang="it-IT" sz="2400" b="0" i="0" u="none" strike="noStrike" cap="none" spc="0">
              <a:solidFill>
                <a:schemeClr val="bg1"/>
              </a:solidFill>
              <a:latin typeface="DejaVu Serif"/>
              <a:cs typeface="DejaVu Serif"/>
            </a:endParaRPr>
          </a:p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Elementi dell’infografica</a:t>
            </a:r>
            <a:endParaRPr lang="it-IT" sz="2400">
              <a:solidFill>
                <a:schemeClr val="bg1"/>
              </a:solidFill>
            </a:endParaRPr>
          </a:p>
        </p:txBody>
      </p:sp>
      <p:sp>
        <p:nvSpPr>
          <p:cNvPr id="1676918288" name=""/>
          <p:cNvSpPr/>
          <p:nvPr/>
        </p:nvSpPr>
        <p:spPr bwMode="auto">
          <a:xfrm rot="0" flipH="0" flipV="0">
            <a:off x="-10800" y="5797761"/>
            <a:ext cx="12225600" cy="36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grpSp>
        <p:nvGrpSpPr>
          <p:cNvPr id="968545456" name=""/>
          <p:cNvGrpSpPr/>
          <p:nvPr/>
        </p:nvGrpSpPr>
        <p:grpSpPr bwMode="auto">
          <a:xfrm>
            <a:off x="229947" y="513315"/>
            <a:ext cx="11732819" cy="4846990"/>
            <a:chOff x="0" y="0"/>
            <a:chExt cx="11732819" cy="4846990"/>
          </a:xfrm>
        </p:grpSpPr>
        <p:grpSp>
          <p:nvGrpSpPr>
            <p:cNvPr id="92918704" name=""/>
            <p:cNvGrpSpPr/>
            <p:nvPr/>
          </p:nvGrpSpPr>
          <p:grpSpPr bwMode="auto">
            <a:xfrm flipH="0" flipV="0">
              <a:off x="4604771" y="0"/>
              <a:ext cx="2522377" cy="1042911"/>
              <a:chOff x="0" y="0"/>
              <a:chExt cx="2522377" cy="1042911"/>
            </a:xfrm>
          </p:grpSpPr>
          <p:grpSp>
            <p:nvGrpSpPr>
              <p:cNvPr id="87574943" name=""/>
              <p:cNvGrpSpPr/>
              <p:nvPr/>
            </p:nvGrpSpPr>
            <p:grpSpPr bwMode="auto">
              <a:xfrm flipH="0" flipV="0">
                <a:off x="0" y="0"/>
                <a:ext cx="2522377" cy="1042911"/>
                <a:chOff x="0" y="0"/>
                <a:chExt cx="2522377" cy="1042911"/>
              </a:xfrm>
            </p:grpSpPr>
            <p:sp>
              <p:nvSpPr>
                <p:cNvPr id="1800485099" name=""/>
                <p:cNvSpPr/>
                <p:nvPr/>
              </p:nvSpPr>
              <p:spPr bwMode="auto">
                <a:xfrm flipH="0" flipV="0">
                  <a:off x="126823" y="134244"/>
                  <a:ext cx="2395554" cy="774422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  <p:sp>
              <p:nvSpPr>
                <p:cNvPr id="759474933" name=""/>
                <p:cNvSpPr/>
                <p:nvPr/>
              </p:nvSpPr>
              <p:spPr bwMode="auto">
                <a:xfrm rot="16199969" flipH="0" flipV="0">
                  <a:off x="0" y="0"/>
                  <a:ext cx="1042912" cy="1042912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</p:grpSp>
          <p:sp>
            <p:nvSpPr>
              <p:cNvPr id="1033013274" name=""/>
              <p:cNvSpPr txBox="1"/>
              <p:nvPr/>
            </p:nvSpPr>
            <p:spPr bwMode="auto">
              <a:xfrm rot="0" flipH="0" flipV="0">
                <a:off x="865647" y="220770"/>
                <a:ext cx="1580426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it-IT" sz="1000">
                    <a:latin typeface="DejaVu Serif"/>
                    <a:ea typeface="DejaVu Serif"/>
                    <a:cs typeface="DejaVu Serif"/>
                  </a:rPr>
                  <a:t>Nome</a:t>
                </a:r>
                <a:endParaRPr lang="it-IT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it-IT" sz="1000">
                    <a:latin typeface="DejaVu Serif"/>
                    <a:ea typeface="DejaVu Serif"/>
                    <a:cs typeface="DejaVu Serif"/>
                  </a:rPr>
                  <a:t>Cognome</a:t>
                </a:r>
                <a:endParaRPr lang="it-IT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it-IT" sz="800">
                    <a:latin typeface="DejaVu Serif"/>
                    <a:ea typeface="DejaVu Serif"/>
                    <a:cs typeface="DejaVu Serif"/>
                  </a:rPr>
                  <a:t>Posizione lavorativa</a:t>
                </a:r>
                <a:endParaRPr lang="it-IT"/>
              </a:p>
            </p:txBody>
          </p:sp>
          <p:grpSp>
            <p:nvGrpSpPr>
              <p:cNvPr id="230230631" name=""/>
              <p:cNvGrpSpPr/>
              <p:nvPr/>
            </p:nvGrpSpPr>
            <p:grpSpPr bwMode="auto">
              <a:xfrm flipH="0" flipV="0">
                <a:off x="284758" y="277189"/>
                <a:ext cx="488529" cy="488529"/>
                <a:chOff x="0" y="0"/>
                <a:chExt cx="488529" cy="488529"/>
              </a:xfrm>
            </p:grpSpPr>
            <p:sp>
              <p:nvSpPr>
                <p:cNvPr id="549767374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  <p:sp>
              <p:nvSpPr>
                <p:cNvPr id="1315651304" name="Ellipse 228639615"/>
                <p:cNvSpPr/>
                <p:nvPr/>
              </p:nvSpPr>
              <p:spPr bwMode="auto">
                <a:xfrm rot="0" flipH="0" flipV="0">
                  <a:off x="189304" y="87004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  <p:sp>
              <p:nvSpPr>
                <p:cNvPr id="923572942" name=""/>
                <p:cNvSpPr/>
                <p:nvPr/>
              </p:nvSpPr>
              <p:spPr bwMode="auto">
                <a:xfrm rot="16199896" flipH="0" flipV="0">
                  <a:off x="173110" y="170557"/>
                  <a:ext cx="142300" cy="243741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</p:grpSp>
        </p:grpSp>
        <p:grpSp>
          <p:nvGrpSpPr>
            <p:cNvPr id="459799410" name=""/>
            <p:cNvGrpSpPr/>
            <p:nvPr/>
          </p:nvGrpSpPr>
          <p:grpSpPr bwMode="auto">
            <a:xfrm rot="0" flipH="0" flipV="0">
              <a:off x="347159" y="2724842"/>
              <a:ext cx="2174871" cy="899230"/>
              <a:chOff x="0" y="0"/>
              <a:chExt cx="2174871" cy="899230"/>
            </a:xfrm>
          </p:grpSpPr>
          <p:grpSp>
            <p:nvGrpSpPr>
              <p:cNvPr id="914091219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1" cy="899230"/>
              </a:xfrm>
            </p:grpSpPr>
            <p:sp>
              <p:nvSpPr>
                <p:cNvPr id="1773363424" name=""/>
                <p:cNvSpPr/>
                <p:nvPr/>
              </p:nvSpPr>
              <p:spPr bwMode="auto">
                <a:xfrm flipH="0" flipV="0">
                  <a:off x="109350" y="115749"/>
                  <a:ext cx="2065522" cy="667730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  <p:sp>
              <p:nvSpPr>
                <p:cNvPr id="1554324524" name=""/>
                <p:cNvSpPr/>
                <p:nvPr/>
              </p:nvSpPr>
              <p:spPr bwMode="auto">
                <a:xfrm rot="16199969" flipH="0" flipV="0">
                  <a:off x="0" y="0"/>
                  <a:ext cx="899231" cy="89923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</p:grpSp>
          <p:sp>
            <p:nvSpPr>
              <p:cNvPr id="1903917172" name=""/>
              <p:cNvSpPr txBox="1"/>
              <p:nvPr/>
            </p:nvSpPr>
            <p:spPr bwMode="auto">
              <a:xfrm rot="0" flipH="0" flipV="0">
                <a:off x="746388" y="190354"/>
                <a:ext cx="1363562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it-IT" sz="1000">
                    <a:latin typeface="DejaVu Serif"/>
                    <a:ea typeface="DejaVu Serif"/>
                    <a:cs typeface="DejaVu Serif"/>
                  </a:rPr>
                  <a:t>Nome</a:t>
                </a:r>
                <a:endParaRPr lang="it-IT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it-IT" sz="1000">
                    <a:latin typeface="DejaVu Serif"/>
                    <a:ea typeface="DejaVu Serif"/>
                    <a:cs typeface="DejaVu Serif"/>
                  </a:rPr>
                  <a:t>Cognome</a:t>
                </a:r>
                <a:endParaRPr lang="it-IT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it-IT" sz="800">
                    <a:latin typeface="DejaVu Serif"/>
                    <a:ea typeface="DejaVu Serif"/>
                    <a:cs typeface="DejaVu Serif"/>
                  </a:rPr>
                  <a:t>Posizione lavorativa</a:t>
                </a:r>
                <a:endParaRPr lang="it-IT"/>
              </a:p>
            </p:txBody>
          </p:sp>
          <p:grpSp>
            <p:nvGrpSpPr>
              <p:cNvPr id="1266149119" name=""/>
              <p:cNvGrpSpPr/>
              <p:nvPr/>
            </p:nvGrpSpPr>
            <p:grpSpPr bwMode="auto">
              <a:xfrm flipH="0" flipV="0">
                <a:off x="245526" y="239000"/>
                <a:ext cx="421227" cy="421227"/>
                <a:chOff x="0" y="0"/>
                <a:chExt cx="421227" cy="421227"/>
              </a:xfrm>
            </p:grpSpPr>
            <p:sp>
              <p:nvSpPr>
                <p:cNvPr id="999179195" name=""/>
                <p:cNvSpPr/>
                <p:nvPr/>
              </p:nvSpPr>
              <p:spPr bwMode="auto">
                <a:xfrm rot="0" flipH="0" flipV="0">
                  <a:off x="0" y="0"/>
                  <a:ext cx="421227" cy="421227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  <p:sp>
              <p:nvSpPr>
                <p:cNvPr id="1331965408" name="Ellipse 228639615"/>
                <p:cNvSpPr/>
                <p:nvPr/>
              </p:nvSpPr>
              <p:spPr bwMode="auto">
                <a:xfrm rot="0" flipH="0" flipV="0">
                  <a:off x="163224" y="75017"/>
                  <a:ext cx="94772" cy="94772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  <p:sp>
              <p:nvSpPr>
                <p:cNvPr id="1263495470" name=""/>
                <p:cNvSpPr/>
                <p:nvPr/>
              </p:nvSpPr>
              <p:spPr bwMode="auto">
                <a:xfrm rot="16199896" flipH="0" flipV="0">
                  <a:off x="149260" y="147060"/>
                  <a:ext cx="122694" cy="21016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</p:grpSp>
        </p:grpSp>
        <p:grpSp>
          <p:nvGrpSpPr>
            <p:cNvPr id="2097416922" name=""/>
            <p:cNvGrpSpPr/>
            <p:nvPr/>
          </p:nvGrpSpPr>
          <p:grpSpPr bwMode="auto">
            <a:xfrm rot="0" flipH="0" flipV="0">
              <a:off x="3302392" y="2724842"/>
              <a:ext cx="2174871" cy="899230"/>
              <a:chOff x="0" y="0"/>
              <a:chExt cx="2174871" cy="899230"/>
            </a:xfrm>
          </p:grpSpPr>
          <p:grpSp>
            <p:nvGrpSpPr>
              <p:cNvPr id="1953652540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1" cy="899230"/>
              </a:xfrm>
            </p:grpSpPr>
            <p:sp>
              <p:nvSpPr>
                <p:cNvPr id="514074180" name=""/>
                <p:cNvSpPr/>
                <p:nvPr/>
              </p:nvSpPr>
              <p:spPr bwMode="auto">
                <a:xfrm flipH="0" flipV="0">
                  <a:off x="109350" y="115749"/>
                  <a:ext cx="2065522" cy="667730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  <p:sp>
              <p:nvSpPr>
                <p:cNvPr id="517870545" name=""/>
                <p:cNvSpPr/>
                <p:nvPr/>
              </p:nvSpPr>
              <p:spPr bwMode="auto">
                <a:xfrm rot="16199969" flipH="0" flipV="0">
                  <a:off x="0" y="0"/>
                  <a:ext cx="899231" cy="89923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</p:grpSp>
          <p:sp>
            <p:nvSpPr>
              <p:cNvPr id="1471894943" name=""/>
              <p:cNvSpPr txBox="1"/>
              <p:nvPr/>
            </p:nvSpPr>
            <p:spPr bwMode="auto">
              <a:xfrm rot="0" flipH="0" flipV="0">
                <a:off x="746388" y="190354"/>
                <a:ext cx="1363921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it-IT" sz="1000">
                    <a:latin typeface="DejaVu Serif"/>
                    <a:ea typeface="DejaVu Serif"/>
                    <a:cs typeface="DejaVu Serif"/>
                  </a:rPr>
                  <a:t>Nome</a:t>
                </a:r>
                <a:endParaRPr lang="it-IT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it-IT" sz="1000">
                    <a:latin typeface="DejaVu Serif"/>
                    <a:ea typeface="DejaVu Serif"/>
                    <a:cs typeface="DejaVu Serif"/>
                  </a:rPr>
                  <a:t>Cognome</a:t>
                </a:r>
                <a:endParaRPr lang="it-IT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it-IT" sz="800">
                    <a:latin typeface="DejaVu Serif"/>
                    <a:ea typeface="DejaVu Serif"/>
                    <a:cs typeface="DejaVu Serif"/>
                  </a:rPr>
                  <a:t>Posizione lavorativa</a:t>
                </a:r>
                <a:endParaRPr lang="it-IT"/>
              </a:p>
            </p:txBody>
          </p:sp>
          <p:grpSp>
            <p:nvGrpSpPr>
              <p:cNvPr id="2043672982" name=""/>
              <p:cNvGrpSpPr/>
              <p:nvPr/>
            </p:nvGrpSpPr>
            <p:grpSpPr bwMode="auto">
              <a:xfrm flipH="0" flipV="0">
                <a:off x="245526" y="239000"/>
                <a:ext cx="421227" cy="421227"/>
                <a:chOff x="0" y="0"/>
                <a:chExt cx="421227" cy="421227"/>
              </a:xfrm>
            </p:grpSpPr>
            <p:sp>
              <p:nvSpPr>
                <p:cNvPr id="1934891436" name=""/>
                <p:cNvSpPr/>
                <p:nvPr/>
              </p:nvSpPr>
              <p:spPr bwMode="auto">
                <a:xfrm rot="0" flipH="0" flipV="0">
                  <a:off x="0" y="0"/>
                  <a:ext cx="421227" cy="421227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  <p:sp>
              <p:nvSpPr>
                <p:cNvPr id="2057261127" name="Ellipse 228639615"/>
                <p:cNvSpPr/>
                <p:nvPr/>
              </p:nvSpPr>
              <p:spPr bwMode="auto">
                <a:xfrm rot="0" flipH="0" flipV="0">
                  <a:off x="163224" y="75017"/>
                  <a:ext cx="94772" cy="94772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  <p:sp>
              <p:nvSpPr>
                <p:cNvPr id="2101296761" name=""/>
                <p:cNvSpPr/>
                <p:nvPr/>
              </p:nvSpPr>
              <p:spPr bwMode="auto">
                <a:xfrm rot="16199896" flipH="0" flipV="0">
                  <a:off x="149260" y="147060"/>
                  <a:ext cx="122694" cy="21016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</p:grpSp>
        </p:grpSp>
        <p:grpSp>
          <p:nvGrpSpPr>
            <p:cNvPr id="1834314314" name=""/>
            <p:cNvGrpSpPr/>
            <p:nvPr/>
          </p:nvGrpSpPr>
          <p:grpSpPr bwMode="auto">
            <a:xfrm>
              <a:off x="6254577" y="2729372"/>
              <a:ext cx="5130104" cy="899230"/>
              <a:chOff x="0" y="0"/>
              <a:chExt cx="5130104" cy="899230"/>
            </a:xfrm>
          </p:grpSpPr>
          <p:grpSp>
            <p:nvGrpSpPr>
              <p:cNvPr id="1824981106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1" cy="899230"/>
              </a:xfrm>
            </p:grpSpPr>
            <p:grpSp>
              <p:nvGrpSpPr>
                <p:cNvPr id="1567908143" name=""/>
                <p:cNvGrpSpPr/>
                <p:nvPr/>
              </p:nvGrpSpPr>
              <p:grpSpPr bwMode="auto">
                <a:xfrm>
                  <a:off x="0" y="0"/>
                  <a:ext cx="2174871" cy="899230"/>
                  <a:chOff x="0" y="0"/>
                  <a:chExt cx="2174871" cy="899230"/>
                </a:xfrm>
              </p:grpSpPr>
              <p:sp>
                <p:nvSpPr>
                  <p:cNvPr id="1652460267" name=""/>
                  <p:cNvSpPr/>
                  <p:nvPr/>
                </p:nvSpPr>
                <p:spPr bwMode="auto">
                  <a:xfrm flipH="0" flipV="0">
                    <a:off x="109350" y="115749"/>
                    <a:ext cx="2065522" cy="667730"/>
                  </a:xfrm>
                  <a:prstGeom prst="flowChartTerminator">
                    <a:avLst/>
                  </a:prstGeom>
                  <a:gradFill>
                    <a:gsLst>
                      <a:gs pos="0">
                        <a:schemeClr val="accent1">
                          <a:lumMod val="20000"/>
                          <a:lumOff val="80000"/>
                        </a:schemeClr>
                      </a:gs>
                      <a:gs pos="100000">
                        <a:srgbClr val="FFFFFF"/>
                      </a:gs>
                    </a:gsLst>
                    <a:lin ang="18900000" scaled="1"/>
                  </a:gradFill>
                  <a:ln w="1904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it-IT"/>
                  </a:p>
                </p:txBody>
              </p:sp>
              <p:sp>
                <p:nvSpPr>
                  <p:cNvPr id="199874476" name=""/>
                  <p:cNvSpPr/>
                  <p:nvPr/>
                </p:nvSpPr>
                <p:spPr bwMode="auto">
                  <a:xfrm rot="16199969" flipH="0" flipV="0">
                    <a:off x="0" y="0"/>
                    <a:ext cx="899231" cy="89923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it-IT"/>
                  </a:p>
                </p:txBody>
              </p:sp>
            </p:grpSp>
            <p:sp>
              <p:nvSpPr>
                <p:cNvPr id="1724702071" name=""/>
                <p:cNvSpPr txBox="1"/>
                <p:nvPr/>
              </p:nvSpPr>
              <p:spPr bwMode="auto">
                <a:xfrm rot="0" flipH="0" flipV="0">
                  <a:off x="746388" y="190354"/>
                  <a:ext cx="1364280" cy="51851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it-IT" sz="1000">
                      <a:latin typeface="DejaVu Serif"/>
                      <a:ea typeface="DejaVu Serif"/>
                      <a:cs typeface="DejaVu Serif"/>
                    </a:rPr>
                    <a:t>Nome</a:t>
                  </a:r>
                  <a:endParaRPr lang="it-IT" sz="11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it-IT" sz="1000">
                      <a:latin typeface="DejaVu Serif"/>
                      <a:ea typeface="DejaVu Serif"/>
                      <a:cs typeface="DejaVu Serif"/>
                    </a:rPr>
                    <a:t>Cognome</a:t>
                  </a:r>
                  <a:endParaRPr lang="it-IT" sz="11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it-IT" sz="800">
                      <a:latin typeface="DejaVu Serif"/>
                      <a:ea typeface="DejaVu Serif"/>
                      <a:cs typeface="DejaVu Serif"/>
                    </a:rPr>
                    <a:t>Posizione lavorativa</a:t>
                  </a:r>
                  <a:endParaRPr lang="it-IT"/>
                </a:p>
              </p:txBody>
            </p:sp>
            <p:grpSp>
              <p:nvGrpSpPr>
                <p:cNvPr id="638317843" name=""/>
                <p:cNvGrpSpPr/>
                <p:nvPr/>
              </p:nvGrpSpPr>
              <p:grpSpPr bwMode="auto">
                <a:xfrm flipH="0" flipV="0">
                  <a:off x="245526" y="239000"/>
                  <a:ext cx="421227" cy="421227"/>
                  <a:chOff x="0" y="0"/>
                  <a:chExt cx="421227" cy="421227"/>
                </a:xfrm>
              </p:grpSpPr>
              <p:sp>
                <p:nvSpPr>
                  <p:cNvPr id="407806541" name=""/>
                  <p:cNvSpPr/>
                  <p:nvPr/>
                </p:nvSpPr>
                <p:spPr bwMode="auto">
                  <a:xfrm rot="0" flipH="0" flipV="0">
                    <a:off x="0" y="0"/>
                    <a:ext cx="421227" cy="421227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it-IT"/>
                  </a:p>
                </p:txBody>
              </p:sp>
              <p:sp>
                <p:nvSpPr>
                  <p:cNvPr id="388736140" name="Ellipse 228639615"/>
                  <p:cNvSpPr/>
                  <p:nvPr/>
                </p:nvSpPr>
                <p:spPr bwMode="auto">
                  <a:xfrm rot="0" flipH="0" flipV="0">
                    <a:off x="163224" y="75017"/>
                    <a:ext cx="94772" cy="94772"/>
                  </a:xfrm>
                  <a:prstGeom prst="ellipse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it-IT"/>
                  </a:p>
                </p:txBody>
              </p:sp>
              <p:sp>
                <p:nvSpPr>
                  <p:cNvPr id="1605630597" name=""/>
                  <p:cNvSpPr/>
                  <p:nvPr/>
                </p:nvSpPr>
                <p:spPr bwMode="auto">
                  <a:xfrm rot="16199896" flipH="0" flipV="0">
                    <a:off x="149260" y="147060"/>
                    <a:ext cx="122694" cy="210160"/>
                  </a:xfrm>
                  <a:prstGeom prst="flowChartDelay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it-IT"/>
                  </a:p>
                </p:txBody>
              </p:sp>
            </p:grpSp>
          </p:grpSp>
          <p:grpSp>
            <p:nvGrpSpPr>
              <p:cNvPr id="1967736338" name=""/>
              <p:cNvGrpSpPr/>
              <p:nvPr/>
            </p:nvGrpSpPr>
            <p:grpSpPr bwMode="auto">
              <a:xfrm>
                <a:off x="2955232" y="0"/>
                <a:ext cx="2174871" cy="899230"/>
                <a:chOff x="0" y="0"/>
                <a:chExt cx="2174871" cy="899230"/>
              </a:xfrm>
            </p:grpSpPr>
            <p:grpSp>
              <p:nvGrpSpPr>
                <p:cNvPr id="1297108849" name=""/>
                <p:cNvGrpSpPr/>
                <p:nvPr/>
              </p:nvGrpSpPr>
              <p:grpSpPr bwMode="auto">
                <a:xfrm>
                  <a:off x="0" y="0"/>
                  <a:ext cx="2174871" cy="899230"/>
                  <a:chOff x="0" y="0"/>
                  <a:chExt cx="2174871" cy="899230"/>
                </a:xfrm>
              </p:grpSpPr>
              <p:sp>
                <p:nvSpPr>
                  <p:cNvPr id="644415261" name=""/>
                  <p:cNvSpPr/>
                  <p:nvPr/>
                </p:nvSpPr>
                <p:spPr bwMode="auto">
                  <a:xfrm flipH="0" flipV="0">
                    <a:off x="109350" y="115749"/>
                    <a:ext cx="2065522" cy="667730"/>
                  </a:xfrm>
                  <a:prstGeom prst="flowChartTerminator">
                    <a:avLst/>
                  </a:prstGeom>
                  <a:gradFill>
                    <a:gsLst>
                      <a:gs pos="0">
                        <a:schemeClr val="accent1">
                          <a:lumMod val="20000"/>
                          <a:lumOff val="80000"/>
                        </a:schemeClr>
                      </a:gs>
                      <a:gs pos="100000">
                        <a:srgbClr val="FFFFFF"/>
                      </a:gs>
                    </a:gsLst>
                    <a:lin ang="18900000" scaled="1"/>
                  </a:gradFill>
                  <a:ln w="1904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it-IT"/>
                  </a:p>
                </p:txBody>
              </p:sp>
              <p:sp>
                <p:nvSpPr>
                  <p:cNvPr id="59849706" name=""/>
                  <p:cNvSpPr/>
                  <p:nvPr/>
                </p:nvSpPr>
                <p:spPr bwMode="auto">
                  <a:xfrm rot="16199969" flipH="0" flipV="0">
                    <a:off x="0" y="0"/>
                    <a:ext cx="899231" cy="89923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it-IT"/>
                  </a:p>
                </p:txBody>
              </p:sp>
            </p:grpSp>
            <p:sp>
              <p:nvSpPr>
                <p:cNvPr id="1490384202" name=""/>
                <p:cNvSpPr txBox="1"/>
                <p:nvPr/>
              </p:nvSpPr>
              <p:spPr bwMode="auto">
                <a:xfrm rot="0" flipH="0" flipV="0">
                  <a:off x="746388" y="190354"/>
                  <a:ext cx="1364640" cy="51851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it-IT" sz="1000">
                      <a:latin typeface="DejaVu Serif"/>
                      <a:ea typeface="DejaVu Serif"/>
                      <a:cs typeface="DejaVu Serif"/>
                    </a:rPr>
                    <a:t>Nome</a:t>
                  </a:r>
                  <a:endParaRPr lang="it-IT" sz="11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it-IT" sz="1000">
                      <a:latin typeface="DejaVu Serif"/>
                      <a:ea typeface="DejaVu Serif"/>
                      <a:cs typeface="DejaVu Serif"/>
                    </a:rPr>
                    <a:t>Cognome</a:t>
                  </a:r>
                  <a:endParaRPr lang="it-IT" sz="11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it-IT" sz="800">
                      <a:latin typeface="DejaVu Serif"/>
                      <a:ea typeface="DejaVu Serif"/>
                      <a:cs typeface="DejaVu Serif"/>
                    </a:rPr>
                    <a:t>Posizione lavorativa</a:t>
                  </a:r>
                  <a:endParaRPr lang="it-IT"/>
                </a:p>
              </p:txBody>
            </p:sp>
            <p:grpSp>
              <p:nvGrpSpPr>
                <p:cNvPr id="1987475275" name=""/>
                <p:cNvGrpSpPr/>
                <p:nvPr/>
              </p:nvGrpSpPr>
              <p:grpSpPr bwMode="auto">
                <a:xfrm flipH="0" flipV="0">
                  <a:off x="245526" y="239000"/>
                  <a:ext cx="421227" cy="421227"/>
                  <a:chOff x="0" y="0"/>
                  <a:chExt cx="421227" cy="421227"/>
                </a:xfrm>
              </p:grpSpPr>
              <p:sp>
                <p:nvSpPr>
                  <p:cNvPr id="576405775" name=""/>
                  <p:cNvSpPr/>
                  <p:nvPr/>
                </p:nvSpPr>
                <p:spPr bwMode="auto">
                  <a:xfrm rot="0" flipH="0" flipV="0">
                    <a:off x="0" y="0"/>
                    <a:ext cx="421227" cy="421227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it-IT"/>
                  </a:p>
                </p:txBody>
              </p:sp>
              <p:sp>
                <p:nvSpPr>
                  <p:cNvPr id="136965254" name="Ellipse 228639615"/>
                  <p:cNvSpPr/>
                  <p:nvPr/>
                </p:nvSpPr>
                <p:spPr bwMode="auto">
                  <a:xfrm rot="0" flipH="0" flipV="0">
                    <a:off x="163224" y="75017"/>
                    <a:ext cx="94772" cy="94772"/>
                  </a:xfrm>
                  <a:prstGeom prst="ellipse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it-IT"/>
                  </a:p>
                </p:txBody>
              </p:sp>
              <p:sp>
                <p:nvSpPr>
                  <p:cNvPr id="1376442077" name=""/>
                  <p:cNvSpPr/>
                  <p:nvPr/>
                </p:nvSpPr>
                <p:spPr bwMode="auto">
                  <a:xfrm rot="16199896" flipH="0" flipV="0">
                    <a:off x="149260" y="147060"/>
                    <a:ext cx="122694" cy="210160"/>
                  </a:xfrm>
                  <a:prstGeom prst="flowChartDelay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it-IT"/>
                  </a:p>
                </p:txBody>
              </p:sp>
            </p:grpSp>
          </p:grpSp>
        </p:grpSp>
        <p:grpSp>
          <p:nvGrpSpPr>
            <p:cNvPr id="292460677" name=""/>
            <p:cNvGrpSpPr/>
            <p:nvPr/>
          </p:nvGrpSpPr>
          <p:grpSpPr bwMode="auto">
            <a:xfrm rot="0" flipH="0" flipV="0">
              <a:off x="5907159" y="4061421"/>
              <a:ext cx="2870269" cy="785569"/>
              <a:chOff x="0" y="0"/>
              <a:chExt cx="2870269" cy="785569"/>
            </a:xfrm>
          </p:grpSpPr>
          <p:grpSp>
            <p:nvGrpSpPr>
              <p:cNvPr id="559423039" name=""/>
              <p:cNvGrpSpPr/>
              <p:nvPr/>
            </p:nvGrpSpPr>
            <p:grpSpPr bwMode="auto">
              <a:xfrm flipH="0" flipV="0">
                <a:off x="0" y="0"/>
                <a:ext cx="1432908" cy="785569"/>
                <a:chOff x="0" y="0"/>
                <a:chExt cx="1432908" cy="785569"/>
              </a:xfrm>
            </p:grpSpPr>
            <p:sp>
              <p:nvSpPr>
                <p:cNvPr id="898936285" name=""/>
                <p:cNvSpPr txBox="1"/>
                <p:nvPr/>
              </p:nvSpPr>
              <p:spPr bwMode="auto">
                <a:xfrm rot="0" flipH="0" flipV="0">
                  <a:off x="696186" y="166293"/>
                  <a:ext cx="736722" cy="57947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it-IT" sz="900">
                      <a:latin typeface="DejaVu Serif"/>
                      <a:ea typeface="DejaVu Serif"/>
                      <a:cs typeface="DejaVu Serif"/>
                    </a:rPr>
                    <a:t>Nome</a:t>
                  </a:r>
                  <a:endParaRPr lang="it-IT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it-IT" sz="900">
                      <a:latin typeface="DejaVu Serif"/>
                      <a:ea typeface="DejaVu Serif"/>
                      <a:cs typeface="DejaVu Serif"/>
                    </a:rPr>
                    <a:t>Cognome</a:t>
                  </a:r>
                  <a:endParaRPr lang="it-IT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it-IT" sz="700">
                      <a:latin typeface="DejaVu Serif"/>
                      <a:ea typeface="DejaVu Serif"/>
                      <a:cs typeface="DejaVu Serif"/>
                    </a:rPr>
                    <a:t>Posizione lavorativa</a:t>
                  </a:r>
                  <a:endParaRPr lang="it-IT"/>
                </a:p>
              </p:txBody>
            </p:sp>
            <p:grpSp>
              <p:nvGrpSpPr>
                <p:cNvPr id="1111455660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1010471117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it-IT"/>
                  </a:p>
                </p:txBody>
              </p:sp>
              <p:grpSp>
                <p:nvGrpSpPr>
                  <p:cNvPr id="1522672164" name=""/>
                  <p:cNvGrpSpPr/>
                  <p:nvPr/>
                </p:nvGrpSpPr>
                <p:grpSpPr bwMode="auto">
                  <a:xfrm flipH="0" flipV="0">
                    <a:off x="97031" y="93206"/>
                    <a:ext cx="599152" cy="599152"/>
                    <a:chOff x="0" y="0"/>
                    <a:chExt cx="599152" cy="599152"/>
                  </a:xfrm>
                </p:grpSpPr>
                <p:sp>
                  <p:nvSpPr>
                    <p:cNvPr id="1845105138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it-IT"/>
                    </a:p>
                  </p:txBody>
                </p:sp>
                <p:grpSp>
                  <p:nvGrpSpPr>
                    <p:cNvPr id="1686838277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807722642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it-IT"/>
                      </a:p>
                    </p:txBody>
                  </p:sp>
                  <p:sp>
                    <p:nvSpPr>
                      <p:cNvPr id="2069647477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it-IT"/>
                      </a:p>
                    </p:txBody>
                  </p:sp>
                  <p:sp>
                    <p:nvSpPr>
                      <p:cNvPr id="965095549" name=""/>
                      <p:cNvSpPr/>
                      <p:nvPr/>
                    </p:nvSpPr>
                    <p:spPr bwMode="auto">
                      <a:xfrm rot="16199896" flipH="0" flipV="0">
                        <a:off x="130393" y="128470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it-IT"/>
                      </a:p>
                    </p:txBody>
                  </p:sp>
                </p:grpSp>
              </p:grpSp>
            </p:grpSp>
          </p:grpSp>
          <p:grpSp>
            <p:nvGrpSpPr>
              <p:cNvPr id="1321711370" name=""/>
              <p:cNvGrpSpPr/>
              <p:nvPr/>
            </p:nvGrpSpPr>
            <p:grpSpPr bwMode="auto">
              <a:xfrm flipH="0" flipV="0">
                <a:off x="1437048" y="0"/>
                <a:ext cx="1433220" cy="785569"/>
                <a:chOff x="0" y="0"/>
                <a:chExt cx="1433220" cy="785569"/>
              </a:xfrm>
            </p:grpSpPr>
            <p:sp>
              <p:nvSpPr>
                <p:cNvPr id="294455179" name=""/>
                <p:cNvSpPr txBox="1"/>
                <p:nvPr/>
              </p:nvSpPr>
              <p:spPr bwMode="auto">
                <a:xfrm rot="0" flipH="0" flipV="0">
                  <a:off x="696186" y="166293"/>
                  <a:ext cx="737034" cy="57947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it-IT" sz="900">
                      <a:latin typeface="DejaVu Serif"/>
                      <a:ea typeface="DejaVu Serif"/>
                      <a:cs typeface="DejaVu Serif"/>
                    </a:rPr>
                    <a:t>Nome</a:t>
                  </a:r>
                  <a:endParaRPr lang="it-IT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it-IT" sz="900">
                      <a:latin typeface="DejaVu Serif"/>
                      <a:ea typeface="DejaVu Serif"/>
                      <a:cs typeface="DejaVu Serif"/>
                    </a:rPr>
                    <a:t>Cognome</a:t>
                  </a:r>
                  <a:endParaRPr lang="it-IT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it-IT" sz="700">
                      <a:latin typeface="DejaVu Serif"/>
                      <a:ea typeface="DejaVu Serif"/>
                      <a:cs typeface="DejaVu Serif"/>
                    </a:rPr>
                    <a:t>Posizione lavorativa</a:t>
                  </a:r>
                  <a:endParaRPr lang="it-IT"/>
                </a:p>
              </p:txBody>
            </p:sp>
            <p:grpSp>
              <p:nvGrpSpPr>
                <p:cNvPr id="208811740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785849900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it-IT"/>
                  </a:p>
                </p:txBody>
              </p:sp>
              <p:grpSp>
                <p:nvGrpSpPr>
                  <p:cNvPr id="1056781006" name=""/>
                  <p:cNvGrpSpPr/>
                  <p:nvPr/>
                </p:nvGrpSpPr>
                <p:grpSpPr bwMode="auto">
                  <a:xfrm flipH="0" flipV="0">
                    <a:off x="97030" y="93206"/>
                    <a:ext cx="599151" cy="599151"/>
                    <a:chOff x="0" y="0"/>
                    <a:chExt cx="599151" cy="599151"/>
                  </a:xfrm>
                </p:grpSpPr>
                <p:sp>
                  <p:nvSpPr>
                    <p:cNvPr id="492951205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it-IT"/>
                    </a:p>
                  </p:txBody>
                </p:sp>
                <p:grpSp>
                  <p:nvGrpSpPr>
                    <p:cNvPr id="472695677" name=""/>
                    <p:cNvGrpSpPr/>
                    <p:nvPr/>
                  </p:nvGrpSpPr>
                  <p:grpSpPr bwMode="auto">
                    <a:xfrm rot="0" flipH="0" flipV="0">
                      <a:off x="117459" y="115581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509728285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it-IT"/>
                      </a:p>
                    </p:txBody>
                  </p:sp>
                  <p:sp>
                    <p:nvSpPr>
                      <p:cNvPr id="62839106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it-IT"/>
                      </a:p>
                    </p:txBody>
                  </p:sp>
                  <p:sp>
                    <p:nvSpPr>
                      <p:cNvPr id="1556705531" name=""/>
                      <p:cNvSpPr/>
                      <p:nvPr/>
                    </p:nvSpPr>
                    <p:spPr bwMode="auto">
                      <a:xfrm rot="16199896" flipH="0" flipV="0">
                        <a:off x="130393" y="128470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it-IT"/>
                      </a:p>
                    </p:txBody>
                  </p:sp>
                </p:grpSp>
              </p:grpSp>
            </p:grpSp>
          </p:grpSp>
        </p:grpSp>
        <p:grpSp>
          <p:nvGrpSpPr>
            <p:cNvPr id="138515378" name=""/>
            <p:cNvGrpSpPr/>
            <p:nvPr/>
          </p:nvGrpSpPr>
          <p:grpSpPr bwMode="auto">
            <a:xfrm rot="0" flipH="0" flipV="0">
              <a:off x="8862234" y="4061421"/>
              <a:ext cx="2870584" cy="785569"/>
              <a:chOff x="0" y="0"/>
              <a:chExt cx="2870584" cy="785569"/>
            </a:xfrm>
          </p:grpSpPr>
          <p:grpSp>
            <p:nvGrpSpPr>
              <p:cNvPr id="772138806" name=""/>
              <p:cNvGrpSpPr/>
              <p:nvPr/>
            </p:nvGrpSpPr>
            <p:grpSpPr bwMode="auto">
              <a:xfrm flipH="0" flipV="0">
                <a:off x="0" y="0"/>
                <a:ext cx="1433220" cy="785569"/>
                <a:chOff x="0" y="0"/>
                <a:chExt cx="1433220" cy="785569"/>
              </a:xfrm>
            </p:grpSpPr>
            <p:sp>
              <p:nvSpPr>
                <p:cNvPr id="119185495" name=""/>
                <p:cNvSpPr txBox="1"/>
                <p:nvPr/>
              </p:nvSpPr>
              <p:spPr bwMode="auto">
                <a:xfrm rot="0" flipH="0" flipV="0">
                  <a:off x="696186" y="166293"/>
                  <a:ext cx="737034" cy="57947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it-IT" sz="900">
                      <a:latin typeface="DejaVu Serif"/>
                      <a:ea typeface="DejaVu Serif"/>
                      <a:cs typeface="DejaVu Serif"/>
                    </a:rPr>
                    <a:t>Nome</a:t>
                  </a:r>
                  <a:endParaRPr lang="it-IT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it-IT" sz="900">
                      <a:latin typeface="DejaVu Serif"/>
                      <a:ea typeface="DejaVu Serif"/>
                      <a:cs typeface="DejaVu Serif"/>
                    </a:rPr>
                    <a:t>Cognome</a:t>
                  </a:r>
                  <a:endParaRPr lang="it-IT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it-IT" sz="700">
                      <a:latin typeface="DejaVu Serif"/>
                      <a:ea typeface="DejaVu Serif"/>
                      <a:cs typeface="DejaVu Serif"/>
                    </a:rPr>
                    <a:t>Posizione lavorativa</a:t>
                  </a:r>
                  <a:endParaRPr lang="it-IT"/>
                </a:p>
              </p:txBody>
            </p:sp>
            <p:grpSp>
              <p:nvGrpSpPr>
                <p:cNvPr id="1836009702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1691122137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it-IT"/>
                  </a:p>
                </p:txBody>
              </p:sp>
              <p:grpSp>
                <p:nvGrpSpPr>
                  <p:cNvPr id="2078164789" name=""/>
                  <p:cNvGrpSpPr/>
                  <p:nvPr/>
                </p:nvGrpSpPr>
                <p:grpSpPr bwMode="auto">
                  <a:xfrm flipH="0" flipV="0">
                    <a:off x="97030" y="93206"/>
                    <a:ext cx="599151" cy="599151"/>
                    <a:chOff x="0" y="0"/>
                    <a:chExt cx="599151" cy="599151"/>
                  </a:xfrm>
                </p:grpSpPr>
                <p:sp>
                  <p:nvSpPr>
                    <p:cNvPr id="1349421510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it-IT"/>
                    </a:p>
                  </p:txBody>
                </p:sp>
                <p:grpSp>
                  <p:nvGrpSpPr>
                    <p:cNvPr id="1640959441" name=""/>
                    <p:cNvGrpSpPr/>
                    <p:nvPr/>
                  </p:nvGrpSpPr>
                  <p:grpSpPr bwMode="auto">
                    <a:xfrm rot="0" flipH="0" flipV="0">
                      <a:off x="117459" y="115581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418043838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it-IT"/>
                      </a:p>
                    </p:txBody>
                  </p:sp>
                  <p:sp>
                    <p:nvSpPr>
                      <p:cNvPr id="1070210444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it-IT"/>
                      </a:p>
                    </p:txBody>
                  </p:sp>
                  <p:sp>
                    <p:nvSpPr>
                      <p:cNvPr id="90566467" name=""/>
                      <p:cNvSpPr/>
                      <p:nvPr/>
                    </p:nvSpPr>
                    <p:spPr bwMode="auto">
                      <a:xfrm rot="16199896" flipH="0" flipV="0">
                        <a:off x="130393" y="128470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it-IT"/>
                      </a:p>
                    </p:txBody>
                  </p:sp>
                </p:grpSp>
              </p:grpSp>
            </p:grpSp>
          </p:grpSp>
          <p:grpSp>
            <p:nvGrpSpPr>
              <p:cNvPr id="995356633" name=""/>
              <p:cNvGrpSpPr/>
              <p:nvPr/>
            </p:nvGrpSpPr>
            <p:grpSpPr bwMode="auto">
              <a:xfrm flipH="0" flipV="0">
                <a:off x="1437048" y="0"/>
                <a:ext cx="1433535" cy="785569"/>
                <a:chOff x="0" y="0"/>
                <a:chExt cx="1433535" cy="785569"/>
              </a:xfrm>
            </p:grpSpPr>
            <p:sp>
              <p:nvSpPr>
                <p:cNvPr id="149906098" name=""/>
                <p:cNvSpPr txBox="1"/>
                <p:nvPr/>
              </p:nvSpPr>
              <p:spPr bwMode="auto">
                <a:xfrm rot="0" flipH="0" flipV="0">
                  <a:off x="696186" y="166293"/>
                  <a:ext cx="737349" cy="57947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it-IT" sz="900">
                      <a:latin typeface="DejaVu Serif"/>
                      <a:ea typeface="DejaVu Serif"/>
                      <a:cs typeface="DejaVu Serif"/>
                    </a:rPr>
                    <a:t>Nome</a:t>
                  </a:r>
                  <a:endParaRPr lang="it-IT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it-IT" sz="900">
                      <a:latin typeface="DejaVu Serif"/>
                      <a:ea typeface="DejaVu Serif"/>
                      <a:cs typeface="DejaVu Serif"/>
                    </a:rPr>
                    <a:t>Cognome</a:t>
                  </a:r>
                  <a:endParaRPr lang="it-IT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it-IT" sz="700">
                      <a:latin typeface="DejaVu Serif"/>
                      <a:ea typeface="DejaVu Serif"/>
                      <a:cs typeface="DejaVu Serif"/>
                    </a:rPr>
                    <a:t>Posizione lavorativa</a:t>
                  </a:r>
                  <a:endParaRPr lang="it-IT"/>
                </a:p>
              </p:txBody>
            </p:sp>
            <p:grpSp>
              <p:nvGrpSpPr>
                <p:cNvPr id="1544311447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20138380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it-IT"/>
                  </a:p>
                </p:txBody>
              </p:sp>
              <p:grpSp>
                <p:nvGrpSpPr>
                  <p:cNvPr id="1216319306" name=""/>
                  <p:cNvGrpSpPr/>
                  <p:nvPr/>
                </p:nvGrpSpPr>
                <p:grpSpPr bwMode="auto">
                  <a:xfrm flipH="0" flipV="0">
                    <a:off x="97029" y="93205"/>
                    <a:ext cx="599151" cy="599151"/>
                    <a:chOff x="0" y="0"/>
                    <a:chExt cx="599151" cy="599151"/>
                  </a:xfrm>
                </p:grpSpPr>
                <p:sp>
                  <p:nvSpPr>
                    <p:cNvPr id="1418478017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it-IT"/>
                    </a:p>
                  </p:txBody>
                </p:sp>
                <p:grpSp>
                  <p:nvGrpSpPr>
                    <p:cNvPr id="316579821" name=""/>
                    <p:cNvGrpSpPr/>
                    <p:nvPr/>
                  </p:nvGrpSpPr>
                  <p:grpSpPr bwMode="auto">
                    <a:xfrm rot="0" flipH="0" flipV="0">
                      <a:off x="117459" y="115581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378636206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it-IT"/>
                      </a:p>
                    </p:txBody>
                  </p:sp>
                  <p:sp>
                    <p:nvSpPr>
                      <p:cNvPr id="986862166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it-IT"/>
                      </a:p>
                    </p:txBody>
                  </p:sp>
                  <p:sp>
                    <p:nvSpPr>
                      <p:cNvPr id="1961654199" name=""/>
                      <p:cNvSpPr/>
                      <p:nvPr/>
                    </p:nvSpPr>
                    <p:spPr bwMode="auto">
                      <a:xfrm rot="16199896" flipH="0" flipV="0">
                        <a:off x="130393" y="128470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it-IT"/>
                      </a:p>
                    </p:txBody>
                  </p:sp>
                </p:grpSp>
              </p:grpSp>
            </p:grpSp>
          </p:grpSp>
        </p:grpSp>
        <p:grpSp>
          <p:nvGrpSpPr>
            <p:cNvPr id="1417060312" name=""/>
            <p:cNvGrpSpPr/>
            <p:nvPr/>
          </p:nvGrpSpPr>
          <p:grpSpPr bwMode="auto">
            <a:xfrm rot="0" flipH="0" flipV="0">
              <a:off x="0" y="4061419"/>
              <a:ext cx="2870632" cy="785570"/>
              <a:chOff x="0" y="0"/>
              <a:chExt cx="2870632" cy="785570"/>
            </a:xfrm>
          </p:grpSpPr>
          <p:grpSp>
            <p:nvGrpSpPr>
              <p:cNvPr id="2056239778" name=""/>
              <p:cNvGrpSpPr/>
              <p:nvPr/>
            </p:nvGrpSpPr>
            <p:grpSpPr bwMode="auto">
              <a:xfrm flipH="0" flipV="0">
                <a:off x="0" y="0"/>
                <a:ext cx="1433628" cy="785570"/>
                <a:chOff x="0" y="0"/>
                <a:chExt cx="1433628" cy="785570"/>
              </a:xfrm>
            </p:grpSpPr>
            <p:sp>
              <p:nvSpPr>
                <p:cNvPr id="2120711675" name=""/>
                <p:cNvSpPr txBox="1"/>
                <p:nvPr/>
              </p:nvSpPr>
              <p:spPr bwMode="auto">
                <a:xfrm rot="0" flipH="0" flipV="0">
                  <a:off x="696186" y="166294"/>
                  <a:ext cx="737442" cy="57947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it-IT" sz="90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Nome</a:t>
                  </a:r>
                  <a:endParaRPr lang="it-IT" sz="100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it-IT" sz="90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Cognome</a:t>
                  </a:r>
                  <a:endParaRPr lang="it-IT" sz="100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it-IT" sz="70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Posizione lavorativa</a:t>
                  </a:r>
                  <a:endParaRPr lang="it-IT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61858970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1126193083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it-IT"/>
                  </a:p>
                </p:txBody>
              </p:sp>
              <p:grpSp>
                <p:nvGrpSpPr>
                  <p:cNvPr id="1610452399" name=""/>
                  <p:cNvGrpSpPr/>
                  <p:nvPr/>
                </p:nvGrpSpPr>
                <p:grpSpPr bwMode="auto">
                  <a:xfrm flipH="0" flipV="0">
                    <a:off x="97031" y="93207"/>
                    <a:ext cx="599153" cy="599153"/>
                    <a:chOff x="0" y="0"/>
                    <a:chExt cx="599153" cy="599153"/>
                  </a:xfrm>
                </p:grpSpPr>
                <p:sp>
                  <p:nvSpPr>
                    <p:cNvPr id="788515272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4" cy="59915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it-IT"/>
                    </a:p>
                  </p:txBody>
                </p:sp>
                <p:grpSp>
                  <p:nvGrpSpPr>
                    <p:cNvPr id="834771832" name=""/>
                    <p:cNvGrpSpPr/>
                    <p:nvPr/>
                  </p:nvGrpSpPr>
                  <p:grpSpPr bwMode="auto">
                    <a:xfrm rot="0" flipH="0" flipV="0">
                      <a:off x="117459" y="115583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2010022219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it-IT"/>
                      </a:p>
                    </p:txBody>
                  </p:sp>
                  <p:sp>
                    <p:nvSpPr>
                      <p:cNvPr id="1086561589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it-IT"/>
                      </a:p>
                    </p:txBody>
                  </p:sp>
                  <p:sp>
                    <p:nvSpPr>
                      <p:cNvPr id="1341381184" name=""/>
                      <p:cNvSpPr/>
                      <p:nvPr/>
                    </p:nvSpPr>
                    <p:spPr bwMode="auto">
                      <a:xfrm rot="16199896" flipH="0" flipV="0">
                        <a:off x="130394" y="128471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it-IT"/>
                      </a:p>
                    </p:txBody>
                  </p:sp>
                </p:grpSp>
              </p:grpSp>
            </p:grpSp>
          </p:grpSp>
          <p:grpSp>
            <p:nvGrpSpPr>
              <p:cNvPr id="825710503" name=""/>
              <p:cNvGrpSpPr/>
              <p:nvPr/>
            </p:nvGrpSpPr>
            <p:grpSpPr bwMode="auto">
              <a:xfrm flipH="0" flipV="0">
                <a:off x="1437049" y="0"/>
                <a:ext cx="1433583" cy="785570"/>
                <a:chOff x="0" y="0"/>
                <a:chExt cx="1433583" cy="785570"/>
              </a:xfrm>
            </p:grpSpPr>
            <p:sp>
              <p:nvSpPr>
                <p:cNvPr id="636712883" name=""/>
                <p:cNvSpPr txBox="1"/>
                <p:nvPr/>
              </p:nvSpPr>
              <p:spPr bwMode="auto">
                <a:xfrm rot="0" flipH="0" flipV="0">
                  <a:off x="696186" y="166294"/>
                  <a:ext cx="737395" cy="57947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it-IT" sz="90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Nome</a:t>
                  </a:r>
                  <a:endParaRPr lang="it-IT" sz="100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it-IT" sz="90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Cognome</a:t>
                  </a:r>
                  <a:endParaRPr lang="it-IT" sz="100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it-IT" sz="70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Posizione lavorativa</a:t>
                  </a:r>
                  <a:endParaRPr lang="it-IT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05815198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1554879636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it-IT"/>
                  </a:p>
                </p:txBody>
              </p:sp>
              <p:grpSp>
                <p:nvGrpSpPr>
                  <p:cNvPr id="1709037325" name=""/>
                  <p:cNvGrpSpPr/>
                  <p:nvPr/>
                </p:nvGrpSpPr>
                <p:grpSpPr bwMode="auto">
                  <a:xfrm flipH="0" flipV="0">
                    <a:off x="97031" y="93206"/>
                    <a:ext cx="599152" cy="599152"/>
                    <a:chOff x="0" y="0"/>
                    <a:chExt cx="599152" cy="599152"/>
                  </a:xfrm>
                </p:grpSpPr>
                <p:sp>
                  <p:nvSpPr>
                    <p:cNvPr id="1130486251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it-IT"/>
                    </a:p>
                  </p:txBody>
                </p:sp>
                <p:grpSp>
                  <p:nvGrpSpPr>
                    <p:cNvPr id="1127803727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013783548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it-IT"/>
                      </a:p>
                    </p:txBody>
                  </p:sp>
                  <p:sp>
                    <p:nvSpPr>
                      <p:cNvPr id="2139998533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it-IT"/>
                      </a:p>
                    </p:txBody>
                  </p:sp>
                  <p:sp>
                    <p:nvSpPr>
                      <p:cNvPr id="1832329235" name=""/>
                      <p:cNvSpPr/>
                      <p:nvPr/>
                    </p:nvSpPr>
                    <p:spPr bwMode="auto">
                      <a:xfrm rot="16199896" flipH="0" flipV="0">
                        <a:off x="130394" y="128471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it-IT"/>
                      </a:p>
                    </p:txBody>
                  </p:sp>
                </p:grpSp>
              </p:grpSp>
            </p:grpSp>
          </p:grpSp>
        </p:grpSp>
        <p:grpSp>
          <p:nvGrpSpPr>
            <p:cNvPr id="184503891" name=""/>
            <p:cNvGrpSpPr/>
            <p:nvPr/>
          </p:nvGrpSpPr>
          <p:grpSpPr bwMode="auto">
            <a:xfrm rot="0" flipH="0" flipV="0">
              <a:off x="2955073" y="4061419"/>
              <a:ext cx="2870226" cy="785570"/>
              <a:chOff x="0" y="0"/>
              <a:chExt cx="2870226" cy="785570"/>
            </a:xfrm>
          </p:grpSpPr>
          <p:grpSp>
            <p:nvGrpSpPr>
              <p:cNvPr id="524787075" name=""/>
              <p:cNvGrpSpPr/>
              <p:nvPr/>
            </p:nvGrpSpPr>
            <p:grpSpPr bwMode="auto">
              <a:xfrm flipH="0" flipV="0">
                <a:off x="0" y="0"/>
                <a:ext cx="1432863" cy="785570"/>
                <a:chOff x="0" y="0"/>
                <a:chExt cx="1432863" cy="785570"/>
              </a:xfrm>
            </p:grpSpPr>
            <p:sp>
              <p:nvSpPr>
                <p:cNvPr id="1817318114" name=""/>
                <p:cNvSpPr txBox="1"/>
                <p:nvPr/>
              </p:nvSpPr>
              <p:spPr bwMode="auto">
                <a:xfrm rot="0" flipH="0" flipV="0">
                  <a:off x="696186" y="166294"/>
                  <a:ext cx="736675" cy="57947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it-IT" sz="900">
                      <a:latin typeface="DejaVu Serif"/>
                      <a:ea typeface="DejaVu Serif"/>
                      <a:cs typeface="DejaVu Serif"/>
                    </a:rPr>
                    <a:t>Nome</a:t>
                  </a:r>
                  <a:endParaRPr lang="it-IT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it-IT" sz="900">
                      <a:latin typeface="DejaVu Serif"/>
                      <a:ea typeface="DejaVu Serif"/>
                      <a:cs typeface="DejaVu Serif"/>
                    </a:rPr>
                    <a:t>Cognome</a:t>
                  </a:r>
                  <a:endParaRPr lang="it-IT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it-IT" sz="700">
                      <a:latin typeface="DejaVu Serif"/>
                      <a:ea typeface="DejaVu Serif"/>
                      <a:cs typeface="DejaVu Serif"/>
                    </a:rPr>
                    <a:t>Posizione lavorativa</a:t>
                  </a:r>
                  <a:endParaRPr lang="it-IT"/>
                </a:p>
              </p:txBody>
            </p:sp>
            <p:grpSp>
              <p:nvGrpSpPr>
                <p:cNvPr id="1792118303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519039820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it-IT"/>
                  </a:p>
                </p:txBody>
              </p:sp>
              <p:grpSp>
                <p:nvGrpSpPr>
                  <p:cNvPr id="627160369" name=""/>
                  <p:cNvGrpSpPr/>
                  <p:nvPr/>
                </p:nvGrpSpPr>
                <p:grpSpPr bwMode="auto">
                  <a:xfrm flipH="0" flipV="0">
                    <a:off x="97031" y="93206"/>
                    <a:ext cx="599152" cy="599152"/>
                    <a:chOff x="0" y="0"/>
                    <a:chExt cx="599152" cy="599152"/>
                  </a:xfrm>
                </p:grpSpPr>
                <p:sp>
                  <p:nvSpPr>
                    <p:cNvPr id="1246727185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it-IT"/>
                    </a:p>
                  </p:txBody>
                </p:sp>
                <p:grpSp>
                  <p:nvGrpSpPr>
                    <p:cNvPr id="703587108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353519060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it-IT"/>
                      </a:p>
                    </p:txBody>
                  </p:sp>
                  <p:sp>
                    <p:nvSpPr>
                      <p:cNvPr id="2137650054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it-IT"/>
                      </a:p>
                    </p:txBody>
                  </p:sp>
                  <p:sp>
                    <p:nvSpPr>
                      <p:cNvPr id="1930028924" name=""/>
                      <p:cNvSpPr/>
                      <p:nvPr/>
                    </p:nvSpPr>
                    <p:spPr bwMode="auto">
                      <a:xfrm rot="16199896" flipH="0" flipV="0">
                        <a:off x="130394" y="128471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it-IT"/>
                      </a:p>
                    </p:txBody>
                  </p:sp>
                </p:grpSp>
              </p:grpSp>
            </p:grpSp>
          </p:grpSp>
          <p:grpSp>
            <p:nvGrpSpPr>
              <p:cNvPr id="1887805881" name=""/>
              <p:cNvGrpSpPr/>
              <p:nvPr/>
            </p:nvGrpSpPr>
            <p:grpSpPr bwMode="auto">
              <a:xfrm flipH="0" flipV="0">
                <a:off x="1437049" y="0"/>
                <a:ext cx="1433176" cy="785570"/>
                <a:chOff x="0" y="0"/>
                <a:chExt cx="1433176" cy="785570"/>
              </a:xfrm>
            </p:grpSpPr>
            <p:sp>
              <p:nvSpPr>
                <p:cNvPr id="97824494" name=""/>
                <p:cNvSpPr txBox="1"/>
                <p:nvPr/>
              </p:nvSpPr>
              <p:spPr bwMode="auto">
                <a:xfrm rot="0" flipH="0" flipV="0">
                  <a:off x="696186" y="166294"/>
                  <a:ext cx="736989" cy="57947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it-IT" sz="900">
                      <a:latin typeface="DejaVu Serif"/>
                      <a:ea typeface="DejaVu Serif"/>
                      <a:cs typeface="DejaVu Serif"/>
                    </a:rPr>
                    <a:t>Nome</a:t>
                  </a:r>
                  <a:endParaRPr lang="it-IT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it-IT" sz="900">
                      <a:latin typeface="DejaVu Serif"/>
                      <a:ea typeface="DejaVu Serif"/>
                      <a:cs typeface="DejaVu Serif"/>
                    </a:rPr>
                    <a:t>Cognome</a:t>
                  </a:r>
                  <a:endParaRPr lang="it-IT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it-IT" sz="700">
                      <a:latin typeface="DejaVu Serif"/>
                      <a:ea typeface="DejaVu Serif"/>
                      <a:cs typeface="DejaVu Serif"/>
                    </a:rPr>
                    <a:t>Posizione lavorativa</a:t>
                  </a:r>
                  <a:endParaRPr lang="it-IT"/>
                </a:p>
              </p:txBody>
            </p:sp>
            <p:grpSp>
              <p:nvGrpSpPr>
                <p:cNvPr id="1675839625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281719095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it-IT"/>
                  </a:p>
                </p:txBody>
              </p:sp>
              <p:grpSp>
                <p:nvGrpSpPr>
                  <p:cNvPr id="1469455296" name=""/>
                  <p:cNvGrpSpPr/>
                  <p:nvPr/>
                </p:nvGrpSpPr>
                <p:grpSpPr bwMode="auto">
                  <a:xfrm flipH="0" flipV="0">
                    <a:off x="97030" y="93206"/>
                    <a:ext cx="599152" cy="599152"/>
                    <a:chOff x="0" y="0"/>
                    <a:chExt cx="599152" cy="599152"/>
                  </a:xfrm>
                </p:grpSpPr>
                <p:sp>
                  <p:nvSpPr>
                    <p:cNvPr id="219161869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it-IT"/>
                    </a:p>
                  </p:txBody>
                </p:sp>
                <p:grpSp>
                  <p:nvGrpSpPr>
                    <p:cNvPr id="2108177343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23461590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it-IT"/>
                      </a:p>
                    </p:txBody>
                  </p:sp>
                  <p:sp>
                    <p:nvSpPr>
                      <p:cNvPr id="1653311081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it-IT"/>
                      </a:p>
                    </p:txBody>
                  </p:sp>
                  <p:sp>
                    <p:nvSpPr>
                      <p:cNvPr id="288001416" name=""/>
                      <p:cNvSpPr/>
                      <p:nvPr/>
                    </p:nvSpPr>
                    <p:spPr bwMode="auto">
                      <a:xfrm rot="16199896" flipH="0" flipV="0">
                        <a:off x="130394" y="128471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it-IT"/>
                      </a:p>
                    </p:txBody>
                  </p:sp>
                </p:grpSp>
              </p:grpSp>
            </p:grpSp>
          </p:grpSp>
        </p:grpSp>
        <p:grpSp>
          <p:nvGrpSpPr>
            <p:cNvPr id="1113547589" name=""/>
            <p:cNvGrpSpPr/>
            <p:nvPr/>
          </p:nvGrpSpPr>
          <p:grpSpPr bwMode="auto">
            <a:xfrm rot="0" flipH="0" flipV="0">
              <a:off x="1651102" y="1363648"/>
              <a:ext cx="2522374" cy="1042911"/>
              <a:chOff x="0" y="0"/>
              <a:chExt cx="2522374" cy="1042911"/>
            </a:xfrm>
          </p:grpSpPr>
          <p:grpSp>
            <p:nvGrpSpPr>
              <p:cNvPr id="1779638361" name=""/>
              <p:cNvGrpSpPr/>
              <p:nvPr/>
            </p:nvGrpSpPr>
            <p:grpSpPr bwMode="auto">
              <a:xfrm flipH="0" flipV="0">
                <a:off x="0" y="0"/>
                <a:ext cx="2522374" cy="1042911"/>
                <a:chOff x="0" y="0"/>
                <a:chExt cx="2522374" cy="1042911"/>
              </a:xfrm>
            </p:grpSpPr>
            <p:sp>
              <p:nvSpPr>
                <p:cNvPr id="724050820" name=""/>
                <p:cNvSpPr/>
                <p:nvPr/>
              </p:nvSpPr>
              <p:spPr bwMode="auto">
                <a:xfrm flipH="0" flipV="0">
                  <a:off x="126821" y="134244"/>
                  <a:ext cx="2395553" cy="774421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  <p:sp>
              <p:nvSpPr>
                <p:cNvPr id="870731093" name=""/>
                <p:cNvSpPr/>
                <p:nvPr/>
              </p:nvSpPr>
              <p:spPr bwMode="auto">
                <a:xfrm rot="16199969" flipH="0" flipV="0">
                  <a:off x="0" y="0"/>
                  <a:ext cx="1042911" cy="104291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</p:grpSp>
          <p:sp>
            <p:nvSpPr>
              <p:cNvPr id="509156718" name=""/>
              <p:cNvSpPr txBox="1"/>
              <p:nvPr/>
            </p:nvSpPr>
            <p:spPr bwMode="auto">
              <a:xfrm rot="0" flipH="0" flipV="0">
                <a:off x="865647" y="220770"/>
                <a:ext cx="1580843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it-IT" sz="1000">
                    <a:latin typeface="DejaVu Serif"/>
                    <a:ea typeface="DejaVu Serif"/>
                    <a:cs typeface="DejaVu Serif"/>
                  </a:rPr>
                  <a:t>Nome</a:t>
                </a:r>
                <a:endParaRPr lang="it-IT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it-IT" sz="1000">
                    <a:latin typeface="DejaVu Serif"/>
                    <a:ea typeface="DejaVu Serif"/>
                    <a:cs typeface="DejaVu Serif"/>
                  </a:rPr>
                  <a:t>Cognome</a:t>
                </a:r>
                <a:endParaRPr lang="it-IT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it-IT" sz="800">
                    <a:latin typeface="DejaVu Serif"/>
                    <a:ea typeface="DejaVu Serif"/>
                    <a:cs typeface="DejaVu Serif"/>
                  </a:rPr>
                  <a:t>Posizione lavorativa</a:t>
                </a:r>
                <a:endParaRPr lang="it-IT"/>
              </a:p>
            </p:txBody>
          </p:sp>
          <p:grpSp>
            <p:nvGrpSpPr>
              <p:cNvPr id="1419839365" name=""/>
              <p:cNvGrpSpPr/>
              <p:nvPr/>
            </p:nvGrpSpPr>
            <p:grpSpPr bwMode="auto">
              <a:xfrm flipH="0" flipV="0">
                <a:off x="284757" y="277188"/>
                <a:ext cx="488529" cy="488529"/>
                <a:chOff x="0" y="0"/>
                <a:chExt cx="488529" cy="488529"/>
              </a:xfrm>
            </p:grpSpPr>
            <p:sp>
              <p:nvSpPr>
                <p:cNvPr id="661468674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  <p:sp>
              <p:nvSpPr>
                <p:cNvPr id="353405119" name="Ellipse 228639615"/>
                <p:cNvSpPr/>
                <p:nvPr/>
              </p:nvSpPr>
              <p:spPr bwMode="auto">
                <a:xfrm rot="0" flipH="0" flipV="0">
                  <a:off x="189303" y="87004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  <p:sp>
              <p:nvSpPr>
                <p:cNvPr id="674622951" name=""/>
                <p:cNvSpPr/>
                <p:nvPr/>
              </p:nvSpPr>
              <p:spPr bwMode="auto">
                <a:xfrm rot="16199896" flipH="0" flipV="0">
                  <a:off x="173110" y="170557"/>
                  <a:ext cx="142299" cy="24374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</p:grpSp>
        </p:grpSp>
        <p:grpSp>
          <p:nvGrpSpPr>
            <p:cNvPr id="665985292" name=""/>
            <p:cNvGrpSpPr/>
            <p:nvPr/>
          </p:nvGrpSpPr>
          <p:grpSpPr bwMode="auto">
            <a:xfrm rot="0" flipH="0" flipV="0">
              <a:off x="7558443" y="1372707"/>
              <a:ext cx="2522374" cy="1042911"/>
              <a:chOff x="0" y="0"/>
              <a:chExt cx="2522374" cy="1042911"/>
            </a:xfrm>
          </p:grpSpPr>
          <p:grpSp>
            <p:nvGrpSpPr>
              <p:cNvPr id="1501519672" name=""/>
              <p:cNvGrpSpPr/>
              <p:nvPr/>
            </p:nvGrpSpPr>
            <p:grpSpPr bwMode="auto">
              <a:xfrm flipH="0" flipV="0">
                <a:off x="0" y="0"/>
                <a:ext cx="2522374" cy="1042911"/>
                <a:chOff x="0" y="0"/>
                <a:chExt cx="2522374" cy="1042911"/>
              </a:xfrm>
            </p:grpSpPr>
            <p:sp>
              <p:nvSpPr>
                <p:cNvPr id="1867692440" name=""/>
                <p:cNvSpPr/>
                <p:nvPr/>
              </p:nvSpPr>
              <p:spPr bwMode="auto">
                <a:xfrm flipH="0" flipV="0">
                  <a:off x="126821" y="134244"/>
                  <a:ext cx="2395553" cy="774421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  <p:sp>
              <p:nvSpPr>
                <p:cNvPr id="1201887022" name=""/>
                <p:cNvSpPr/>
                <p:nvPr/>
              </p:nvSpPr>
              <p:spPr bwMode="auto">
                <a:xfrm rot="16199969" flipH="0" flipV="0">
                  <a:off x="0" y="0"/>
                  <a:ext cx="1042911" cy="104291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</p:grpSp>
          <p:sp>
            <p:nvSpPr>
              <p:cNvPr id="1968972660" name=""/>
              <p:cNvSpPr txBox="1"/>
              <p:nvPr/>
            </p:nvSpPr>
            <p:spPr bwMode="auto">
              <a:xfrm rot="0" flipH="0" flipV="0">
                <a:off x="865647" y="220770"/>
                <a:ext cx="1581261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it-IT" sz="1000">
                    <a:latin typeface="DejaVu Serif"/>
                    <a:ea typeface="DejaVu Serif"/>
                    <a:cs typeface="DejaVu Serif"/>
                  </a:rPr>
                  <a:t>Nome</a:t>
                </a:r>
                <a:endParaRPr lang="it-IT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it-IT" sz="1000">
                    <a:latin typeface="DejaVu Serif"/>
                    <a:ea typeface="DejaVu Serif"/>
                    <a:cs typeface="DejaVu Serif"/>
                  </a:rPr>
                  <a:t>Cognome</a:t>
                </a:r>
                <a:endParaRPr lang="it-IT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it-IT" sz="800">
                    <a:latin typeface="DejaVu Serif"/>
                    <a:ea typeface="DejaVu Serif"/>
                    <a:cs typeface="DejaVu Serif"/>
                  </a:rPr>
                  <a:t>Posizione lavorativa</a:t>
                </a:r>
                <a:endParaRPr lang="it-IT"/>
              </a:p>
            </p:txBody>
          </p:sp>
          <p:grpSp>
            <p:nvGrpSpPr>
              <p:cNvPr id="1631126105" name=""/>
              <p:cNvGrpSpPr/>
              <p:nvPr/>
            </p:nvGrpSpPr>
            <p:grpSpPr bwMode="auto">
              <a:xfrm flipH="0" flipV="0">
                <a:off x="284757" y="277188"/>
                <a:ext cx="488529" cy="488529"/>
                <a:chOff x="0" y="0"/>
                <a:chExt cx="488529" cy="488529"/>
              </a:xfrm>
            </p:grpSpPr>
            <p:sp>
              <p:nvSpPr>
                <p:cNvPr id="1165014185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  <p:sp>
              <p:nvSpPr>
                <p:cNvPr id="1134906905" name="Ellipse 228639615"/>
                <p:cNvSpPr/>
                <p:nvPr/>
              </p:nvSpPr>
              <p:spPr bwMode="auto">
                <a:xfrm rot="0" flipH="0" flipV="0">
                  <a:off x="189303" y="87004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  <p:sp>
              <p:nvSpPr>
                <p:cNvPr id="1902515411" name=""/>
                <p:cNvSpPr/>
                <p:nvPr/>
              </p:nvSpPr>
              <p:spPr bwMode="auto">
                <a:xfrm rot="16199896" flipH="0" flipV="0">
                  <a:off x="173110" y="170557"/>
                  <a:ext cx="142299" cy="24374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</p:grpSp>
        </p:grpSp>
        <p:grpSp>
          <p:nvGrpSpPr>
            <p:cNvPr id="298357545" name=""/>
            <p:cNvGrpSpPr/>
            <p:nvPr/>
          </p:nvGrpSpPr>
          <p:grpSpPr bwMode="auto">
            <a:xfrm>
              <a:off x="2647935" y="1022589"/>
              <a:ext cx="6464528" cy="392906"/>
              <a:chOff x="0" y="0"/>
              <a:chExt cx="6464528" cy="392906"/>
            </a:xfrm>
          </p:grpSpPr>
          <p:cxnSp>
            <p:nvCxnSpPr>
              <p:cNvPr id="1533021664" name=""/>
              <p:cNvCxnSpPr>
                <a:cxnSpLocks/>
              </p:cNvCxnSpPr>
              <p:nvPr/>
            </p:nvCxnSpPr>
            <p:spPr bwMode="auto">
              <a:xfrm rot="16199969" flipH="0" flipV="0">
                <a:off x="1357312" y="-1357311"/>
                <a:ext cx="392905" cy="3107531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814934" name=""/>
              <p:cNvCxnSpPr>
                <a:cxnSpLocks/>
              </p:cNvCxnSpPr>
              <p:nvPr/>
            </p:nvCxnSpPr>
            <p:spPr bwMode="auto">
              <a:xfrm rot="16199969" flipH="1" flipV="0">
                <a:off x="4714310" y="-1357312"/>
                <a:ext cx="392905" cy="3107530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6218791" name=""/>
            <p:cNvGrpSpPr/>
            <p:nvPr/>
          </p:nvGrpSpPr>
          <p:grpSpPr bwMode="auto">
            <a:xfrm flipH="0" flipV="0">
              <a:off x="1232721" y="2376988"/>
              <a:ext cx="3359135" cy="392904"/>
              <a:chOff x="0" y="0"/>
              <a:chExt cx="3359135" cy="392904"/>
            </a:xfrm>
          </p:grpSpPr>
          <p:cxnSp>
            <p:nvCxnSpPr>
              <p:cNvPr id="1327698130" name=""/>
              <p:cNvCxnSpPr>
                <a:cxnSpLocks/>
              </p:cNvCxnSpPr>
              <p:nvPr/>
            </p:nvCxnSpPr>
            <p:spPr bwMode="auto">
              <a:xfrm rot="16199969" flipH="0" flipV="0">
                <a:off x="610923" y="-610923"/>
                <a:ext cx="392905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2446251" name=""/>
              <p:cNvCxnSpPr>
                <a:cxnSpLocks/>
              </p:cNvCxnSpPr>
              <p:nvPr/>
            </p:nvCxnSpPr>
            <p:spPr bwMode="auto">
              <a:xfrm rot="16199969" flipH="1" flipV="0">
                <a:off x="2355306" y="-610923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5553422" name=""/>
            <p:cNvGrpSpPr/>
            <p:nvPr/>
          </p:nvGrpSpPr>
          <p:grpSpPr bwMode="auto">
            <a:xfrm flipH="0" flipV="0">
              <a:off x="7140060" y="2376989"/>
              <a:ext cx="3359135" cy="392904"/>
              <a:chOff x="0" y="0"/>
              <a:chExt cx="3359135" cy="392904"/>
            </a:xfrm>
          </p:grpSpPr>
          <p:cxnSp>
            <p:nvCxnSpPr>
              <p:cNvPr id="1584021375" name=""/>
              <p:cNvCxnSpPr>
                <a:cxnSpLocks/>
              </p:cNvCxnSpPr>
              <p:nvPr/>
            </p:nvCxnSpPr>
            <p:spPr bwMode="auto">
              <a:xfrm rot="16199969" flipH="0" flipV="0">
                <a:off x="610924" y="-610924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424846" name=""/>
              <p:cNvCxnSpPr>
                <a:cxnSpLocks/>
              </p:cNvCxnSpPr>
              <p:nvPr/>
            </p:nvCxnSpPr>
            <p:spPr bwMode="auto">
              <a:xfrm rot="16199969" flipH="1" flipV="0">
                <a:off x="2355307" y="-610924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9603487" name=""/>
            <p:cNvGrpSpPr/>
            <p:nvPr/>
          </p:nvGrpSpPr>
          <p:grpSpPr bwMode="auto">
            <a:xfrm flipH="0" flipV="0">
              <a:off x="502216" y="3600951"/>
              <a:ext cx="1864755" cy="392904"/>
              <a:chOff x="0" y="0"/>
              <a:chExt cx="1864755" cy="392904"/>
            </a:xfrm>
          </p:grpSpPr>
          <p:cxnSp>
            <p:nvCxnSpPr>
              <p:cNvPr id="1977856295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5702059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7540873" name=""/>
            <p:cNvGrpSpPr/>
            <p:nvPr/>
          </p:nvGrpSpPr>
          <p:grpSpPr bwMode="auto">
            <a:xfrm flipH="0" flipV="0">
              <a:off x="3457449" y="3600951"/>
              <a:ext cx="1864755" cy="392904"/>
              <a:chOff x="0" y="0"/>
              <a:chExt cx="1864755" cy="392904"/>
            </a:xfrm>
          </p:grpSpPr>
          <p:cxnSp>
            <p:nvCxnSpPr>
              <p:cNvPr id="921868798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48193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4926500" name=""/>
            <p:cNvGrpSpPr/>
            <p:nvPr/>
          </p:nvGrpSpPr>
          <p:grpSpPr bwMode="auto">
            <a:xfrm flipH="0" flipV="0">
              <a:off x="6409555" y="3600951"/>
              <a:ext cx="1864755" cy="392904"/>
              <a:chOff x="0" y="0"/>
              <a:chExt cx="1864755" cy="392904"/>
            </a:xfrm>
          </p:grpSpPr>
          <p:cxnSp>
            <p:nvCxnSpPr>
              <p:cNvPr id="332455907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9226576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7150327" name=""/>
            <p:cNvGrpSpPr/>
            <p:nvPr/>
          </p:nvGrpSpPr>
          <p:grpSpPr bwMode="auto">
            <a:xfrm flipH="0" flipV="0">
              <a:off x="9364787" y="3600951"/>
              <a:ext cx="1864755" cy="392904"/>
              <a:chOff x="0" y="0"/>
              <a:chExt cx="1864755" cy="392904"/>
            </a:xfrm>
          </p:grpSpPr>
          <p:cxnSp>
            <p:nvCxnSpPr>
              <p:cNvPr id="1486588805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1910815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4348241" name=""/>
          <p:cNvSpPr txBox="1"/>
          <p:nvPr/>
        </p:nvSpPr>
        <p:spPr bwMode="auto">
          <a:xfrm flipH="0" flipV="0">
            <a:off x="8506800" y="378522"/>
            <a:ext cx="3369574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NOME AZIENDA</a:t>
            </a:r>
            <a:endParaRPr sz="2400" b="1" i="0" u="none" strike="noStrike" cap="none" spc="0">
              <a:solidFill>
                <a:schemeClr val="bg1"/>
              </a:solidFill>
              <a:latin typeface="DejaVu Serif"/>
              <a:cs typeface="DejaVu Serif"/>
            </a:endParaRPr>
          </a:p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Slogan azienda</a:t>
            </a:r>
            <a:endParaRPr sz="1600" b="0" i="0" u="none" strike="noStrike" cap="none" spc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10</cp:revision>
  <dcterms:modified xsi:type="dcterms:W3CDTF">2024-09-30T20:45:52Z</dcterms:modified>
  <cp:category/>
  <cp:contentStatus/>
  <cp:version/>
</cp:coreProperties>
</file>