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1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5"/>
  </p:notesMasterIdLst>
  <p:sldIdLst>
    <p:sldId id="256" r:id="rId4"/>
  </p:sldIdLst>
  <p:sldSz cx="12192000" cy="6858000"/>
  <p:notesSz cx="6858000" cy="9144000"/>
  <p:defaultTextStyle>
    <a:defPPr>
      <a:defRPr lang="it-IT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 /><Relationship Id="rId7" Type="http://schemas.openxmlformats.org/officeDocument/2006/relationships/tableStyles" Target="tableStyles.xml" /><Relationship Id="rId8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ru-RU"/>
              <a:t>10/30/2013</a:t>
            </a:fld>
            <a:endParaRPr lang="ru-RU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ru-RU"/>
              <a:t>Click to edit Master text styles</a:t>
            </a:r>
            <a:endParaRPr/>
          </a:p>
          <a:p>
            <a:pPr lvl="1">
              <a:defRPr/>
            </a:pPr>
            <a:r>
              <a:rPr lang="ru-RU"/>
              <a:t>Second level</a:t>
            </a:r>
            <a:endParaRPr/>
          </a:p>
          <a:p>
            <a:pPr lvl="2">
              <a:defRPr/>
            </a:pPr>
            <a:r>
              <a:rPr lang="ru-RU"/>
              <a:t>Third level</a:t>
            </a:r>
            <a:endParaRPr/>
          </a:p>
          <a:p>
            <a:pPr lvl="3">
              <a:defRPr/>
            </a:pPr>
            <a:r>
              <a:rPr lang="ru-RU"/>
              <a:t>Fourth level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ru-RU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E6999B8-B6B4-4561-A3CD-BBCDAB9FC9D9}" type="slidenum">
              <a:rPr lang="ru-RU"/>
              <a:t>1</a:t>
            </a:fld>
            <a:endParaRPr lang="ru-RU"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" userDrawn="1">
  <p:cSld name="Титульны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24.09.2024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1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x" userDrawn="1">
  <p:cSld name="Заголовок и вертикальный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24.09.2024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&lt;#&gt;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itleAndTx" userDrawn="1">
  <p:cSld name="Вертикальный заголовок и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24.09.2024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&lt;#&gt;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" userDrawn="1">
  <p:cSld name="Заголовок и объек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24.09.2024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&lt;#&gt;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secHead" userDrawn="1">
  <p:cSld name="Заголовок раздел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24.09.2024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&lt;#&gt;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Obj" userDrawn="1">
  <p:cSld name="Два объект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24.09.2024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&lt;#&gt;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TxTwoObj" userDrawn="1">
  <p:cSld name="Сравнение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ru-RU"/>
              <a:t>Click to edit Master text styles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24.09.2024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&lt;#&gt;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Only" userDrawn="1">
  <p:cSld name="Только заголовок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24.09.2024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&lt;#&gt;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blank" userDrawn="1">
  <p:cSld name="Пусто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24.09.2024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&lt;#&gt;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Tx" userDrawn="1">
  <p:cSld name="Объект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24.09.2024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&lt;#&gt;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picTx" userDrawn="1">
  <p:cSld name="Рисунок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ru-RU"/>
              <a:t>Click icon to add picture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24.09.2024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&lt;#&gt;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ru-RU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Click to edit Master text styles</a:t>
            </a:r>
            <a:endParaRPr/>
          </a:p>
          <a:p>
            <a:pPr lvl="1">
              <a:defRPr/>
            </a:pPr>
            <a:r>
              <a:rPr lang="ru-RU"/>
              <a:t>Second level</a:t>
            </a:r>
            <a:endParaRPr/>
          </a:p>
          <a:p>
            <a:pPr lvl="2">
              <a:defRPr/>
            </a:pPr>
            <a:r>
              <a:rPr lang="ru-RU"/>
              <a:t>Third level</a:t>
            </a:r>
            <a:endParaRPr/>
          </a:p>
          <a:p>
            <a:pPr lvl="3">
              <a:defRPr/>
            </a:pPr>
            <a:r>
              <a:rPr lang="ru-RU"/>
              <a:t>Fourth level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ru-RU"/>
              <a:t>24.09.2024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ru-RU"/>
              <a:t>1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 rot="0" flipH="0" flipV="0">
            <a:off x="418451" y="450165"/>
            <a:ext cx="6395218" cy="1408536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lstStyle/>
          <a:p>
            <a:pPr algn="l">
              <a:lnSpc>
                <a:spcPct val="90000"/>
              </a:lnSpc>
              <a:defRPr/>
            </a:pPr>
            <a:r>
              <a:rPr lang="en-US" sz="4800" b="0" i="0" u="none" strike="noStrike" cap="none" spc="113">
                <a:solidFill>
                  <a:schemeClr val="accent6"/>
                </a:solidFill>
                <a:latin typeface="Franklin Gothic Medium"/>
                <a:ea typeface="Franklin Gothic Medium"/>
                <a:cs typeface="Franklin Gothic Medium"/>
              </a:rPr>
              <a:t>Modello</a:t>
            </a:r>
            <a:br>
              <a:rPr lang="en-US" sz="4800" b="0" i="0" u="none" strike="noStrike" cap="none" spc="113">
                <a:solidFill>
                  <a:schemeClr val="accent6"/>
                </a:solidFill>
                <a:latin typeface="Franklin Gothic Medium"/>
                <a:ea typeface="Franklin Gothic Medium"/>
                <a:cs typeface="Franklin Gothic Medium"/>
              </a:rPr>
            </a:br>
            <a:r>
              <a:rPr lang="en-US" sz="4800" b="0" i="0" u="none" strike="noStrike" cap="none" spc="112">
                <a:solidFill>
                  <a:schemeClr val="tx1"/>
                </a:solidFill>
                <a:latin typeface="Franklin Gothic Medium"/>
                <a:ea typeface="Franklin Gothic Medium"/>
                <a:cs typeface="Franklin Gothic Medium"/>
              </a:rPr>
              <a:t>di sintesi</a:t>
            </a:r>
            <a:endParaRPr sz="4800" spc="113">
              <a:latin typeface="Franklin Gothic Medium"/>
              <a:cs typeface="Franklin Gothic Medium"/>
            </a:endParaRPr>
          </a:p>
        </p:txBody>
      </p:sp>
      <p:sp>
        <p:nvSpPr>
          <p:cNvPr id="1447693604" name=""/>
          <p:cNvSpPr txBox="1"/>
          <p:nvPr/>
        </p:nvSpPr>
        <p:spPr bwMode="auto">
          <a:xfrm rot="0" flipH="0" flipV="0">
            <a:off x="417599" y="2077962"/>
            <a:ext cx="5298812" cy="1566384"/>
          </a:xfrm>
          <a:prstGeom prst="roundRect">
            <a:avLst>
              <a:gd name="adj" fmla="val 8083"/>
            </a:avLst>
          </a:prstGeom>
          <a:noFill/>
          <a:ln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sz="1600">
                <a:latin typeface="Segoe UI"/>
                <a:ea typeface="Segoe UI"/>
                <a:cs typeface="Segoe UI"/>
              </a:rPr>
              <a:t>Breve descrizione</a:t>
            </a:r>
            <a:endParaRPr sz="1600">
              <a:latin typeface="Segoe UI"/>
              <a:cs typeface="Segoe UI"/>
            </a:endParaRPr>
          </a:p>
        </p:txBody>
      </p:sp>
      <p:sp>
        <p:nvSpPr>
          <p:cNvPr id="1448981392" name="Title 1"/>
          <p:cNvSpPr>
            <a:spLocks noGrp="1"/>
          </p:cNvSpPr>
          <p:nvPr/>
        </p:nvSpPr>
        <p:spPr bwMode="auto">
          <a:xfrm rot="0" flipH="0" flipV="0">
            <a:off x="6782807" y="588209"/>
            <a:ext cx="4887597" cy="585575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lstStyle>
            <a:lvl1pPr algn="ctr" defTabSz="914400">
              <a:lnSpc>
                <a:spcPct val="90000"/>
              </a:lnSpc>
              <a:spcBef>
                <a:spcPts val="0"/>
              </a:spcBef>
              <a:buNone/>
              <a:defRPr sz="6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n-US" sz="3600" b="0" i="0" u="none" strike="noStrike" cap="none" spc="113">
                <a:solidFill>
                  <a:schemeClr val="accent5"/>
                </a:solidFill>
                <a:latin typeface="Franklin Gothic Medium"/>
                <a:ea typeface="Franklin Gothic Medium"/>
                <a:cs typeface="Franklin Gothic Medium"/>
              </a:rPr>
              <a:t>Fatti</a:t>
            </a:r>
            <a:endParaRPr sz="4800" spc="113">
              <a:solidFill>
                <a:schemeClr val="accent5"/>
              </a:solidFill>
              <a:latin typeface="Franklin Gothic Medium"/>
              <a:cs typeface="Franklin Gothic Medium"/>
            </a:endParaRPr>
          </a:p>
        </p:txBody>
      </p:sp>
      <p:sp>
        <p:nvSpPr>
          <p:cNvPr id="1061948953" name="Title 1"/>
          <p:cNvSpPr>
            <a:spLocks noGrp="1"/>
          </p:cNvSpPr>
          <p:nvPr/>
        </p:nvSpPr>
        <p:spPr bwMode="auto">
          <a:xfrm rot="0" flipH="0" flipV="0">
            <a:off x="6782808" y="1292784"/>
            <a:ext cx="1309752" cy="585575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lstStyle>
            <a:lvl1pPr algn="ctr" defTabSz="914400">
              <a:lnSpc>
                <a:spcPct val="90000"/>
              </a:lnSpc>
              <a:spcBef>
                <a:spcPts val="0"/>
              </a:spcBef>
              <a:buNone/>
              <a:defRPr sz="6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n-US" sz="3600" b="0" i="0" u="none" strike="noStrike" cap="none" spc="0">
                <a:solidFill>
                  <a:schemeClr val="accent2"/>
                </a:solidFill>
                <a:latin typeface="Franklin Gothic Medium"/>
                <a:ea typeface="Franklin Gothic Medium"/>
                <a:cs typeface="Franklin Gothic Medium"/>
              </a:rPr>
              <a:t>1233</a:t>
            </a:r>
            <a:endParaRPr sz="3600">
              <a:solidFill>
                <a:schemeClr val="accent6"/>
              </a:solidFill>
              <a:latin typeface="Franklin Gothic Medium"/>
              <a:cs typeface="Franklin Gothic Medium"/>
            </a:endParaRPr>
          </a:p>
        </p:txBody>
      </p:sp>
      <p:sp>
        <p:nvSpPr>
          <p:cNvPr id="2093211223" name="Title 1"/>
          <p:cNvSpPr>
            <a:spLocks noGrp="1"/>
          </p:cNvSpPr>
          <p:nvPr/>
        </p:nvSpPr>
        <p:spPr bwMode="auto">
          <a:xfrm rot="0" flipH="0" flipV="0">
            <a:off x="6782808" y="2618553"/>
            <a:ext cx="1310831" cy="585575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lstStyle>
            <a:lvl1pPr algn="ctr" defTabSz="914400">
              <a:lnSpc>
                <a:spcPct val="90000"/>
              </a:lnSpc>
              <a:spcBef>
                <a:spcPts val="0"/>
              </a:spcBef>
              <a:buNone/>
              <a:defRPr sz="6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n-US" sz="3600" b="0" i="0" u="none" strike="noStrike" cap="none" spc="0">
                <a:solidFill>
                  <a:schemeClr val="accent1"/>
                </a:solidFill>
                <a:latin typeface="Franklin Gothic Medium"/>
                <a:ea typeface="Franklin Gothic Medium"/>
                <a:cs typeface="Franklin Gothic Medium"/>
              </a:rPr>
              <a:t>1433</a:t>
            </a:r>
            <a:endParaRPr sz="3600">
              <a:solidFill>
                <a:schemeClr val="accent6"/>
              </a:solidFill>
              <a:latin typeface="Franklin Gothic Medium"/>
              <a:cs typeface="Franklin Gothic Medium"/>
            </a:endParaRPr>
          </a:p>
        </p:txBody>
      </p:sp>
      <p:sp>
        <p:nvSpPr>
          <p:cNvPr id="317385391" name=""/>
          <p:cNvSpPr txBox="1"/>
          <p:nvPr/>
        </p:nvSpPr>
        <p:spPr bwMode="auto">
          <a:xfrm rot="0" flipH="0" flipV="0">
            <a:off x="6782807" y="1805824"/>
            <a:ext cx="2511450" cy="608263"/>
          </a:xfrm>
          <a:prstGeom prst="roundRect">
            <a:avLst>
              <a:gd name="adj" fmla="val 8083"/>
            </a:avLst>
          </a:prstGeom>
          <a:noFill/>
          <a:ln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400" b="0" i="0" u="none" strike="noStrike" cap="none" spc="0">
                <a:solidFill>
                  <a:schemeClr val="tx1"/>
                </a:solidFill>
                <a:latin typeface="Segoe UI"/>
                <a:ea typeface="Segoe UI"/>
                <a:cs typeface="Segoe UI"/>
              </a:rPr>
              <a:t>Breve descrizione</a:t>
            </a:r>
            <a:endParaRPr sz="1400">
              <a:latin typeface="Segoe UI"/>
              <a:cs typeface="Segoe UI"/>
            </a:endParaRPr>
          </a:p>
          <a:p>
            <a:pPr>
              <a:defRPr/>
            </a:pPr>
            <a:endParaRPr/>
          </a:p>
        </p:txBody>
      </p:sp>
      <p:sp>
        <p:nvSpPr>
          <p:cNvPr id="860145388" name=""/>
          <p:cNvSpPr txBox="1"/>
          <p:nvPr/>
        </p:nvSpPr>
        <p:spPr bwMode="auto">
          <a:xfrm rot="0" flipH="0" flipV="0">
            <a:off x="6782807" y="3131595"/>
            <a:ext cx="2511619" cy="608263"/>
          </a:xfrm>
          <a:prstGeom prst="roundRect">
            <a:avLst>
              <a:gd name="adj" fmla="val 8083"/>
            </a:avLst>
          </a:prstGeom>
          <a:noFill/>
          <a:ln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400" b="0" i="0" u="none" strike="noStrike" cap="none" spc="0">
                <a:solidFill>
                  <a:schemeClr val="tx1"/>
                </a:solidFill>
                <a:latin typeface="Segoe UI"/>
                <a:ea typeface="Segoe UI"/>
                <a:cs typeface="Segoe UI"/>
              </a:rPr>
              <a:t>Breve descrizione</a:t>
            </a:r>
            <a:endParaRPr sz="1400">
              <a:latin typeface="Segoe UI"/>
              <a:cs typeface="Segoe UI"/>
            </a:endParaRPr>
          </a:p>
          <a:p>
            <a:pPr>
              <a:defRPr/>
            </a:pPr>
            <a:endParaRPr/>
          </a:p>
        </p:txBody>
      </p:sp>
      <p:sp>
        <p:nvSpPr>
          <p:cNvPr id="225749330" name="Title 1"/>
          <p:cNvSpPr>
            <a:spLocks noGrp="1"/>
          </p:cNvSpPr>
          <p:nvPr/>
        </p:nvSpPr>
        <p:spPr bwMode="auto">
          <a:xfrm rot="0" flipH="0" flipV="0">
            <a:off x="9143903" y="1292784"/>
            <a:ext cx="1312991" cy="585575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lstStyle>
            <a:lvl1pPr algn="ctr" defTabSz="914400">
              <a:lnSpc>
                <a:spcPct val="90000"/>
              </a:lnSpc>
              <a:spcBef>
                <a:spcPts val="0"/>
              </a:spcBef>
              <a:buNone/>
              <a:defRPr sz="6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n-US" sz="3600" b="0" i="0" u="none" strike="noStrike" cap="none" spc="0">
                <a:solidFill>
                  <a:schemeClr val="accent4"/>
                </a:solidFill>
                <a:latin typeface="Franklin Gothic Medium"/>
                <a:ea typeface="Franklin Gothic Medium"/>
                <a:cs typeface="Franklin Gothic Medium"/>
              </a:rPr>
              <a:t>3452</a:t>
            </a:r>
            <a:endParaRPr sz="3600">
              <a:solidFill>
                <a:schemeClr val="accent6"/>
              </a:solidFill>
              <a:latin typeface="Franklin Gothic Medium"/>
              <a:cs typeface="Franklin Gothic Medium"/>
            </a:endParaRPr>
          </a:p>
        </p:txBody>
      </p:sp>
      <p:sp>
        <p:nvSpPr>
          <p:cNvPr id="230507251" name="Title 1"/>
          <p:cNvSpPr>
            <a:spLocks noGrp="1"/>
          </p:cNvSpPr>
          <p:nvPr/>
        </p:nvSpPr>
        <p:spPr bwMode="auto">
          <a:xfrm rot="0" flipH="0" flipV="0">
            <a:off x="9143903" y="2618553"/>
            <a:ext cx="1312629" cy="585575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lstStyle>
            <a:lvl1pPr algn="ctr" defTabSz="914400">
              <a:lnSpc>
                <a:spcPct val="90000"/>
              </a:lnSpc>
              <a:spcBef>
                <a:spcPts val="0"/>
              </a:spcBef>
              <a:buNone/>
              <a:defRPr sz="6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n-US" sz="3600" b="0" i="0" u="none" strike="noStrike" cap="none" spc="0">
                <a:solidFill>
                  <a:schemeClr val="accent2"/>
                </a:solidFill>
                <a:latin typeface="Franklin Gothic Medium"/>
                <a:ea typeface="Franklin Gothic Medium"/>
                <a:cs typeface="Franklin Gothic Medium"/>
              </a:rPr>
              <a:t>30</a:t>
            </a:r>
            <a:r>
              <a:rPr lang="en-US" sz="3600" b="0" i="0" u="none" strike="noStrike" cap="none" spc="0">
                <a:solidFill>
                  <a:schemeClr val="accent2"/>
                </a:solidFill>
                <a:latin typeface="Franklin Gothic Medium"/>
                <a:ea typeface="Franklin Gothic Medium"/>
                <a:cs typeface="Franklin Gothic Medium"/>
              </a:rPr>
              <a:t>+</a:t>
            </a:r>
            <a:endParaRPr sz="3600">
              <a:solidFill>
                <a:schemeClr val="accent2"/>
              </a:solidFill>
              <a:latin typeface="Franklin Gothic Medium"/>
              <a:cs typeface="Franklin Gothic Medium"/>
            </a:endParaRPr>
          </a:p>
        </p:txBody>
      </p:sp>
      <p:sp>
        <p:nvSpPr>
          <p:cNvPr id="1790833748" name=""/>
          <p:cNvSpPr txBox="1"/>
          <p:nvPr/>
        </p:nvSpPr>
        <p:spPr bwMode="auto">
          <a:xfrm rot="0" flipH="0" flipV="0">
            <a:off x="9143902" y="1805824"/>
            <a:ext cx="2511810" cy="608263"/>
          </a:xfrm>
          <a:prstGeom prst="roundRect">
            <a:avLst>
              <a:gd name="adj" fmla="val 8083"/>
            </a:avLst>
          </a:prstGeom>
          <a:noFill/>
          <a:ln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400" b="0" i="0" u="none" strike="noStrike" cap="none" spc="0">
                <a:solidFill>
                  <a:schemeClr val="tx1"/>
                </a:solidFill>
                <a:latin typeface="Segoe UI"/>
                <a:ea typeface="Segoe UI"/>
                <a:cs typeface="Segoe UI"/>
              </a:rPr>
              <a:t>Breve descrizione</a:t>
            </a:r>
            <a:endParaRPr sz="1400">
              <a:latin typeface="Segoe UI"/>
              <a:cs typeface="Segoe UI"/>
            </a:endParaRPr>
          </a:p>
          <a:p>
            <a:pPr>
              <a:defRPr/>
            </a:pPr>
            <a:endParaRPr/>
          </a:p>
        </p:txBody>
      </p:sp>
      <p:sp>
        <p:nvSpPr>
          <p:cNvPr id="2141212268" name=""/>
          <p:cNvSpPr txBox="1"/>
          <p:nvPr/>
        </p:nvSpPr>
        <p:spPr bwMode="auto">
          <a:xfrm rot="0" flipH="0" flipV="0">
            <a:off x="9143902" y="3131595"/>
            <a:ext cx="2511978" cy="608263"/>
          </a:xfrm>
          <a:prstGeom prst="roundRect">
            <a:avLst>
              <a:gd name="adj" fmla="val 8083"/>
            </a:avLst>
          </a:prstGeom>
          <a:noFill/>
          <a:ln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400" b="0" i="0" u="none" strike="noStrike" cap="none" spc="0">
                <a:solidFill>
                  <a:schemeClr val="tx1"/>
                </a:solidFill>
                <a:latin typeface="Segoe UI"/>
                <a:ea typeface="Segoe UI"/>
                <a:cs typeface="Segoe UI"/>
              </a:rPr>
              <a:t>Breve descrizione</a:t>
            </a:r>
            <a:endParaRPr sz="1400">
              <a:latin typeface="Segoe UI"/>
              <a:cs typeface="Segoe UI"/>
            </a:endParaRPr>
          </a:p>
          <a:p>
            <a:pPr>
              <a:defRPr/>
            </a:pPr>
            <a:endParaRPr/>
          </a:p>
        </p:txBody>
      </p:sp>
      <p:sp>
        <p:nvSpPr>
          <p:cNvPr id="1770325882" name="Title 1"/>
          <p:cNvSpPr>
            <a:spLocks noGrp="1"/>
          </p:cNvSpPr>
          <p:nvPr/>
        </p:nvSpPr>
        <p:spPr bwMode="auto">
          <a:xfrm rot="0" flipH="0" flipV="0">
            <a:off x="418451" y="3957022"/>
            <a:ext cx="4899836" cy="585575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lstStyle>
            <a:lvl1pPr algn="ctr" defTabSz="914400">
              <a:lnSpc>
                <a:spcPct val="90000"/>
              </a:lnSpc>
              <a:spcBef>
                <a:spcPts val="0"/>
              </a:spcBef>
              <a:buNone/>
              <a:defRPr sz="6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n-US" sz="3600" b="0" i="0" u="none" strike="noStrike" cap="none" spc="112">
                <a:solidFill>
                  <a:schemeClr val="accent4"/>
                </a:solidFill>
                <a:latin typeface="Franklin Gothic Medium"/>
                <a:ea typeface="Franklin Gothic Medium"/>
                <a:cs typeface="Franklin Gothic Medium"/>
              </a:rPr>
              <a:t>Traguardi </a:t>
            </a:r>
            <a:r>
              <a:rPr lang="en-US" sz="3600" b="0" i="0" u="none" strike="noStrike" cap="none" spc="110">
                <a:solidFill>
                  <a:schemeClr val="tx1"/>
                </a:solidFill>
                <a:latin typeface="Franklin Gothic Medium"/>
                <a:ea typeface="Franklin Gothic Medium"/>
                <a:cs typeface="Franklin Gothic Medium"/>
              </a:rPr>
              <a:t>chiave</a:t>
            </a:r>
            <a:endParaRPr sz="3600" spc="112">
              <a:solidFill>
                <a:schemeClr val="accent5"/>
              </a:solidFill>
              <a:latin typeface="Franklin Gothic Medium"/>
              <a:cs typeface="Franklin Gothic Medium"/>
            </a:endParaRPr>
          </a:p>
        </p:txBody>
      </p:sp>
      <p:grpSp>
        <p:nvGrpSpPr>
          <p:cNvPr id="1991154838" name=""/>
          <p:cNvGrpSpPr/>
          <p:nvPr/>
        </p:nvGrpSpPr>
        <p:grpSpPr bwMode="auto">
          <a:xfrm>
            <a:off x="1094352" y="5834523"/>
            <a:ext cx="2520090" cy="635584"/>
            <a:chOff x="0" y="0"/>
            <a:chExt cx="2520090" cy="635584"/>
          </a:xfrm>
        </p:grpSpPr>
        <p:sp>
          <p:nvSpPr>
            <p:cNvPr id="1646932019" name=""/>
            <p:cNvSpPr txBox="1"/>
            <p:nvPr/>
          </p:nvSpPr>
          <p:spPr bwMode="auto">
            <a:xfrm rot="0" flipH="0" flipV="0">
              <a:off x="0" y="0"/>
              <a:ext cx="2516130" cy="384298"/>
            </a:xfrm>
            <a:prstGeom prst="roundRect">
              <a:avLst>
                <a:gd name="adj" fmla="val 8083"/>
              </a:avLst>
            </a:prstGeom>
            <a:noFill/>
            <a:ln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 sz="1800" i="0">
                  <a:solidFill>
                    <a:schemeClr val="accent4"/>
                  </a:solidFill>
                  <a:latin typeface="Franklin Gothic Medium"/>
                  <a:ea typeface="Franklin Gothic Medium"/>
                  <a:cs typeface="Franklin Gothic Medium"/>
                </a:rPr>
                <a:t>mese 20XX</a:t>
              </a:r>
              <a:endParaRPr sz="1800" i="0">
                <a:solidFill>
                  <a:schemeClr val="accent4"/>
                </a:solidFill>
                <a:latin typeface="Franklin Gothic Medium"/>
                <a:cs typeface="Franklin Gothic Medium"/>
              </a:endParaRPr>
            </a:p>
          </p:txBody>
        </p:sp>
        <p:sp>
          <p:nvSpPr>
            <p:cNvPr id="1164799796" name=""/>
            <p:cNvSpPr txBox="1"/>
            <p:nvPr/>
          </p:nvSpPr>
          <p:spPr bwMode="auto">
            <a:xfrm rot="0" flipH="0" flipV="0">
              <a:off x="0" y="315276"/>
              <a:ext cx="2520090" cy="320307"/>
            </a:xfrm>
            <a:prstGeom prst="roundRect">
              <a:avLst>
                <a:gd name="adj" fmla="val 8083"/>
              </a:avLst>
            </a:prstGeom>
            <a:noFill/>
            <a:ln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 sz="1400" i="1">
                  <a:latin typeface="Segoe UI"/>
                  <a:ea typeface="Segoe UI"/>
                  <a:cs typeface="Segoe UI"/>
                </a:rPr>
                <a:t>Aggiungi testo qui</a:t>
              </a:r>
              <a:endParaRPr sz="1400" i="1">
                <a:latin typeface="Segoe UI"/>
                <a:cs typeface="Segoe UI"/>
              </a:endParaRPr>
            </a:p>
          </p:txBody>
        </p:sp>
      </p:grpSp>
      <p:grpSp>
        <p:nvGrpSpPr>
          <p:cNvPr id="1180757901" name=""/>
          <p:cNvGrpSpPr/>
          <p:nvPr/>
        </p:nvGrpSpPr>
        <p:grpSpPr bwMode="auto">
          <a:xfrm>
            <a:off x="2102621" y="4803688"/>
            <a:ext cx="2520450" cy="635584"/>
            <a:chOff x="0" y="0"/>
            <a:chExt cx="2520450" cy="635584"/>
          </a:xfrm>
        </p:grpSpPr>
        <p:sp>
          <p:nvSpPr>
            <p:cNvPr id="1668150519" name=""/>
            <p:cNvSpPr txBox="1"/>
            <p:nvPr/>
          </p:nvSpPr>
          <p:spPr bwMode="auto">
            <a:xfrm rot="0" flipH="0" flipV="0">
              <a:off x="0" y="0"/>
              <a:ext cx="2516490" cy="384298"/>
            </a:xfrm>
            <a:prstGeom prst="roundRect">
              <a:avLst>
                <a:gd name="adj" fmla="val 8083"/>
              </a:avLst>
            </a:prstGeom>
            <a:noFill/>
            <a:ln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 sz="1800" i="0">
                  <a:solidFill>
                    <a:schemeClr val="accent4"/>
                  </a:solidFill>
                  <a:latin typeface="Franklin Gothic Medium"/>
                  <a:ea typeface="Franklin Gothic Medium"/>
                  <a:cs typeface="Franklin Gothic Medium"/>
                </a:rPr>
                <a:t>mese 20XX</a:t>
              </a:r>
              <a:endParaRPr sz="1800" i="0">
                <a:solidFill>
                  <a:schemeClr val="accent4"/>
                </a:solidFill>
                <a:latin typeface="Franklin Gothic Medium"/>
                <a:cs typeface="Franklin Gothic Medium"/>
              </a:endParaRPr>
            </a:p>
          </p:txBody>
        </p:sp>
        <p:sp>
          <p:nvSpPr>
            <p:cNvPr id="909271798" name=""/>
            <p:cNvSpPr txBox="1"/>
            <p:nvPr/>
          </p:nvSpPr>
          <p:spPr bwMode="auto">
            <a:xfrm rot="0" flipH="0" flipV="0">
              <a:off x="0" y="315276"/>
              <a:ext cx="2520450" cy="320307"/>
            </a:xfrm>
            <a:prstGeom prst="roundRect">
              <a:avLst>
                <a:gd name="adj" fmla="val 8083"/>
              </a:avLst>
            </a:prstGeom>
            <a:noFill/>
            <a:ln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 sz="1400" i="1">
                  <a:latin typeface="Segoe UI"/>
                  <a:ea typeface="Segoe UI"/>
                  <a:cs typeface="Segoe UI"/>
                </a:rPr>
                <a:t>Aggiungi testo qui</a:t>
              </a:r>
              <a:endParaRPr sz="1400" i="1">
                <a:latin typeface="Segoe UI"/>
                <a:cs typeface="Segoe UI"/>
              </a:endParaRPr>
            </a:p>
          </p:txBody>
        </p:sp>
      </p:grpSp>
      <p:grpSp>
        <p:nvGrpSpPr>
          <p:cNvPr id="8606001" name=""/>
          <p:cNvGrpSpPr/>
          <p:nvPr/>
        </p:nvGrpSpPr>
        <p:grpSpPr bwMode="auto">
          <a:xfrm>
            <a:off x="417599" y="5507934"/>
            <a:ext cx="10739782" cy="289891"/>
            <a:chOff x="0" y="0"/>
            <a:chExt cx="10739782" cy="289891"/>
          </a:xfrm>
        </p:grpSpPr>
        <p:cxnSp>
          <p:nvCxnSpPr>
            <p:cNvPr id="0" name=""/>
            <p:cNvCxnSpPr>
              <a:cxnSpLocks/>
            </p:cNvCxnSpPr>
            <p:nvPr/>
          </p:nvCxnSpPr>
          <p:spPr bwMode="auto">
            <a:xfrm flipH="0" flipV="1">
              <a:off x="0" y="144945"/>
              <a:ext cx="10739782" cy="0"/>
            </a:xfrm>
            <a:prstGeom prst="line">
              <a:avLst/>
            </a:prstGeom>
            <a:ln w="19049" cap="flat" cmpd="sng" algn="ctr">
              <a:solidFill>
                <a:schemeClr val="accent4"/>
              </a:solidFill>
              <a:prstDash val="solid"/>
              <a:miter lim="800000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0" name=""/>
            <p:cNvCxnSpPr>
              <a:cxnSpLocks/>
            </p:cNvCxnSpPr>
            <p:nvPr/>
          </p:nvCxnSpPr>
          <p:spPr bwMode="auto">
            <a:xfrm flipH="0" flipV="0">
              <a:off x="0" y="0"/>
              <a:ext cx="0" cy="289891"/>
            </a:xfrm>
            <a:prstGeom prst="line">
              <a:avLst/>
            </a:prstGeom>
            <a:ln w="19049" cap="flat" cmpd="sng" algn="ctr">
              <a:solidFill>
                <a:schemeClr val="accent4"/>
              </a:solidFill>
              <a:prstDash val="solid"/>
              <a:miter lim="800000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2803246" name=""/>
            <p:cNvCxnSpPr>
              <a:cxnSpLocks/>
            </p:cNvCxnSpPr>
            <p:nvPr/>
          </p:nvCxnSpPr>
          <p:spPr bwMode="auto">
            <a:xfrm flipH="0" flipV="0">
              <a:off x="10739782" y="0"/>
              <a:ext cx="0" cy="289890"/>
            </a:xfrm>
            <a:prstGeom prst="line">
              <a:avLst/>
            </a:prstGeom>
            <a:ln w="19049" cap="flat" cmpd="sng" algn="ctr">
              <a:solidFill>
                <a:schemeClr val="accent4"/>
              </a:solidFill>
              <a:prstDash val="solid"/>
              <a:miter lim="800000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1626042" name=""/>
            <p:cNvCxnSpPr>
              <a:cxnSpLocks/>
            </p:cNvCxnSpPr>
            <p:nvPr/>
          </p:nvCxnSpPr>
          <p:spPr bwMode="auto">
            <a:xfrm flipH="0" flipV="0">
              <a:off x="1073977" y="0"/>
              <a:ext cx="0" cy="289890"/>
            </a:xfrm>
            <a:prstGeom prst="line">
              <a:avLst/>
            </a:prstGeom>
            <a:ln w="19049" cap="flat" cmpd="sng" algn="ctr">
              <a:solidFill>
                <a:schemeClr val="accent4"/>
              </a:solidFill>
              <a:prstDash val="solid"/>
              <a:miter lim="800000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9561444" name=""/>
            <p:cNvCxnSpPr>
              <a:cxnSpLocks/>
            </p:cNvCxnSpPr>
            <p:nvPr/>
          </p:nvCxnSpPr>
          <p:spPr bwMode="auto">
            <a:xfrm flipH="0" flipV="0">
              <a:off x="2147956" y="0"/>
              <a:ext cx="0" cy="289890"/>
            </a:xfrm>
            <a:prstGeom prst="line">
              <a:avLst/>
            </a:prstGeom>
            <a:ln w="19049" cap="flat" cmpd="sng" algn="ctr">
              <a:solidFill>
                <a:schemeClr val="accent4"/>
              </a:solidFill>
              <a:prstDash val="solid"/>
              <a:miter lim="800000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497721" name=""/>
            <p:cNvCxnSpPr>
              <a:cxnSpLocks/>
            </p:cNvCxnSpPr>
            <p:nvPr/>
          </p:nvCxnSpPr>
          <p:spPr bwMode="auto">
            <a:xfrm flipH="0" flipV="0">
              <a:off x="3221934" y="0"/>
              <a:ext cx="0" cy="289890"/>
            </a:xfrm>
            <a:prstGeom prst="line">
              <a:avLst/>
            </a:prstGeom>
            <a:ln w="19049" cap="flat" cmpd="sng" algn="ctr">
              <a:solidFill>
                <a:schemeClr val="accent4"/>
              </a:solidFill>
              <a:prstDash val="solid"/>
              <a:miter lim="800000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1764804" name=""/>
            <p:cNvCxnSpPr>
              <a:cxnSpLocks/>
            </p:cNvCxnSpPr>
            <p:nvPr/>
          </p:nvCxnSpPr>
          <p:spPr bwMode="auto">
            <a:xfrm flipH="0" flipV="0">
              <a:off x="4295912" y="0"/>
              <a:ext cx="0" cy="289890"/>
            </a:xfrm>
            <a:prstGeom prst="line">
              <a:avLst/>
            </a:prstGeom>
            <a:ln w="19049" cap="flat" cmpd="sng" algn="ctr">
              <a:solidFill>
                <a:schemeClr val="accent4"/>
              </a:solidFill>
              <a:prstDash val="solid"/>
              <a:miter lim="800000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6217733" name=""/>
            <p:cNvCxnSpPr>
              <a:cxnSpLocks/>
            </p:cNvCxnSpPr>
            <p:nvPr/>
          </p:nvCxnSpPr>
          <p:spPr bwMode="auto">
            <a:xfrm flipH="0" flipV="0">
              <a:off x="5369891" y="0"/>
              <a:ext cx="0" cy="289890"/>
            </a:xfrm>
            <a:prstGeom prst="line">
              <a:avLst/>
            </a:prstGeom>
            <a:ln w="19049" cap="flat" cmpd="sng" algn="ctr">
              <a:solidFill>
                <a:schemeClr val="accent4"/>
              </a:solidFill>
              <a:prstDash val="solid"/>
              <a:miter lim="800000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6272346" name=""/>
            <p:cNvCxnSpPr>
              <a:cxnSpLocks/>
            </p:cNvCxnSpPr>
            <p:nvPr/>
          </p:nvCxnSpPr>
          <p:spPr bwMode="auto">
            <a:xfrm flipH="0" flipV="0">
              <a:off x="6443869" y="0"/>
              <a:ext cx="0" cy="289890"/>
            </a:xfrm>
            <a:prstGeom prst="line">
              <a:avLst/>
            </a:prstGeom>
            <a:ln w="19049" cap="flat" cmpd="sng" algn="ctr">
              <a:solidFill>
                <a:schemeClr val="accent4"/>
              </a:solidFill>
              <a:prstDash val="solid"/>
              <a:miter lim="800000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2718370" name=""/>
            <p:cNvCxnSpPr>
              <a:cxnSpLocks/>
            </p:cNvCxnSpPr>
            <p:nvPr/>
          </p:nvCxnSpPr>
          <p:spPr bwMode="auto">
            <a:xfrm flipH="0" flipV="0">
              <a:off x="8591825" y="0"/>
              <a:ext cx="0" cy="289890"/>
            </a:xfrm>
            <a:prstGeom prst="line">
              <a:avLst/>
            </a:prstGeom>
            <a:ln w="19049" cap="flat" cmpd="sng" algn="ctr">
              <a:solidFill>
                <a:schemeClr val="accent4"/>
              </a:solidFill>
              <a:prstDash val="solid"/>
              <a:miter lim="800000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6905620" name=""/>
            <p:cNvCxnSpPr>
              <a:cxnSpLocks/>
            </p:cNvCxnSpPr>
            <p:nvPr/>
          </p:nvCxnSpPr>
          <p:spPr bwMode="auto">
            <a:xfrm flipH="0" flipV="0">
              <a:off x="9665804" y="0"/>
              <a:ext cx="0" cy="289890"/>
            </a:xfrm>
            <a:prstGeom prst="line">
              <a:avLst/>
            </a:prstGeom>
            <a:ln w="19049" cap="flat" cmpd="sng" algn="ctr">
              <a:solidFill>
                <a:schemeClr val="accent4"/>
              </a:solidFill>
              <a:prstDash val="solid"/>
              <a:miter lim="800000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5358838" name=""/>
            <p:cNvCxnSpPr>
              <a:cxnSpLocks/>
            </p:cNvCxnSpPr>
            <p:nvPr/>
          </p:nvCxnSpPr>
          <p:spPr bwMode="auto">
            <a:xfrm flipH="0" flipV="0">
              <a:off x="7517847" y="0"/>
              <a:ext cx="0" cy="289890"/>
            </a:xfrm>
            <a:prstGeom prst="line">
              <a:avLst/>
            </a:prstGeom>
            <a:ln w="19049" cap="flat" cmpd="sng" algn="ctr">
              <a:solidFill>
                <a:schemeClr val="accent4"/>
              </a:solidFill>
              <a:prstDash val="solid"/>
              <a:miter lim="800000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69782103" name=""/>
          <p:cNvGrpSpPr/>
          <p:nvPr/>
        </p:nvGrpSpPr>
        <p:grpSpPr bwMode="auto">
          <a:xfrm>
            <a:off x="3265097" y="5834523"/>
            <a:ext cx="2520450" cy="635584"/>
            <a:chOff x="0" y="0"/>
            <a:chExt cx="2520450" cy="635584"/>
          </a:xfrm>
        </p:grpSpPr>
        <p:sp>
          <p:nvSpPr>
            <p:cNvPr id="1495097985" name=""/>
            <p:cNvSpPr txBox="1"/>
            <p:nvPr/>
          </p:nvSpPr>
          <p:spPr bwMode="auto">
            <a:xfrm rot="0" flipH="0" flipV="0">
              <a:off x="0" y="0"/>
              <a:ext cx="2516490" cy="384298"/>
            </a:xfrm>
            <a:prstGeom prst="roundRect">
              <a:avLst>
                <a:gd name="adj" fmla="val 8083"/>
              </a:avLst>
            </a:prstGeom>
            <a:noFill/>
            <a:ln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 sz="1800" i="0">
                  <a:solidFill>
                    <a:schemeClr val="accent4"/>
                  </a:solidFill>
                  <a:latin typeface="Franklin Gothic Medium"/>
                  <a:ea typeface="Franklin Gothic Medium"/>
                  <a:cs typeface="Franklin Gothic Medium"/>
                </a:rPr>
                <a:t>mese 20XX</a:t>
              </a:r>
              <a:endParaRPr sz="1800" i="0">
                <a:solidFill>
                  <a:schemeClr val="accent4"/>
                </a:solidFill>
                <a:latin typeface="Franklin Gothic Medium"/>
                <a:cs typeface="Franklin Gothic Medium"/>
              </a:endParaRPr>
            </a:p>
          </p:txBody>
        </p:sp>
        <p:sp>
          <p:nvSpPr>
            <p:cNvPr id="837677246" name=""/>
            <p:cNvSpPr txBox="1"/>
            <p:nvPr/>
          </p:nvSpPr>
          <p:spPr bwMode="auto">
            <a:xfrm rot="0" flipH="0" flipV="0">
              <a:off x="0" y="315276"/>
              <a:ext cx="2520450" cy="320307"/>
            </a:xfrm>
            <a:prstGeom prst="roundRect">
              <a:avLst>
                <a:gd name="adj" fmla="val 8083"/>
              </a:avLst>
            </a:prstGeom>
            <a:noFill/>
            <a:ln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 sz="1400" i="1">
                  <a:latin typeface="Segoe UI"/>
                  <a:ea typeface="Segoe UI"/>
                  <a:cs typeface="Segoe UI"/>
                </a:rPr>
                <a:t>Aggiungi testo qui</a:t>
              </a:r>
              <a:endParaRPr sz="1400" i="1">
                <a:latin typeface="Segoe UI"/>
                <a:cs typeface="Segoe UI"/>
              </a:endParaRPr>
            </a:p>
          </p:txBody>
        </p:sp>
      </p:grpSp>
      <p:grpSp>
        <p:nvGrpSpPr>
          <p:cNvPr id="1218188748" name=""/>
          <p:cNvGrpSpPr/>
          <p:nvPr/>
        </p:nvGrpSpPr>
        <p:grpSpPr bwMode="auto">
          <a:xfrm>
            <a:off x="5436203" y="5834523"/>
            <a:ext cx="2520810" cy="635584"/>
            <a:chOff x="0" y="0"/>
            <a:chExt cx="2520810" cy="635584"/>
          </a:xfrm>
        </p:grpSpPr>
        <p:sp>
          <p:nvSpPr>
            <p:cNvPr id="511808453" name=""/>
            <p:cNvSpPr txBox="1"/>
            <p:nvPr/>
          </p:nvSpPr>
          <p:spPr bwMode="auto">
            <a:xfrm rot="0" flipH="0" flipV="0">
              <a:off x="0" y="0"/>
              <a:ext cx="2516850" cy="384298"/>
            </a:xfrm>
            <a:prstGeom prst="roundRect">
              <a:avLst>
                <a:gd name="adj" fmla="val 8083"/>
              </a:avLst>
            </a:prstGeom>
            <a:noFill/>
            <a:ln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 sz="1800" i="0">
                  <a:solidFill>
                    <a:schemeClr val="accent4"/>
                  </a:solidFill>
                  <a:latin typeface="Franklin Gothic Medium"/>
                  <a:ea typeface="Franklin Gothic Medium"/>
                  <a:cs typeface="Franklin Gothic Medium"/>
                </a:rPr>
                <a:t>mese 20XX</a:t>
              </a:r>
              <a:endParaRPr sz="1800" i="0">
                <a:solidFill>
                  <a:schemeClr val="accent4"/>
                </a:solidFill>
                <a:latin typeface="Franklin Gothic Medium"/>
                <a:cs typeface="Franklin Gothic Medium"/>
              </a:endParaRPr>
            </a:p>
          </p:txBody>
        </p:sp>
        <p:sp>
          <p:nvSpPr>
            <p:cNvPr id="309094662" name=""/>
            <p:cNvSpPr txBox="1"/>
            <p:nvPr/>
          </p:nvSpPr>
          <p:spPr bwMode="auto">
            <a:xfrm rot="0" flipH="0" flipV="0">
              <a:off x="0" y="315276"/>
              <a:ext cx="2520810" cy="320307"/>
            </a:xfrm>
            <a:prstGeom prst="roundRect">
              <a:avLst>
                <a:gd name="adj" fmla="val 8083"/>
              </a:avLst>
            </a:prstGeom>
            <a:noFill/>
            <a:ln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 sz="1400" i="1">
                  <a:latin typeface="Segoe UI"/>
                  <a:ea typeface="Segoe UI"/>
                  <a:cs typeface="Segoe UI"/>
                </a:rPr>
                <a:t>Aggiungi testo qui</a:t>
              </a:r>
              <a:endParaRPr sz="1400" i="1">
                <a:latin typeface="Segoe UI"/>
                <a:cs typeface="Segoe UI"/>
              </a:endParaRPr>
            </a:p>
          </p:txBody>
        </p:sp>
      </p:grpSp>
      <p:grpSp>
        <p:nvGrpSpPr>
          <p:cNvPr id="374480303" name=""/>
          <p:cNvGrpSpPr/>
          <p:nvPr/>
        </p:nvGrpSpPr>
        <p:grpSpPr bwMode="auto">
          <a:xfrm>
            <a:off x="7607668" y="5834523"/>
            <a:ext cx="2521170" cy="635584"/>
            <a:chOff x="0" y="0"/>
            <a:chExt cx="2521170" cy="635584"/>
          </a:xfrm>
        </p:grpSpPr>
        <p:sp>
          <p:nvSpPr>
            <p:cNvPr id="689367316" name=""/>
            <p:cNvSpPr txBox="1"/>
            <p:nvPr/>
          </p:nvSpPr>
          <p:spPr bwMode="auto">
            <a:xfrm rot="0" flipH="0" flipV="0">
              <a:off x="0" y="0"/>
              <a:ext cx="2517210" cy="384298"/>
            </a:xfrm>
            <a:prstGeom prst="roundRect">
              <a:avLst>
                <a:gd name="adj" fmla="val 8083"/>
              </a:avLst>
            </a:prstGeom>
            <a:noFill/>
            <a:ln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 sz="1800" i="0">
                  <a:solidFill>
                    <a:schemeClr val="accent4"/>
                  </a:solidFill>
                  <a:latin typeface="Franklin Gothic Medium"/>
                  <a:ea typeface="Franklin Gothic Medium"/>
                  <a:cs typeface="Franklin Gothic Medium"/>
                </a:rPr>
                <a:t>mese 20XX</a:t>
              </a:r>
              <a:endParaRPr sz="1800" i="0">
                <a:solidFill>
                  <a:schemeClr val="accent4"/>
                </a:solidFill>
                <a:latin typeface="Franklin Gothic Medium"/>
                <a:cs typeface="Franklin Gothic Medium"/>
              </a:endParaRPr>
            </a:p>
          </p:txBody>
        </p:sp>
        <p:sp>
          <p:nvSpPr>
            <p:cNvPr id="146700601" name=""/>
            <p:cNvSpPr txBox="1"/>
            <p:nvPr/>
          </p:nvSpPr>
          <p:spPr bwMode="auto">
            <a:xfrm rot="0" flipH="0" flipV="0">
              <a:off x="0" y="315276"/>
              <a:ext cx="2521170" cy="320307"/>
            </a:xfrm>
            <a:prstGeom prst="roundRect">
              <a:avLst>
                <a:gd name="adj" fmla="val 8083"/>
              </a:avLst>
            </a:prstGeom>
            <a:noFill/>
            <a:ln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 sz="1400" i="1">
                  <a:latin typeface="Segoe UI"/>
                  <a:ea typeface="Segoe UI"/>
                  <a:cs typeface="Segoe UI"/>
                </a:rPr>
                <a:t>Aggiungi testo qui</a:t>
              </a:r>
              <a:endParaRPr sz="1400" i="1">
                <a:latin typeface="Segoe UI"/>
                <a:cs typeface="Segoe UI"/>
              </a:endParaRPr>
            </a:p>
          </p:txBody>
        </p:sp>
      </p:grpSp>
      <p:grpSp>
        <p:nvGrpSpPr>
          <p:cNvPr id="1131101380" name=""/>
          <p:cNvGrpSpPr/>
          <p:nvPr/>
        </p:nvGrpSpPr>
        <p:grpSpPr bwMode="auto">
          <a:xfrm>
            <a:off x="9779494" y="5834523"/>
            <a:ext cx="2521530" cy="635584"/>
            <a:chOff x="0" y="0"/>
            <a:chExt cx="2521530" cy="635584"/>
          </a:xfrm>
        </p:grpSpPr>
        <p:sp>
          <p:nvSpPr>
            <p:cNvPr id="700950249" name=""/>
            <p:cNvSpPr txBox="1"/>
            <p:nvPr/>
          </p:nvSpPr>
          <p:spPr bwMode="auto">
            <a:xfrm rot="0" flipH="0" flipV="0">
              <a:off x="0" y="0"/>
              <a:ext cx="2517570" cy="384298"/>
            </a:xfrm>
            <a:prstGeom prst="roundRect">
              <a:avLst>
                <a:gd name="adj" fmla="val 8083"/>
              </a:avLst>
            </a:prstGeom>
            <a:noFill/>
            <a:ln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 sz="1800" i="0">
                  <a:solidFill>
                    <a:schemeClr val="accent4"/>
                  </a:solidFill>
                  <a:latin typeface="Franklin Gothic Medium"/>
                  <a:ea typeface="Franklin Gothic Medium"/>
                  <a:cs typeface="Franklin Gothic Medium"/>
                </a:rPr>
                <a:t>mese 20XX</a:t>
              </a:r>
              <a:endParaRPr sz="1800" i="0">
                <a:solidFill>
                  <a:schemeClr val="accent4"/>
                </a:solidFill>
                <a:latin typeface="Franklin Gothic Medium"/>
                <a:cs typeface="Franklin Gothic Medium"/>
              </a:endParaRPr>
            </a:p>
          </p:txBody>
        </p:sp>
        <p:sp>
          <p:nvSpPr>
            <p:cNvPr id="1485137511" name=""/>
            <p:cNvSpPr txBox="1"/>
            <p:nvPr/>
          </p:nvSpPr>
          <p:spPr bwMode="auto">
            <a:xfrm rot="0" flipH="0" flipV="0">
              <a:off x="0" y="315276"/>
              <a:ext cx="2521530" cy="320307"/>
            </a:xfrm>
            <a:prstGeom prst="roundRect">
              <a:avLst>
                <a:gd name="adj" fmla="val 8083"/>
              </a:avLst>
            </a:prstGeom>
            <a:noFill/>
            <a:ln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 sz="1400" i="1">
                  <a:latin typeface="Segoe UI"/>
                  <a:ea typeface="Segoe UI"/>
                  <a:cs typeface="Segoe UI"/>
                </a:rPr>
                <a:t>Aggiungi testo qui</a:t>
              </a:r>
              <a:endParaRPr sz="1400" i="1">
                <a:latin typeface="Segoe UI"/>
                <a:cs typeface="Segoe UI"/>
              </a:endParaRPr>
            </a:p>
          </p:txBody>
        </p:sp>
      </p:grpSp>
      <p:grpSp>
        <p:nvGrpSpPr>
          <p:cNvPr id="1332039624" name=""/>
          <p:cNvGrpSpPr/>
          <p:nvPr/>
        </p:nvGrpSpPr>
        <p:grpSpPr bwMode="auto">
          <a:xfrm>
            <a:off x="4221600" y="4803688"/>
            <a:ext cx="2520810" cy="635584"/>
            <a:chOff x="0" y="0"/>
            <a:chExt cx="2520810" cy="635584"/>
          </a:xfrm>
        </p:grpSpPr>
        <p:sp>
          <p:nvSpPr>
            <p:cNvPr id="1602790650" name=""/>
            <p:cNvSpPr txBox="1"/>
            <p:nvPr/>
          </p:nvSpPr>
          <p:spPr bwMode="auto">
            <a:xfrm rot="0" flipH="0" flipV="0">
              <a:off x="0" y="0"/>
              <a:ext cx="2516850" cy="384298"/>
            </a:xfrm>
            <a:prstGeom prst="roundRect">
              <a:avLst>
                <a:gd name="adj" fmla="val 8083"/>
              </a:avLst>
            </a:prstGeom>
            <a:noFill/>
            <a:ln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 sz="1800" i="0">
                  <a:solidFill>
                    <a:schemeClr val="accent4"/>
                  </a:solidFill>
                  <a:latin typeface="Franklin Gothic Medium"/>
                  <a:ea typeface="Franklin Gothic Medium"/>
                  <a:cs typeface="Franklin Gothic Medium"/>
                </a:rPr>
                <a:t>mese 20XX</a:t>
              </a:r>
              <a:endParaRPr sz="1800" i="0">
                <a:solidFill>
                  <a:schemeClr val="accent4"/>
                </a:solidFill>
                <a:latin typeface="Franklin Gothic Medium"/>
                <a:cs typeface="Franklin Gothic Medium"/>
              </a:endParaRPr>
            </a:p>
          </p:txBody>
        </p:sp>
        <p:sp>
          <p:nvSpPr>
            <p:cNvPr id="1254378546" name=""/>
            <p:cNvSpPr txBox="1"/>
            <p:nvPr/>
          </p:nvSpPr>
          <p:spPr bwMode="auto">
            <a:xfrm rot="0" flipH="0" flipV="0">
              <a:off x="0" y="315276"/>
              <a:ext cx="2520810" cy="320307"/>
            </a:xfrm>
            <a:prstGeom prst="roundRect">
              <a:avLst>
                <a:gd name="adj" fmla="val 8083"/>
              </a:avLst>
            </a:prstGeom>
            <a:noFill/>
            <a:ln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 sz="1400" i="1">
                  <a:latin typeface="Segoe UI"/>
                  <a:ea typeface="Segoe UI"/>
                  <a:cs typeface="Segoe UI"/>
                </a:rPr>
                <a:t>Aggiungi testo qui</a:t>
              </a:r>
              <a:endParaRPr sz="1400" i="1">
                <a:latin typeface="Segoe UI"/>
                <a:cs typeface="Segoe UI"/>
              </a:endParaRPr>
            </a:p>
          </p:txBody>
        </p:sp>
      </p:grpSp>
      <p:grpSp>
        <p:nvGrpSpPr>
          <p:cNvPr id="20526407" name=""/>
          <p:cNvGrpSpPr/>
          <p:nvPr/>
        </p:nvGrpSpPr>
        <p:grpSpPr bwMode="auto">
          <a:xfrm>
            <a:off x="6340939" y="4803688"/>
            <a:ext cx="2521170" cy="635584"/>
            <a:chOff x="0" y="0"/>
            <a:chExt cx="2521170" cy="635584"/>
          </a:xfrm>
        </p:grpSpPr>
        <p:sp>
          <p:nvSpPr>
            <p:cNvPr id="1659718030" name=""/>
            <p:cNvSpPr txBox="1"/>
            <p:nvPr/>
          </p:nvSpPr>
          <p:spPr bwMode="auto">
            <a:xfrm rot="0" flipH="0" flipV="0">
              <a:off x="0" y="0"/>
              <a:ext cx="2517210" cy="384298"/>
            </a:xfrm>
            <a:prstGeom prst="roundRect">
              <a:avLst>
                <a:gd name="adj" fmla="val 8083"/>
              </a:avLst>
            </a:prstGeom>
            <a:noFill/>
            <a:ln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 sz="1800" i="0">
                  <a:solidFill>
                    <a:schemeClr val="accent4"/>
                  </a:solidFill>
                  <a:latin typeface="Franklin Gothic Medium"/>
                  <a:ea typeface="Franklin Gothic Medium"/>
                  <a:cs typeface="Franklin Gothic Medium"/>
                </a:rPr>
                <a:t>mese 20XX</a:t>
              </a:r>
              <a:endParaRPr sz="1800" i="0">
                <a:solidFill>
                  <a:schemeClr val="accent4"/>
                </a:solidFill>
                <a:latin typeface="Franklin Gothic Medium"/>
                <a:cs typeface="Franklin Gothic Medium"/>
              </a:endParaRPr>
            </a:p>
          </p:txBody>
        </p:sp>
        <p:sp>
          <p:nvSpPr>
            <p:cNvPr id="839279598" name=""/>
            <p:cNvSpPr txBox="1"/>
            <p:nvPr/>
          </p:nvSpPr>
          <p:spPr bwMode="auto">
            <a:xfrm rot="0" flipH="0" flipV="0">
              <a:off x="0" y="315276"/>
              <a:ext cx="2521170" cy="320307"/>
            </a:xfrm>
            <a:prstGeom prst="roundRect">
              <a:avLst>
                <a:gd name="adj" fmla="val 8083"/>
              </a:avLst>
            </a:prstGeom>
            <a:noFill/>
            <a:ln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 sz="1400" i="1">
                  <a:latin typeface="Segoe UI"/>
                  <a:ea typeface="Segoe UI"/>
                  <a:cs typeface="Segoe UI"/>
                </a:rPr>
                <a:t>Aggiungi testo qui</a:t>
              </a:r>
              <a:endParaRPr sz="1400" i="1">
                <a:latin typeface="Segoe UI"/>
                <a:cs typeface="Segoe UI"/>
              </a:endParaRPr>
            </a:p>
          </p:txBody>
        </p:sp>
      </p:grpSp>
      <p:grpSp>
        <p:nvGrpSpPr>
          <p:cNvPr id="1014107609" name=""/>
          <p:cNvGrpSpPr/>
          <p:nvPr/>
        </p:nvGrpSpPr>
        <p:grpSpPr bwMode="auto">
          <a:xfrm>
            <a:off x="8460638" y="4803688"/>
            <a:ext cx="2521530" cy="635584"/>
            <a:chOff x="0" y="0"/>
            <a:chExt cx="2521530" cy="635584"/>
          </a:xfrm>
        </p:grpSpPr>
        <p:sp>
          <p:nvSpPr>
            <p:cNvPr id="2098412978" name=""/>
            <p:cNvSpPr txBox="1"/>
            <p:nvPr/>
          </p:nvSpPr>
          <p:spPr bwMode="auto">
            <a:xfrm rot="0" flipH="0" flipV="0">
              <a:off x="0" y="0"/>
              <a:ext cx="2517570" cy="384298"/>
            </a:xfrm>
            <a:prstGeom prst="roundRect">
              <a:avLst>
                <a:gd name="adj" fmla="val 8083"/>
              </a:avLst>
            </a:prstGeom>
            <a:noFill/>
            <a:ln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 sz="1800" i="0">
                  <a:solidFill>
                    <a:schemeClr val="accent4"/>
                  </a:solidFill>
                  <a:latin typeface="Franklin Gothic Medium"/>
                  <a:ea typeface="Franklin Gothic Medium"/>
                  <a:cs typeface="Franklin Gothic Medium"/>
                </a:rPr>
                <a:t>mese 20XX</a:t>
              </a:r>
              <a:endParaRPr sz="1800" i="0">
                <a:solidFill>
                  <a:schemeClr val="accent4"/>
                </a:solidFill>
                <a:latin typeface="Franklin Gothic Medium"/>
                <a:cs typeface="Franklin Gothic Medium"/>
              </a:endParaRPr>
            </a:p>
          </p:txBody>
        </p:sp>
        <p:sp>
          <p:nvSpPr>
            <p:cNvPr id="649202711" name=""/>
            <p:cNvSpPr txBox="1"/>
            <p:nvPr/>
          </p:nvSpPr>
          <p:spPr bwMode="auto">
            <a:xfrm rot="0" flipH="0" flipV="0">
              <a:off x="0" y="315276"/>
              <a:ext cx="2521530" cy="320307"/>
            </a:xfrm>
            <a:prstGeom prst="roundRect">
              <a:avLst>
                <a:gd name="adj" fmla="val 8083"/>
              </a:avLst>
            </a:prstGeom>
            <a:noFill/>
            <a:ln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 sz="1400" i="1">
                  <a:latin typeface="Segoe UI"/>
                  <a:ea typeface="Segoe UI"/>
                  <a:cs typeface="Segoe UI"/>
                </a:rPr>
                <a:t>Aggiungi testo qui</a:t>
              </a:r>
              <a:endParaRPr sz="1400" i="1">
                <a:latin typeface="Segoe UI"/>
                <a:cs typeface="Segoe UI"/>
              </a:endParaRPr>
            </a:p>
          </p:txBody>
        </p:sp>
      </p:grpSp>
      <p:grpSp>
        <p:nvGrpSpPr>
          <p:cNvPr id="16232677" name=""/>
          <p:cNvGrpSpPr/>
          <p:nvPr/>
        </p:nvGrpSpPr>
        <p:grpSpPr bwMode="auto">
          <a:xfrm>
            <a:off x="10580697" y="4803688"/>
            <a:ext cx="2521890" cy="635584"/>
            <a:chOff x="0" y="0"/>
            <a:chExt cx="2521890" cy="635584"/>
          </a:xfrm>
        </p:grpSpPr>
        <p:sp>
          <p:nvSpPr>
            <p:cNvPr id="116470357" name=""/>
            <p:cNvSpPr txBox="1"/>
            <p:nvPr/>
          </p:nvSpPr>
          <p:spPr bwMode="auto">
            <a:xfrm rot="0" flipH="0" flipV="0">
              <a:off x="0" y="0"/>
              <a:ext cx="2517930" cy="384298"/>
            </a:xfrm>
            <a:prstGeom prst="roundRect">
              <a:avLst>
                <a:gd name="adj" fmla="val 8083"/>
              </a:avLst>
            </a:prstGeom>
            <a:noFill/>
            <a:ln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 sz="1800" i="0">
                  <a:solidFill>
                    <a:schemeClr val="accent4"/>
                  </a:solidFill>
                  <a:latin typeface="Franklin Gothic Medium"/>
                  <a:ea typeface="Franklin Gothic Medium"/>
                  <a:cs typeface="Franklin Gothic Medium"/>
                </a:rPr>
                <a:t>mese 20XX</a:t>
              </a:r>
              <a:endParaRPr sz="1800" i="0">
                <a:solidFill>
                  <a:schemeClr val="accent4"/>
                </a:solidFill>
                <a:latin typeface="Franklin Gothic Medium"/>
                <a:cs typeface="Franklin Gothic Medium"/>
              </a:endParaRPr>
            </a:p>
          </p:txBody>
        </p:sp>
        <p:sp>
          <p:nvSpPr>
            <p:cNvPr id="248310247" name=""/>
            <p:cNvSpPr txBox="1"/>
            <p:nvPr/>
          </p:nvSpPr>
          <p:spPr bwMode="auto">
            <a:xfrm rot="0" flipH="0" flipV="0">
              <a:off x="0" y="315276"/>
              <a:ext cx="2521890" cy="320307"/>
            </a:xfrm>
            <a:prstGeom prst="roundRect">
              <a:avLst>
                <a:gd name="adj" fmla="val 8083"/>
              </a:avLst>
            </a:prstGeom>
            <a:noFill/>
            <a:ln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 sz="1400" i="1">
                  <a:latin typeface="Segoe UI"/>
                  <a:ea typeface="Segoe UI"/>
                  <a:cs typeface="Segoe UI"/>
                </a:rPr>
                <a:t>Aggiungi testo qui</a:t>
              </a:r>
              <a:endParaRPr sz="1400" i="1">
                <a:latin typeface="Segoe UI"/>
                <a:cs typeface="Segoe UI"/>
              </a:endParaRPr>
            </a:p>
          </p:txBody>
        </p:sp>
      </p:grpSp>
      <p:sp>
        <p:nvSpPr>
          <p:cNvPr id="989812127" name=""/>
          <p:cNvSpPr/>
          <p:nvPr/>
        </p:nvSpPr>
        <p:spPr bwMode="auto">
          <a:xfrm flipH="0" flipV="0">
            <a:off x="0" y="-15183"/>
            <a:ext cx="139456" cy="6888369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Solstice">
      <a:dk1>
        <a:srgbClr val="000000"/>
      </a:dk1>
      <a:lt1>
        <a:srgbClr val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onlyoffice/8.1.3.4</Application>
  <DocSecurity>0</DocSecurity>
  <PresentationFormat>Widescreen</PresentationFormat>
  <Paragraphs>0</Paragraphs>
  <Slides>1</Slides>
  <Notes>1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Theme 1</vt:lpstr>
      <vt:lpstr>Slide 1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>Vera Ladanova</cp:lastModifiedBy>
  <cp:revision>9</cp:revision>
  <dcterms:modified xsi:type="dcterms:W3CDTF">2024-09-30T20:50:40Z</dcterms:modified>
  <cp:category/>
  <cp:contentStatus/>
  <cp:version/>
</cp:coreProperties>
</file>